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9" r:id="rId1"/>
    <p:sldMasterId id="2147483690" r:id="rId2"/>
    <p:sldMasterId id="2147483691" r:id="rId3"/>
  </p:sldMasterIdLst>
  <p:notesMasterIdLst>
    <p:notesMasterId r:id="rId55"/>
  </p:notesMasterIdLst>
  <p:sldIdLst>
    <p:sldId id="25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6" r:id="rId40"/>
    <p:sldId id="298" r:id="rId41"/>
    <p:sldId id="299" r:id="rId42"/>
    <p:sldId id="300" r:id="rId43"/>
    <p:sldId id="301" r:id="rId44"/>
    <p:sldId id="302" r:id="rId45"/>
    <p:sldId id="303" r:id="rId46"/>
    <p:sldId id="304" r:id="rId47"/>
    <p:sldId id="305" r:id="rId48"/>
    <p:sldId id="306" r:id="rId49"/>
    <p:sldId id="307" r:id="rId50"/>
    <p:sldId id="308" r:id="rId51"/>
    <p:sldId id="309" r:id="rId52"/>
    <p:sldId id="310" r:id="rId53"/>
    <p:sldId id="343" r:id="rId54"/>
  </p:sldIdLst>
  <p:sldSz cx="9144000" cy="5143500" type="screen16x9"/>
  <p:notesSz cx="6858000" cy="9144000"/>
  <p:embeddedFontLst>
    <p:embeddedFont>
      <p:font typeface="Amatic SC" panose="00000500000000000000" pitchFamily="2" charset="-79"/>
      <p:regular r:id="rId56"/>
      <p:bold r:id="rId57"/>
    </p:embeddedFont>
    <p:embeddedFont>
      <p:font typeface="Calibri" panose="020F0502020204030204" pitchFamily="34" charset="0"/>
      <p:regular r:id="rId58"/>
      <p:bold r:id="rId59"/>
      <p:italic r:id="rId60"/>
      <p:boldItalic r:id="rId61"/>
    </p:embeddedFont>
    <p:embeddedFont>
      <p:font typeface="Dosis" pitchFamily="2" charset="0"/>
      <p:regular r:id="rId62"/>
      <p:bold r:id="rId63"/>
    </p:embeddedFont>
    <p:embeddedFont>
      <p:font typeface="Londrina Solid" panose="02010600030101010101" charset="0"/>
      <p:regular r:id="rId64"/>
    </p:embeddedFont>
    <p:embeddedFont>
      <p:font typeface="Proxima Nova" panose="02010600030101010101" charset="0"/>
      <p:regular r:id="rId65"/>
      <p:bold r:id="rId66"/>
      <p:italic r:id="rId67"/>
      <p:boldItalic r:id="rId68"/>
    </p:embeddedFont>
    <p:embeddedFont>
      <p:font typeface="Roboto Medium" panose="02000000000000000000" pitchFamily="2" charset="0"/>
      <p:regular r:id="rId69"/>
      <p:bold r:id="rId70"/>
      <p:italic r:id="rId71"/>
      <p:boldItalic r:id="rId72"/>
    </p:embeddedFont>
    <p:embeddedFont>
      <p:font typeface="Syne" panose="02010600030101010101" charset="0"/>
      <p:regular r:id="rId73"/>
      <p:bold r:id="rId7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15C06717-F78F-4B6F-8811-C74803F5799E}">
  <a:tblStyle styleId="{15C06717-F78F-4B6F-8811-C74803F5799E}"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800"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font" Target="fonts/font8.fntdata"/><Relationship Id="rId68" Type="http://schemas.openxmlformats.org/officeDocument/2006/relationships/font" Target="fonts/font13.fntdata"/><Relationship Id="rId16" Type="http://schemas.openxmlformats.org/officeDocument/2006/relationships/slide" Target="slides/slide1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font" Target="fonts/font3.fntdata"/><Relationship Id="rId66" Type="http://schemas.openxmlformats.org/officeDocument/2006/relationships/font" Target="fonts/font11.fntdata"/><Relationship Id="rId74" Type="http://schemas.openxmlformats.org/officeDocument/2006/relationships/font" Target="fonts/font19.fntdata"/><Relationship Id="rId5" Type="http://schemas.openxmlformats.org/officeDocument/2006/relationships/slide" Target="slides/slide2.xml"/><Relationship Id="rId61" Type="http://schemas.openxmlformats.org/officeDocument/2006/relationships/font" Target="fonts/font6.fntdata"/><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font" Target="fonts/font1.fntdata"/><Relationship Id="rId64" Type="http://schemas.openxmlformats.org/officeDocument/2006/relationships/font" Target="fonts/font9.fntdata"/><Relationship Id="rId69" Type="http://schemas.openxmlformats.org/officeDocument/2006/relationships/font" Target="fonts/font14.fntdata"/><Relationship Id="rId77" Type="http://schemas.openxmlformats.org/officeDocument/2006/relationships/theme" Target="theme/theme1.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font" Target="fonts/font17.fntdata"/><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4.fntdata"/><Relationship Id="rId67" Type="http://schemas.openxmlformats.org/officeDocument/2006/relationships/font" Target="fonts/font12.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font" Target="fonts/font7.fntdata"/><Relationship Id="rId70" Type="http://schemas.openxmlformats.org/officeDocument/2006/relationships/font" Target="fonts/font15.fntdata"/><Relationship Id="rId75"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font" Target="fonts/font2.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font" Target="fonts/font5.fntdata"/><Relationship Id="rId65" Type="http://schemas.openxmlformats.org/officeDocument/2006/relationships/font" Target="fonts/font10.fntdata"/><Relationship Id="rId73" Type="http://schemas.openxmlformats.org/officeDocument/2006/relationships/font" Target="fonts/font18.fntdata"/><Relationship Id="rId78" Type="http://schemas.openxmlformats.org/officeDocument/2006/relationships/tableStyles" Target="tableStyle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notesMaster" Target="notesMasters/notesMaster1.xml"/><Relationship Id="rId76" Type="http://schemas.openxmlformats.org/officeDocument/2006/relationships/viewProps" Target="viewProps.xml"/><Relationship Id="rId7" Type="http://schemas.openxmlformats.org/officeDocument/2006/relationships/slide" Target="slides/slide4.xml"/><Relationship Id="rId71" Type="http://schemas.openxmlformats.org/officeDocument/2006/relationships/font" Target="fonts/font16.fntdata"/><Relationship Id="rId2" Type="http://schemas.openxmlformats.org/officeDocument/2006/relationships/slideMaster" Target="slideMasters/slideMaster2.xml"/><Relationship Id="rId29" Type="http://schemas.openxmlformats.org/officeDocument/2006/relationships/slide" Target="slides/slide2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96"/>
        <p:cNvGrpSpPr/>
        <p:nvPr/>
      </p:nvGrpSpPr>
      <p:grpSpPr>
        <a:xfrm>
          <a:off x="0" y="0"/>
          <a:ext cx="0" cy="0"/>
          <a:chOff x="0" y="0"/>
          <a:chExt cx="0" cy="0"/>
        </a:xfrm>
      </p:grpSpPr>
      <p:sp>
        <p:nvSpPr>
          <p:cNvPr id="6797" name="Google Shape;6797;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98" name="Google Shape;6798;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06"/>
        <p:cNvGrpSpPr/>
        <p:nvPr/>
      </p:nvGrpSpPr>
      <p:grpSpPr>
        <a:xfrm>
          <a:off x="0" y="0"/>
          <a:ext cx="0" cy="0"/>
          <a:chOff x="0" y="0"/>
          <a:chExt cx="0" cy="0"/>
        </a:xfrm>
      </p:grpSpPr>
      <p:sp>
        <p:nvSpPr>
          <p:cNvPr id="8407" name="Google Shape;8407;g1424e2e46c5_0_26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08" name="Google Shape;8408;g1424e2e46c5_0_26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19"/>
        <p:cNvGrpSpPr/>
        <p:nvPr/>
      </p:nvGrpSpPr>
      <p:grpSpPr>
        <a:xfrm>
          <a:off x="0" y="0"/>
          <a:ext cx="0" cy="0"/>
          <a:chOff x="0" y="0"/>
          <a:chExt cx="0" cy="0"/>
        </a:xfrm>
      </p:grpSpPr>
      <p:sp>
        <p:nvSpPr>
          <p:cNvPr id="8520" name="Google Shape;8520;g1424e2e46c5_0_16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21" name="Google Shape;8521;g1424e2e46c5_0_16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8"/>
        <p:cNvGrpSpPr/>
        <p:nvPr/>
      </p:nvGrpSpPr>
      <p:grpSpPr>
        <a:xfrm>
          <a:off x="0" y="0"/>
          <a:ext cx="0" cy="0"/>
          <a:chOff x="0" y="0"/>
          <a:chExt cx="0" cy="0"/>
        </a:xfrm>
      </p:grpSpPr>
      <p:sp>
        <p:nvSpPr>
          <p:cNvPr id="8679" name="Google Shape;8679;g1371c357006_0_46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80" name="Google Shape;8680;g1371c357006_0_46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96"/>
        <p:cNvGrpSpPr/>
        <p:nvPr/>
      </p:nvGrpSpPr>
      <p:grpSpPr>
        <a:xfrm>
          <a:off x="0" y="0"/>
          <a:ext cx="0" cy="0"/>
          <a:chOff x="0" y="0"/>
          <a:chExt cx="0" cy="0"/>
        </a:xfrm>
      </p:grpSpPr>
      <p:sp>
        <p:nvSpPr>
          <p:cNvPr id="8797" name="Google Shape;8797;g1424e2e46c5_0_23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98" name="Google Shape;8798;g1424e2e46c5_0_23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99"/>
        <p:cNvGrpSpPr/>
        <p:nvPr/>
      </p:nvGrpSpPr>
      <p:grpSpPr>
        <a:xfrm>
          <a:off x="0" y="0"/>
          <a:ext cx="0" cy="0"/>
          <a:chOff x="0" y="0"/>
          <a:chExt cx="0" cy="0"/>
        </a:xfrm>
      </p:grpSpPr>
      <p:sp>
        <p:nvSpPr>
          <p:cNvPr id="9000" name="Google Shape;9000;g1424e2e46c5_0_28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01" name="Google Shape;9001;g1424e2e46c5_0_28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16"/>
        <p:cNvGrpSpPr/>
        <p:nvPr/>
      </p:nvGrpSpPr>
      <p:grpSpPr>
        <a:xfrm>
          <a:off x="0" y="0"/>
          <a:ext cx="0" cy="0"/>
          <a:chOff x="0" y="0"/>
          <a:chExt cx="0" cy="0"/>
        </a:xfrm>
      </p:grpSpPr>
      <p:sp>
        <p:nvSpPr>
          <p:cNvPr id="9117" name="Google Shape;9117;g1424e2e46c5_0_33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18" name="Google Shape;9118;g1424e2e46c5_0_3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97"/>
        <p:cNvGrpSpPr/>
        <p:nvPr/>
      </p:nvGrpSpPr>
      <p:grpSpPr>
        <a:xfrm>
          <a:off x="0" y="0"/>
          <a:ext cx="0" cy="0"/>
          <a:chOff x="0" y="0"/>
          <a:chExt cx="0" cy="0"/>
        </a:xfrm>
      </p:grpSpPr>
      <p:sp>
        <p:nvSpPr>
          <p:cNvPr id="9198" name="Google Shape;9198;g1425dd39c7f_0_2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9" name="Google Shape;9199;g1425dd39c7f_0_2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4"/>
        <p:cNvGrpSpPr/>
        <p:nvPr/>
      </p:nvGrpSpPr>
      <p:grpSpPr>
        <a:xfrm>
          <a:off x="0" y="0"/>
          <a:ext cx="0" cy="0"/>
          <a:chOff x="0" y="0"/>
          <a:chExt cx="0" cy="0"/>
        </a:xfrm>
      </p:grpSpPr>
      <p:sp>
        <p:nvSpPr>
          <p:cNvPr id="9355" name="Google Shape;9355;g1371c357006_0_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56" name="Google Shape;9356;g1371c357006_0_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68"/>
        <p:cNvGrpSpPr/>
        <p:nvPr/>
      </p:nvGrpSpPr>
      <p:grpSpPr>
        <a:xfrm>
          <a:off x="0" y="0"/>
          <a:ext cx="0" cy="0"/>
          <a:chOff x="0" y="0"/>
          <a:chExt cx="0" cy="0"/>
        </a:xfrm>
      </p:grpSpPr>
      <p:sp>
        <p:nvSpPr>
          <p:cNvPr id="9469" name="Google Shape;9469;g1371c357006_0_7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70" name="Google Shape;9470;g1371c357006_0_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05"/>
        <p:cNvGrpSpPr/>
        <p:nvPr/>
      </p:nvGrpSpPr>
      <p:grpSpPr>
        <a:xfrm>
          <a:off x="0" y="0"/>
          <a:ext cx="0" cy="0"/>
          <a:chOff x="0" y="0"/>
          <a:chExt cx="0" cy="0"/>
        </a:xfrm>
      </p:grpSpPr>
      <p:sp>
        <p:nvSpPr>
          <p:cNvPr id="9606" name="Google Shape;9606;g1371c357006_0_11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07" name="Google Shape;9607;g1371c357006_0_11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05"/>
        <p:cNvGrpSpPr/>
        <p:nvPr/>
      </p:nvGrpSpPr>
      <p:grpSpPr>
        <a:xfrm>
          <a:off x="0" y="0"/>
          <a:ext cx="0" cy="0"/>
          <a:chOff x="0" y="0"/>
          <a:chExt cx="0" cy="0"/>
        </a:xfrm>
      </p:grpSpPr>
      <p:sp>
        <p:nvSpPr>
          <p:cNvPr id="7206" name="Google Shape;7206;gfdd35cc998_0_6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07" name="Google Shape;7207;gfdd35cc998_0_6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80"/>
        <p:cNvGrpSpPr/>
        <p:nvPr/>
      </p:nvGrpSpPr>
      <p:grpSpPr>
        <a:xfrm>
          <a:off x="0" y="0"/>
          <a:ext cx="0" cy="0"/>
          <a:chOff x="0" y="0"/>
          <a:chExt cx="0" cy="0"/>
        </a:xfrm>
      </p:grpSpPr>
      <p:sp>
        <p:nvSpPr>
          <p:cNvPr id="9781" name="Google Shape;9781;g1371c357006_0_15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82" name="Google Shape;9782;g1371c357006_0_15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75"/>
        <p:cNvGrpSpPr/>
        <p:nvPr/>
      </p:nvGrpSpPr>
      <p:grpSpPr>
        <a:xfrm>
          <a:off x="0" y="0"/>
          <a:ext cx="0" cy="0"/>
          <a:chOff x="0" y="0"/>
          <a:chExt cx="0" cy="0"/>
        </a:xfrm>
      </p:grpSpPr>
      <p:sp>
        <p:nvSpPr>
          <p:cNvPr id="9976" name="Google Shape;9976;g1371c357006_0_20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77" name="Google Shape;9977;g1371c357006_0_20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43"/>
        <p:cNvGrpSpPr/>
        <p:nvPr/>
      </p:nvGrpSpPr>
      <p:grpSpPr>
        <a:xfrm>
          <a:off x="0" y="0"/>
          <a:ext cx="0" cy="0"/>
          <a:chOff x="0" y="0"/>
          <a:chExt cx="0" cy="0"/>
        </a:xfrm>
      </p:grpSpPr>
      <p:sp>
        <p:nvSpPr>
          <p:cNvPr id="10144" name="Google Shape;10144;g1371c357006_0_25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45" name="Google Shape;10145;g1371c357006_0_25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71"/>
        <p:cNvGrpSpPr/>
        <p:nvPr/>
      </p:nvGrpSpPr>
      <p:grpSpPr>
        <a:xfrm>
          <a:off x="0" y="0"/>
          <a:ext cx="0" cy="0"/>
          <a:chOff x="0" y="0"/>
          <a:chExt cx="0" cy="0"/>
        </a:xfrm>
      </p:grpSpPr>
      <p:sp>
        <p:nvSpPr>
          <p:cNvPr id="10272" name="Google Shape;10272;g1371c357006_0_28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73" name="Google Shape;10273;g1371c357006_0_28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90"/>
        <p:cNvGrpSpPr/>
        <p:nvPr/>
      </p:nvGrpSpPr>
      <p:grpSpPr>
        <a:xfrm>
          <a:off x="0" y="0"/>
          <a:ext cx="0" cy="0"/>
          <a:chOff x="0" y="0"/>
          <a:chExt cx="0" cy="0"/>
        </a:xfrm>
      </p:grpSpPr>
      <p:sp>
        <p:nvSpPr>
          <p:cNvPr id="10391" name="Google Shape;10391;g1371c357006_0_3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92" name="Google Shape;10392;g1371c357006_0_3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14"/>
        <p:cNvGrpSpPr/>
        <p:nvPr/>
      </p:nvGrpSpPr>
      <p:grpSpPr>
        <a:xfrm>
          <a:off x="0" y="0"/>
          <a:ext cx="0" cy="0"/>
          <a:chOff x="0" y="0"/>
          <a:chExt cx="0" cy="0"/>
        </a:xfrm>
      </p:grpSpPr>
      <p:sp>
        <p:nvSpPr>
          <p:cNvPr id="10515" name="Google Shape;10515;g1371c357006_0_37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16" name="Google Shape;10516;g1371c357006_0_37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78"/>
        <p:cNvGrpSpPr/>
        <p:nvPr/>
      </p:nvGrpSpPr>
      <p:grpSpPr>
        <a:xfrm>
          <a:off x="0" y="0"/>
          <a:ext cx="0" cy="0"/>
          <a:chOff x="0" y="0"/>
          <a:chExt cx="0" cy="0"/>
        </a:xfrm>
      </p:grpSpPr>
      <p:sp>
        <p:nvSpPr>
          <p:cNvPr id="10679" name="Google Shape;10679;g1371c357006_0_42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80" name="Google Shape;10680;g1371c357006_0_42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87"/>
        <p:cNvGrpSpPr/>
        <p:nvPr/>
      </p:nvGrpSpPr>
      <p:grpSpPr>
        <a:xfrm>
          <a:off x="0" y="0"/>
          <a:ext cx="0" cy="0"/>
          <a:chOff x="0" y="0"/>
          <a:chExt cx="0" cy="0"/>
        </a:xfrm>
      </p:grpSpPr>
      <p:sp>
        <p:nvSpPr>
          <p:cNvPr id="10788" name="Google Shape;10788;g1371c357006_0_48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89" name="Google Shape;10789;g1371c357006_0_48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63"/>
        <p:cNvGrpSpPr/>
        <p:nvPr/>
      </p:nvGrpSpPr>
      <p:grpSpPr>
        <a:xfrm>
          <a:off x="0" y="0"/>
          <a:ext cx="0" cy="0"/>
          <a:chOff x="0" y="0"/>
          <a:chExt cx="0" cy="0"/>
        </a:xfrm>
      </p:grpSpPr>
      <p:sp>
        <p:nvSpPr>
          <p:cNvPr id="10964" name="Google Shape;10964;g1371c357006_0_324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65" name="Google Shape;10965;g1371c357006_0_324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66"/>
        <p:cNvGrpSpPr/>
        <p:nvPr/>
      </p:nvGrpSpPr>
      <p:grpSpPr>
        <a:xfrm>
          <a:off x="0" y="0"/>
          <a:ext cx="0" cy="0"/>
          <a:chOff x="0" y="0"/>
          <a:chExt cx="0" cy="0"/>
        </a:xfrm>
      </p:grpSpPr>
      <p:sp>
        <p:nvSpPr>
          <p:cNvPr id="11067" name="Google Shape;11067;g1371c357006_0_328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68" name="Google Shape;11068;g1371c357006_0_328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25"/>
        <p:cNvGrpSpPr/>
        <p:nvPr/>
      </p:nvGrpSpPr>
      <p:grpSpPr>
        <a:xfrm>
          <a:off x="0" y="0"/>
          <a:ext cx="0" cy="0"/>
          <a:chOff x="0" y="0"/>
          <a:chExt cx="0" cy="0"/>
        </a:xfrm>
      </p:grpSpPr>
      <p:sp>
        <p:nvSpPr>
          <p:cNvPr id="7326" name="Google Shape;7326;gfdd35cc998_0_13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27" name="Google Shape;7327;gfdd35cc998_0_13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66"/>
        <p:cNvGrpSpPr/>
        <p:nvPr/>
      </p:nvGrpSpPr>
      <p:grpSpPr>
        <a:xfrm>
          <a:off x="0" y="0"/>
          <a:ext cx="0" cy="0"/>
          <a:chOff x="0" y="0"/>
          <a:chExt cx="0" cy="0"/>
        </a:xfrm>
      </p:grpSpPr>
      <p:sp>
        <p:nvSpPr>
          <p:cNvPr id="11167" name="Google Shape;11167;g1371c357006_0_336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8" name="Google Shape;11168;g1371c357006_0_336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74"/>
        <p:cNvGrpSpPr/>
        <p:nvPr/>
      </p:nvGrpSpPr>
      <p:grpSpPr>
        <a:xfrm>
          <a:off x="0" y="0"/>
          <a:ext cx="0" cy="0"/>
          <a:chOff x="0" y="0"/>
          <a:chExt cx="0" cy="0"/>
        </a:xfrm>
      </p:grpSpPr>
      <p:sp>
        <p:nvSpPr>
          <p:cNvPr id="11275" name="Google Shape;11275;g1371c357006_0_340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76" name="Google Shape;11276;g1371c357006_0_340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90"/>
        <p:cNvGrpSpPr/>
        <p:nvPr/>
      </p:nvGrpSpPr>
      <p:grpSpPr>
        <a:xfrm>
          <a:off x="0" y="0"/>
          <a:ext cx="0" cy="0"/>
          <a:chOff x="0" y="0"/>
          <a:chExt cx="0" cy="0"/>
        </a:xfrm>
      </p:grpSpPr>
      <p:sp>
        <p:nvSpPr>
          <p:cNvPr id="11291" name="Google Shape;11291;g1371c357006_0_343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92" name="Google Shape;11292;g1371c357006_0_343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08"/>
        <p:cNvGrpSpPr/>
        <p:nvPr/>
      </p:nvGrpSpPr>
      <p:grpSpPr>
        <a:xfrm>
          <a:off x="0" y="0"/>
          <a:ext cx="0" cy="0"/>
          <a:chOff x="0" y="0"/>
          <a:chExt cx="0" cy="0"/>
        </a:xfrm>
      </p:grpSpPr>
      <p:sp>
        <p:nvSpPr>
          <p:cNvPr id="11309" name="Google Shape;11309;g1371c357006_0_346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10" name="Google Shape;11310;g1371c357006_0_346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20"/>
        <p:cNvGrpSpPr/>
        <p:nvPr/>
      </p:nvGrpSpPr>
      <p:grpSpPr>
        <a:xfrm>
          <a:off x="0" y="0"/>
          <a:ext cx="0" cy="0"/>
          <a:chOff x="0" y="0"/>
          <a:chExt cx="0" cy="0"/>
        </a:xfrm>
      </p:grpSpPr>
      <p:sp>
        <p:nvSpPr>
          <p:cNvPr id="11421" name="Google Shape;11421;g1371c357006_0_349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22" name="Google Shape;11422;g1371c357006_0_349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51"/>
        <p:cNvGrpSpPr/>
        <p:nvPr/>
      </p:nvGrpSpPr>
      <p:grpSpPr>
        <a:xfrm>
          <a:off x="0" y="0"/>
          <a:ext cx="0" cy="0"/>
          <a:chOff x="0" y="0"/>
          <a:chExt cx="0" cy="0"/>
        </a:xfrm>
      </p:grpSpPr>
      <p:sp>
        <p:nvSpPr>
          <p:cNvPr id="11552" name="Google Shape;11552;g1371c357006_0_351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53" name="Google Shape;11553;g1371c357006_0_351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14"/>
        <p:cNvGrpSpPr/>
        <p:nvPr/>
      </p:nvGrpSpPr>
      <p:grpSpPr>
        <a:xfrm>
          <a:off x="0" y="0"/>
          <a:ext cx="0" cy="0"/>
          <a:chOff x="0" y="0"/>
          <a:chExt cx="0" cy="0"/>
        </a:xfrm>
      </p:grpSpPr>
      <p:sp>
        <p:nvSpPr>
          <p:cNvPr id="12315" name="Google Shape;12315;g1371c357006_0_359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16" name="Google Shape;12316;g1371c357006_0_359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60"/>
        <p:cNvGrpSpPr/>
        <p:nvPr/>
      </p:nvGrpSpPr>
      <p:grpSpPr>
        <a:xfrm>
          <a:off x="0" y="0"/>
          <a:ext cx="0" cy="0"/>
          <a:chOff x="0" y="0"/>
          <a:chExt cx="0" cy="0"/>
        </a:xfrm>
      </p:grpSpPr>
      <p:sp>
        <p:nvSpPr>
          <p:cNvPr id="12761" name="Google Shape;12761;g1371c357006_0_187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62" name="Google Shape;12762;g1371c357006_0_187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03"/>
        <p:cNvGrpSpPr/>
        <p:nvPr/>
      </p:nvGrpSpPr>
      <p:grpSpPr>
        <a:xfrm>
          <a:off x="0" y="0"/>
          <a:ext cx="0" cy="0"/>
          <a:chOff x="0" y="0"/>
          <a:chExt cx="0" cy="0"/>
        </a:xfrm>
      </p:grpSpPr>
      <p:sp>
        <p:nvSpPr>
          <p:cNvPr id="12804" name="Google Shape;12804;g1371c357006_0_187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05" name="Google Shape;12805;g1371c357006_0_187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40"/>
        <p:cNvGrpSpPr/>
        <p:nvPr/>
      </p:nvGrpSpPr>
      <p:grpSpPr>
        <a:xfrm>
          <a:off x="0" y="0"/>
          <a:ext cx="0" cy="0"/>
          <a:chOff x="0" y="0"/>
          <a:chExt cx="0" cy="0"/>
        </a:xfrm>
      </p:grpSpPr>
      <p:sp>
        <p:nvSpPr>
          <p:cNvPr id="13141" name="Google Shape;13141;g1371c357006_0_190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42" name="Google Shape;13142;g1371c357006_0_190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98"/>
        <p:cNvGrpSpPr/>
        <p:nvPr/>
      </p:nvGrpSpPr>
      <p:grpSpPr>
        <a:xfrm>
          <a:off x="0" y="0"/>
          <a:ext cx="0" cy="0"/>
          <a:chOff x="0" y="0"/>
          <a:chExt cx="0" cy="0"/>
        </a:xfrm>
      </p:grpSpPr>
      <p:sp>
        <p:nvSpPr>
          <p:cNvPr id="7499" name="Google Shape;7499;gfdd35cc998_0_9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00" name="Google Shape;7500;gfdd35cc998_0_9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54"/>
        <p:cNvGrpSpPr/>
        <p:nvPr/>
      </p:nvGrpSpPr>
      <p:grpSpPr>
        <a:xfrm>
          <a:off x="0" y="0"/>
          <a:ext cx="0" cy="0"/>
          <a:chOff x="0" y="0"/>
          <a:chExt cx="0" cy="0"/>
        </a:xfrm>
      </p:grpSpPr>
      <p:sp>
        <p:nvSpPr>
          <p:cNvPr id="19055" name="Google Shape;19055;g1371c357006_0_250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56" name="Google Shape;19056;g1371c357006_0_250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81"/>
        <p:cNvGrpSpPr/>
        <p:nvPr/>
      </p:nvGrpSpPr>
      <p:grpSpPr>
        <a:xfrm>
          <a:off x="0" y="0"/>
          <a:ext cx="0" cy="0"/>
          <a:chOff x="0" y="0"/>
          <a:chExt cx="0" cy="0"/>
        </a:xfrm>
      </p:grpSpPr>
      <p:sp>
        <p:nvSpPr>
          <p:cNvPr id="19482" name="Google Shape;19482;g1371c357006_0_254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83" name="Google Shape;19483;g1371c357006_0_25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44"/>
        <p:cNvGrpSpPr/>
        <p:nvPr/>
      </p:nvGrpSpPr>
      <p:grpSpPr>
        <a:xfrm>
          <a:off x="0" y="0"/>
          <a:ext cx="0" cy="0"/>
          <a:chOff x="0" y="0"/>
          <a:chExt cx="0" cy="0"/>
        </a:xfrm>
      </p:grpSpPr>
      <p:sp>
        <p:nvSpPr>
          <p:cNvPr id="19645" name="Google Shape;19645;g1371c357006_0_256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46" name="Google Shape;19646;g1371c357006_0_256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46"/>
        <p:cNvGrpSpPr/>
        <p:nvPr/>
      </p:nvGrpSpPr>
      <p:grpSpPr>
        <a:xfrm>
          <a:off x="0" y="0"/>
          <a:ext cx="0" cy="0"/>
          <a:chOff x="0" y="0"/>
          <a:chExt cx="0" cy="0"/>
        </a:xfrm>
      </p:grpSpPr>
      <p:sp>
        <p:nvSpPr>
          <p:cNvPr id="20047" name="Google Shape;20047;g1371c357006_0_260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048" name="Google Shape;20048;g1371c357006_0_260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417"/>
        <p:cNvGrpSpPr/>
        <p:nvPr/>
      </p:nvGrpSpPr>
      <p:grpSpPr>
        <a:xfrm>
          <a:off x="0" y="0"/>
          <a:ext cx="0" cy="0"/>
          <a:chOff x="0" y="0"/>
          <a:chExt cx="0" cy="0"/>
        </a:xfrm>
      </p:grpSpPr>
      <p:sp>
        <p:nvSpPr>
          <p:cNvPr id="20418" name="Google Shape;20418;g1371c357006_0_263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19" name="Google Shape;20419;g1371c357006_0_263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99"/>
        <p:cNvGrpSpPr/>
        <p:nvPr/>
      </p:nvGrpSpPr>
      <p:grpSpPr>
        <a:xfrm>
          <a:off x="0" y="0"/>
          <a:ext cx="0" cy="0"/>
          <a:chOff x="0" y="0"/>
          <a:chExt cx="0" cy="0"/>
        </a:xfrm>
      </p:grpSpPr>
      <p:sp>
        <p:nvSpPr>
          <p:cNvPr id="20800" name="Google Shape;20800;g1371c357006_0_267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01" name="Google Shape;20801;g1371c357006_0_267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30"/>
        <p:cNvGrpSpPr/>
        <p:nvPr/>
      </p:nvGrpSpPr>
      <p:grpSpPr>
        <a:xfrm>
          <a:off x="0" y="0"/>
          <a:ext cx="0" cy="0"/>
          <a:chOff x="0" y="0"/>
          <a:chExt cx="0" cy="0"/>
        </a:xfrm>
      </p:grpSpPr>
      <p:sp>
        <p:nvSpPr>
          <p:cNvPr id="21231" name="Google Shape;21231;g1371c357006_0_271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32" name="Google Shape;21232;g1371c357006_0_271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23"/>
        <p:cNvGrpSpPr/>
        <p:nvPr/>
      </p:nvGrpSpPr>
      <p:grpSpPr>
        <a:xfrm>
          <a:off x="0" y="0"/>
          <a:ext cx="0" cy="0"/>
          <a:chOff x="0" y="0"/>
          <a:chExt cx="0" cy="0"/>
        </a:xfrm>
      </p:grpSpPr>
      <p:sp>
        <p:nvSpPr>
          <p:cNvPr id="22024" name="Google Shape;22024;g1371c357006_0_279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25" name="Google Shape;22025;g1371c357006_0_279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64"/>
        <p:cNvGrpSpPr/>
        <p:nvPr/>
      </p:nvGrpSpPr>
      <p:grpSpPr>
        <a:xfrm>
          <a:off x="0" y="0"/>
          <a:ext cx="0" cy="0"/>
          <a:chOff x="0" y="0"/>
          <a:chExt cx="0" cy="0"/>
        </a:xfrm>
      </p:grpSpPr>
      <p:sp>
        <p:nvSpPr>
          <p:cNvPr id="22765" name="Google Shape;22765;g1371c357006_0_287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66" name="Google Shape;22766;g1371c357006_0_287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57"/>
        <p:cNvGrpSpPr/>
        <p:nvPr/>
      </p:nvGrpSpPr>
      <p:grpSpPr>
        <a:xfrm>
          <a:off x="0" y="0"/>
          <a:ext cx="0" cy="0"/>
          <a:chOff x="0" y="0"/>
          <a:chExt cx="0" cy="0"/>
        </a:xfrm>
      </p:grpSpPr>
      <p:sp>
        <p:nvSpPr>
          <p:cNvPr id="23458" name="Google Shape;23458;g1371c357006_0_294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59" name="Google Shape;23459;g1371c357006_0_294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06"/>
        <p:cNvGrpSpPr/>
        <p:nvPr/>
      </p:nvGrpSpPr>
      <p:grpSpPr>
        <a:xfrm>
          <a:off x="0" y="0"/>
          <a:ext cx="0" cy="0"/>
          <a:chOff x="0" y="0"/>
          <a:chExt cx="0" cy="0"/>
        </a:xfrm>
      </p:grpSpPr>
      <p:sp>
        <p:nvSpPr>
          <p:cNvPr id="7807" name="Google Shape;7807;g1371c357006_0_333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08" name="Google Shape;7808;g1371c357006_0_333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59"/>
        <p:cNvGrpSpPr/>
        <p:nvPr/>
      </p:nvGrpSpPr>
      <p:grpSpPr>
        <a:xfrm>
          <a:off x="0" y="0"/>
          <a:ext cx="0" cy="0"/>
          <a:chOff x="0" y="0"/>
          <a:chExt cx="0" cy="0"/>
        </a:xfrm>
      </p:grpSpPr>
      <p:sp>
        <p:nvSpPr>
          <p:cNvPr id="23760" name="Google Shape;23760;g1371c357006_0_297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761" name="Google Shape;23761;g1371c357006_0_297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69"/>
        <p:cNvGrpSpPr/>
        <p:nvPr/>
      </p:nvGrpSpPr>
      <p:grpSpPr>
        <a:xfrm>
          <a:off x="0" y="0"/>
          <a:ext cx="0" cy="0"/>
          <a:chOff x="0" y="0"/>
          <a:chExt cx="0" cy="0"/>
        </a:xfrm>
      </p:grpSpPr>
      <p:sp>
        <p:nvSpPr>
          <p:cNvPr id="7870" name="Google Shape;7870;g1422016a673_1_3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1" name="Google Shape;7871;g1422016a673_1_3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92"/>
        <p:cNvGrpSpPr/>
        <p:nvPr/>
      </p:nvGrpSpPr>
      <p:grpSpPr>
        <a:xfrm>
          <a:off x="0" y="0"/>
          <a:ext cx="0" cy="0"/>
          <a:chOff x="0" y="0"/>
          <a:chExt cx="0" cy="0"/>
        </a:xfrm>
      </p:grpSpPr>
      <p:sp>
        <p:nvSpPr>
          <p:cNvPr id="8093" name="Google Shape;8093;gfdd35cc998_0_29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94" name="Google Shape;8094;gfdd35cc998_0_29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08"/>
        <p:cNvGrpSpPr/>
        <p:nvPr/>
      </p:nvGrpSpPr>
      <p:grpSpPr>
        <a:xfrm>
          <a:off x="0" y="0"/>
          <a:ext cx="0" cy="0"/>
          <a:chOff x="0" y="0"/>
          <a:chExt cx="0" cy="0"/>
        </a:xfrm>
      </p:grpSpPr>
      <p:sp>
        <p:nvSpPr>
          <p:cNvPr id="8109" name="Google Shape;8109;g1422016a673_1_8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10" name="Google Shape;8110;g1422016a673_1_8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42"/>
        <p:cNvGrpSpPr/>
        <p:nvPr/>
      </p:nvGrpSpPr>
      <p:grpSpPr>
        <a:xfrm>
          <a:off x="0" y="0"/>
          <a:ext cx="0" cy="0"/>
          <a:chOff x="0" y="0"/>
          <a:chExt cx="0" cy="0"/>
        </a:xfrm>
      </p:grpSpPr>
      <p:sp>
        <p:nvSpPr>
          <p:cNvPr id="8243" name="Google Shape;8243;g1424e2e46c5_0_9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44" name="Google Shape;8244;g1424e2e46c5_0_9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542860" y="-538286"/>
            <a:ext cx="10229721" cy="6220073"/>
            <a:chOff x="-165500" y="430250"/>
            <a:chExt cx="7974525" cy="4848825"/>
          </a:xfrm>
        </p:grpSpPr>
        <p:sp>
          <p:nvSpPr>
            <p:cNvPr id="10" name="Google Shape;10;p2"/>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 name="Google Shape;115;p2"/>
          <p:cNvSpPr txBox="1">
            <a:spLocks noGrp="1"/>
          </p:cNvSpPr>
          <p:nvPr>
            <p:ph type="ctrTitle"/>
          </p:nvPr>
        </p:nvSpPr>
        <p:spPr>
          <a:xfrm>
            <a:off x="755275" y="1477175"/>
            <a:ext cx="5008500" cy="1944900"/>
          </a:xfrm>
          <a:prstGeom prst="rect">
            <a:avLst/>
          </a:prstGeom>
        </p:spPr>
        <p:txBody>
          <a:bodyPr spcFirstLastPara="1" wrap="square" lIns="91425" tIns="91425" rIns="91425" bIns="91425" anchor="b" anchorCtr="0">
            <a:noAutofit/>
          </a:bodyPr>
          <a:lstStyle>
            <a:lvl1pPr lvl="0" algn="l">
              <a:spcBef>
                <a:spcPts val="0"/>
              </a:spcBef>
              <a:spcAft>
                <a:spcPts val="0"/>
              </a:spcAft>
              <a:buSzPts val="5200"/>
              <a:buNone/>
              <a:defRPr sz="57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6" name="Google Shape;116;p2"/>
          <p:cNvSpPr txBox="1">
            <a:spLocks noGrp="1"/>
          </p:cNvSpPr>
          <p:nvPr>
            <p:ph type="subTitle" idx="1"/>
          </p:nvPr>
        </p:nvSpPr>
        <p:spPr>
          <a:xfrm>
            <a:off x="755275" y="3422075"/>
            <a:ext cx="3555000" cy="3423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a:latin typeface="Dosis"/>
                <a:ea typeface="Dosis"/>
                <a:cs typeface="Dosis"/>
                <a:sym typeface="Dosis"/>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117" name="Google Shape;117;p2"/>
          <p:cNvGrpSpPr/>
          <p:nvPr/>
        </p:nvGrpSpPr>
        <p:grpSpPr>
          <a:xfrm>
            <a:off x="939499" y="4334293"/>
            <a:ext cx="1536356" cy="1524462"/>
            <a:chOff x="1200700" y="238125"/>
            <a:chExt cx="5218600" cy="5178200"/>
          </a:xfrm>
        </p:grpSpPr>
        <p:sp>
          <p:nvSpPr>
            <p:cNvPr id="118" name="Google Shape;118;p2"/>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 name="Google Shape;150;p2"/>
          <p:cNvGrpSpPr/>
          <p:nvPr/>
        </p:nvGrpSpPr>
        <p:grpSpPr>
          <a:xfrm>
            <a:off x="8429824" y="3488643"/>
            <a:ext cx="1536356" cy="1524462"/>
            <a:chOff x="1200700" y="238125"/>
            <a:chExt cx="5218600" cy="5178200"/>
          </a:xfrm>
        </p:grpSpPr>
        <p:sp>
          <p:nvSpPr>
            <p:cNvPr id="151" name="Google Shape;151;p2"/>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 name="Google Shape;183;p2"/>
          <p:cNvGrpSpPr/>
          <p:nvPr/>
        </p:nvGrpSpPr>
        <p:grpSpPr>
          <a:xfrm>
            <a:off x="5004613" y="428293"/>
            <a:ext cx="241105" cy="241105"/>
            <a:chOff x="3127550" y="3852575"/>
            <a:chExt cx="235500" cy="235500"/>
          </a:xfrm>
        </p:grpSpPr>
        <p:sp>
          <p:nvSpPr>
            <p:cNvPr id="184" name="Google Shape;184;p2"/>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 name="Google Shape;186;p2"/>
          <p:cNvGrpSpPr/>
          <p:nvPr/>
        </p:nvGrpSpPr>
        <p:grpSpPr>
          <a:xfrm>
            <a:off x="8534211" y="206854"/>
            <a:ext cx="390854" cy="411698"/>
            <a:chOff x="5232406" y="2094648"/>
            <a:chExt cx="586515" cy="617793"/>
          </a:xfrm>
        </p:grpSpPr>
        <p:sp>
          <p:nvSpPr>
            <p:cNvPr id="187" name="Google Shape;187;p2"/>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 name="Google Shape;190;p2"/>
          <p:cNvGrpSpPr/>
          <p:nvPr/>
        </p:nvGrpSpPr>
        <p:grpSpPr>
          <a:xfrm flipH="1">
            <a:off x="320524" y="1166804"/>
            <a:ext cx="390854" cy="411698"/>
            <a:chOff x="5232406" y="2094648"/>
            <a:chExt cx="586515" cy="617793"/>
          </a:xfrm>
        </p:grpSpPr>
        <p:sp>
          <p:nvSpPr>
            <p:cNvPr id="191" name="Google Shape;191;p2"/>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 name="Google Shape;194;p2"/>
          <p:cNvGrpSpPr/>
          <p:nvPr/>
        </p:nvGrpSpPr>
        <p:grpSpPr>
          <a:xfrm flipH="1">
            <a:off x="5656761" y="4508829"/>
            <a:ext cx="390854" cy="411698"/>
            <a:chOff x="5232406" y="2094648"/>
            <a:chExt cx="586515" cy="617793"/>
          </a:xfrm>
        </p:grpSpPr>
        <p:sp>
          <p:nvSpPr>
            <p:cNvPr id="195" name="Google Shape;195;p2"/>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348"/>
        <p:cNvGrpSpPr/>
        <p:nvPr/>
      </p:nvGrpSpPr>
      <p:grpSpPr>
        <a:xfrm>
          <a:off x="0" y="0"/>
          <a:ext cx="0" cy="0"/>
          <a:chOff x="0" y="0"/>
          <a:chExt cx="0" cy="0"/>
        </a:xfrm>
      </p:grpSpPr>
      <p:grpSp>
        <p:nvGrpSpPr>
          <p:cNvPr id="1349" name="Google Shape;1349;p11"/>
          <p:cNvGrpSpPr/>
          <p:nvPr/>
        </p:nvGrpSpPr>
        <p:grpSpPr>
          <a:xfrm>
            <a:off x="-542860" y="-538286"/>
            <a:ext cx="10229721" cy="6220073"/>
            <a:chOff x="-165500" y="430250"/>
            <a:chExt cx="7974525" cy="4848825"/>
          </a:xfrm>
        </p:grpSpPr>
        <p:sp>
          <p:nvSpPr>
            <p:cNvPr id="1350" name="Google Shape;1350;p11"/>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11"/>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11"/>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1"/>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1"/>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1"/>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1"/>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1"/>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1"/>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1"/>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1"/>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1"/>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1"/>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1"/>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1"/>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1"/>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1"/>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11"/>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1"/>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1"/>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1"/>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1"/>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1"/>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1"/>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1"/>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1"/>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1"/>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1"/>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1"/>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1"/>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1"/>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1"/>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1"/>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1"/>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1"/>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1"/>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1"/>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1"/>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1"/>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1"/>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1"/>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1"/>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1"/>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1"/>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1"/>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1"/>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1"/>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1"/>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1"/>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1"/>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1"/>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1"/>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1"/>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1"/>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1"/>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1"/>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1"/>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1"/>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1"/>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1"/>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1"/>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1"/>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1"/>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1"/>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1"/>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1"/>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1"/>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1"/>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1"/>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1"/>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1"/>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1"/>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1"/>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1"/>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1"/>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1"/>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1"/>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1"/>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1"/>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1"/>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1"/>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1"/>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1"/>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1"/>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1"/>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1"/>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1"/>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1"/>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1"/>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1"/>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1"/>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1"/>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1"/>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1"/>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1"/>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1"/>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1"/>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1"/>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1"/>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1"/>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1"/>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1"/>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1"/>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1"/>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1"/>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5" name="Google Shape;1455;p11"/>
          <p:cNvSpPr txBox="1">
            <a:spLocks noGrp="1"/>
          </p:cNvSpPr>
          <p:nvPr>
            <p:ph type="subTitle" idx="1"/>
          </p:nvPr>
        </p:nvSpPr>
        <p:spPr>
          <a:xfrm>
            <a:off x="2480850" y="2935963"/>
            <a:ext cx="4182300" cy="765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latin typeface="Dosis"/>
                <a:ea typeface="Dosis"/>
                <a:cs typeface="Dosis"/>
                <a:sym typeface="Dosis"/>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456" name="Google Shape;1456;p11"/>
          <p:cNvSpPr txBox="1">
            <a:spLocks noGrp="1"/>
          </p:cNvSpPr>
          <p:nvPr>
            <p:ph type="title" hasCustomPrompt="1"/>
          </p:nvPr>
        </p:nvSpPr>
        <p:spPr>
          <a:xfrm>
            <a:off x="2480850" y="1442538"/>
            <a:ext cx="4182300" cy="1627200"/>
          </a:xfrm>
          <a:prstGeom prst="rect">
            <a:avLst/>
          </a:prstGeom>
        </p:spPr>
        <p:txBody>
          <a:bodyPr spcFirstLastPara="1" wrap="square" lIns="91425" tIns="91425" rIns="91425" bIns="91425" anchor="b" anchorCtr="0">
            <a:noAutofit/>
          </a:bodyPr>
          <a:lstStyle>
            <a:lvl1pPr lvl="0">
              <a:spcBef>
                <a:spcPts val="0"/>
              </a:spcBef>
              <a:spcAft>
                <a:spcPts val="0"/>
              </a:spcAft>
              <a:buSzPts val="9600"/>
              <a:buNone/>
              <a:defRPr sz="9600"/>
            </a:lvl1pPr>
            <a:lvl2pPr lvl="1">
              <a:spcBef>
                <a:spcPts val="0"/>
              </a:spcBef>
              <a:spcAft>
                <a:spcPts val="0"/>
              </a:spcAft>
              <a:buSzPts val="9600"/>
              <a:buNone/>
              <a:defRPr sz="9600"/>
            </a:lvl2pPr>
            <a:lvl3pPr lvl="2">
              <a:spcBef>
                <a:spcPts val="0"/>
              </a:spcBef>
              <a:spcAft>
                <a:spcPts val="0"/>
              </a:spcAft>
              <a:buSzPts val="9600"/>
              <a:buNone/>
              <a:defRPr sz="9600"/>
            </a:lvl3pPr>
            <a:lvl4pPr lvl="3">
              <a:spcBef>
                <a:spcPts val="0"/>
              </a:spcBef>
              <a:spcAft>
                <a:spcPts val="0"/>
              </a:spcAft>
              <a:buSzPts val="9600"/>
              <a:buNone/>
              <a:defRPr sz="9600"/>
            </a:lvl4pPr>
            <a:lvl5pPr lvl="4">
              <a:spcBef>
                <a:spcPts val="0"/>
              </a:spcBef>
              <a:spcAft>
                <a:spcPts val="0"/>
              </a:spcAft>
              <a:buSzPts val="9600"/>
              <a:buNone/>
              <a:defRPr sz="9600"/>
            </a:lvl5pPr>
            <a:lvl6pPr lvl="5">
              <a:spcBef>
                <a:spcPts val="0"/>
              </a:spcBef>
              <a:spcAft>
                <a:spcPts val="0"/>
              </a:spcAft>
              <a:buSzPts val="9600"/>
              <a:buNone/>
              <a:defRPr sz="9600"/>
            </a:lvl6pPr>
            <a:lvl7pPr lvl="6">
              <a:spcBef>
                <a:spcPts val="0"/>
              </a:spcBef>
              <a:spcAft>
                <a:spcPts val="0"/>
              </a:spcAft>
              <a:buSzPts val="9600"/>
              <a:buNone/>
              <a:defRPr sz="9600"/>
            </a:lvl7pPr>
            <a:lvl8pPr lvl="7">
              <a:spcBef>
                <a:spcPts val="0"/>
              </a:spcBef>
              <a:spcAft>
                <a:spcPts val="0"/>
              </a:spcAft>
              <a:buSzPts val="9600"/>
              <a:buNone/>
              <a:defRPr sz="9600"/>
            </a:lvl8pPr>
            <a:lvl9pPr lvl="8">
              <a:spcBef>
                <a:spcPts val="0"/>
              </a:spcBef>
              <a:spcAft>
                <a:spcPts val="0"/>
              </a:spcAft>
              <a:buSzPts val="9600"/>
              <a:buNone/>
              <a:defRPr sz="9600"/>
            </a:lvl9pPr>
          </a:lstStyle>
          <a:p>
            <a:r>
              <a:t>xx%</a:t>
            </a:r>
          </a:p>
        </p:txBody>
      </p:sp>
      <p:grpSp>
        <p:nvGrpSpPr>
          <p:cNvPr id="1457" name="Google Shape;1457;p11"/>
          <p:cNvGrpSpPr/>
          <p:nvPr/>
        </p:nvGrpSpPr>
        <p:grpSpPr>
          <a:xfrm flipH="1">
            <a:off x="6327622" y="4334293"/>
            <a:ext cx="1536356" cy="1524462"/>
            <a:chOff x="1200700" y="238125"/>
            <a:chExt cx="5218600" cy="5178200"/>
          </a:xfrm>
        </p:grpSpPr>
        <p:sp>
          <p:nvSpPr>
            <p:cNvPr id="1458" name="Google Shape;1458;p11"/>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1"/>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1"/>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1"/>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1"/>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1"/>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1"/>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1"/>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1"/>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1"/>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1"/>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1"/>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1"/>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1"/>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1"/>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1"/>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1"/>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1"/>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1"/>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1"/>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1"/>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1"/>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1"/>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1"/>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1"/>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1"/>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1"/>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1"/>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1"/>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1"/>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1"/>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1"/>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 name="Google Shape;1490;p11"/>
          <p:cNvGrpSpPr/>
          <p:nvPr/>
        </p:nvGrpSpPr>
        <p:grpSpPr>
          <a:xfrm flipH="1">
            <a:off x="1280022" y="-749007"/>
            <a:ext cx="1536356" cy="1524462"/>
            <a:chOff x="1200700" y="238125"/>
            <a:chExt cx="5218600" cy="5178200"/>
          </a:xfrm>
        </p:grpSpPr>
        <p:sp>
          <p:nvSpPr>
            <p:cNvPr id="1491" name="Google Shape;1491;p11"/>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1"/>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1"/>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1"/>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1"/>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1"/>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1"/>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1"/>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1"/>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1"/>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1"/>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1"/>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1"/>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1"/>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1"/>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1"/>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1"/>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1"/>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1"/>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1"/>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1"/>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1"/>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1"/>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1"/>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1"/>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1"/>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1"/>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1"/>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1"/>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1"/>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1"/>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1"/>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 name="Google Shape;1523;p11"/>
          <p:cNvGrpSpPr/>
          <p:nvPr/>
        </p:nvGrpSpPr>
        <p:grpSpPr>
          <a:xfrm>
            <a:off x="-131100" y="2320212"/>
            <a:ext cx="1354360" cy="764236"/>
            <a:chOff x="397009" y="3697962"/>
            <a:chExt cx="1354360" cy="764236"/>
          </a:xfrm>
        </p:grpSpPr>
        <p:grpSp>
          <p:nvGrpSpPr>
            <p:cNvPr id="1524" name="Google Shape;1524;p11"/>
            <p:cNvGrpSpPr/>
            <p:nvPr/>
          </p:nvGrpSpPr>
          <p:grpSpPr>
            <a:xfrm flipH="1">
              <a:off x="397009" y="3697962"/>
              <a:ext cx="1354360" cy="764236"/>
              <a:chOff x="551525" y="1064150"/>
              <a:chExt cx="6192775" cy="3494450"/>
            </a:xfrm>
          </p:grpSpPr>
          <p:sp>
            <p:nvSpPr>
              <p:cNvPr id="1525" name="Google Shape;1525;p11"/>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1"/>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 name="Google Shape;1527;p11"/>
            <p:cNvGrpSpPr/>
            <p:nvPr/>
          </p:nvGrpSpPr>
          <p:grpSpPr>
            <a:xfrm flipH="1">
              <a:off x="397009" y="3697962"/>
              <a:ext cx="1354360" cy="764236"/>
              <a:chOff x="551525" y="1064150"/>
              <a:chExt cx="6192775" cy="3494450"/>
            </a:xfrm>
          </p:grpSpPr>
          <p:sp>
            <p:nvSpPr>
              <p:cNvPr id="1528" name="Google Shape;1528;p11"/>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1"/>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0" name="Google Shape;1530;p11"/>
          <p:cNvGrpSpPr/>
          <p:nvPr/>
        </p:nvGrpSpPr>
        <p:grpSpPr>
          <a:xfrm flipH="1">
            <a:off x="8274561" y="3230454"/>
            <a:ext cx="390854" cy="411698"/>
            <a:chOff x="5232406" y="2094648"/>
            <a:chExt cx="586515" cy="617793"/>
          </a:xfrm>
        </p:grpSpPr>
        <p:sp>
          <p:nvSpPr>
            <p:cNvPr id="1531" name="Google Shape;1531;p11"/>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1"/>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1"/>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 name="Google Shape;1534;p11"/>
          <p:cNvGrpSpPr/>
          <p:nvPr/>
        </p:nvGrpSpPr>
        <p:grpSpPr>
          <a:xfrm>
            <a:off x="612361" y="4334304"/>
            <a:ext cx="390854" cy="411698"/>
            <a:chOff x="5232406" y="2094648"/>
            <a:chExt cx="586515" cy="617793"/>
          </a:xfrm>
        </p:grpSpPr>
        <p:sp>
          <p:nvSpPr>
            <p:cNvPr id="1535" name="Google Shape;1535;p11"/>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1"/>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11"/>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53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1">
  <p:cSld name="CUSTOM_12">
    <p:spTree>
      <p:nvGrpSpPr>
        <p:cNvPr id="1" name="Shape 1539"/>
        <p:cNvGrpSpPr/>
        <p:nvPr/>
      </p:nvGrpSpPr>
      <p:grpSpPr>
        <a:xfrm>
          <a:off x="0" y="0"/>
          <a:ext cx="0" cy="0"/>
          <a:chOff x="0" y="0"/>
          <a:chExt cx="0" cy="0"/>
        </a:xfrm>
      </p:grpSpPr>
      <p:grpSp>
        <p:nvGrpSpPr>
          <p:cNvPr id="1540" name="Google Shape;1540;p13"/>
          <p:cNvGrpSpPr/>
          <p:nvPr/>
        </p:nvGrpSpPr>
        <p:grpSpPr>
          <a:xfrm>
            <a:off x="-542860" y="-538286"/>
            <a:ext cx="10229721" cy="6220073"/>
            <a:chOff x="-165500" y="430250"/>
            <a:chExt cx="7974525" cy="4848825"/>
          </a:xfrm>
        </p:grpSpPr>
        <p:sp>
          <p:nvSpPr>
            <p:cNvPr id="1541" name="Google Shape;1541;p13"/>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3"/>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3"/>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3"/>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3"/>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3"/>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3"/>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3"/>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3"/>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3"/>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3"/>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3"/>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13"/>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13"/>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3"/>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3"/>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3"/>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3"/>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13"/>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3"/>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3"/>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3"/>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3"/>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3"/>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3"/>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3"/>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3"/>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3"/>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3"/>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3"/>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3"/>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3"/>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3"/>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3"/>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3"/>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3"/>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3"/>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3"/>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3"/>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3"/>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3"/>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3"/>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3"/>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3"/>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3"/>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3"/>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3"/>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3"/>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3"/>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3"/>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3"/>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3"/>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3"/>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3"/>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3"/>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3"/>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3"/>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3"/>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3"/>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3"/>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3"/>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3"/>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3"/>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3"/>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3"/>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3"/>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3"/>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3"/>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3"/>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3"/>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3"/>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3"/>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3"/>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3"/>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3"/>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3"/>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3"/>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13"/>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13"/>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13"/>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13"/>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13"/>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13"/>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13"/>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13"/>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13"/>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13"/>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13"/>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13"/>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3"/>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3"/>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3"/>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3"/>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3"/>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3"/>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3"/>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3"/>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3"/>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3"/>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3"/>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3"/>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3"/>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3"/>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3"/>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3"/>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6" name="Google Shape;1646;p13"/>
          <p:cNvSpPr txBox="1">
            <a:spLocks noGrp="1"/>
          </p:cNvSpPr>
          <p:nvPr>
            <p:ph type="title"/>
          </p:nvPr>
        </p:nvSpPr>
        <p:spPr>
          <a:xfrm>
            <a:off x="2627849" y="2303938"/>
            <a:ext cx="3888300" cy="8418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4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47" name="Google Shape;1647;p13"/>
          <p:cNvSpPr txBox="1">
            <a:spLocks noGrp="1"/>
          </p:cNvSpPr>
          <p:nvPr>
            <p:ph type="subTitle" idx="1"/>
          </p:nvPr>
        </p:nvSpPr>
        <p:spPr>
          <a:xfrm>
            <a:off x="2627849" y="3042663"/>
            <a:ext cx="3888300" cy="489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latin typeface="Dosis"/>
                <a:ea typeface="Dosis"/>
                <a:cs typeface="Dosis"/>
                <a:sym typeface="Dosis"/>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648" name="Google Shape;1648;p13"/>
          <p:cNvSpPr txBox="1">
            <a:spLocks noGrp="1"/>
          </p:cNvSpPr>
          <p:nvPr>
            <p:ph type="title" idx="2" hasCustomPrompt="1"/>
          </p:nvPr>
        </p:nvSpPr>
        <p:spPr>
          <a:xfrm>
            <a:off x="4039499" y="1610938"/>
            <a:ext cx="1065000" cy="6930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accent3"/>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grpSp>
        <p:nvGrpSpPr>
          <p:cNvPr id="1649" name="Google Shape;1649;p13"/>
          <p:cNvGrpSpPr/>
          <p:nvPr/>
        </p:nvGrpSpPr>
        <p:grpSpPr>
          <a:xfrm>
            <a:off x="1477124" y="4318518"/>
            <a:ext cx="1536356" cy="1524462"/>
            <a:chOff x="1200700" y="238125"/>
            <a:chExt cx="5218600" cy="5178200"/>
          </a:xfrm>
        </p:grpSpPr>
        <p:sp>
          <p:nvSpPr>
            <p:cNvPr id="1650" name="Google Shape;1650;p13"/>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3"/>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3"/>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3"/>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3"/>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3"/>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3"/>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3"/>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3"/>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3"/>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3"/>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3"/>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3"/>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3"/>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3"/>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3"/>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3"/>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3"/>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3"/>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3"/>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3"/>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3"/>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3"/>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3"/>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3"/>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3"/>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3"/>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3"/>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3"/>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3"/>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3"/>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3"/>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 name="Google Shape;1682;p13"/>
          <p:cNvGrpSpPr/>
          <p:nvPr/>
        </p:nvGrpSpPr>
        <p:grpSpPr>
          <a:xfrm>
            <a:off x="8345588" y="4451230"/>
            <a:ext cx="241105" cy="241105"/>
            <a:chOff x="3127550" y="3852575"/>
            <a:chExt cx="235500" cy="235500"/>
          </a:xfrm>
        </p:grpSpPr>
        <p:sp>
          <p:nvSpPr>
            <p:cNvPr id="1683" name="Google Shape;1683;p13"/>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3"/>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 name="Google Shape;1685;p13"/>
          <p:cNvGrpSpPr/>
          <p:nvPr/>
        </p:nvGrpSpPr>
        <p:grpSpPr>
          <a:xfrm>
            <a:off x="751053" y="3481725"/>
            <a:ext cx="308364" cy="308411"/>
            <a:chOff x="3127550" y="3852575"/>
            <a:chExt cx="235500" cy="235500"/>
          </a:xfrm>
        </p:grpSpPr>
        <p:sp>
          <p:nvSpPr>
            <p:cNvPr id="1686" name="Google Shape;1686;p13"/>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3"/>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1688"/>
        <p:cNvGrpSpPr/>
        <p:nvPr/>
      </p:nvGrpSpPr>
      <p:grpSpPr>
        <a:xfrm>
          <a:off x="0" y="0"/>
          <a:ext cx="0" cy="0"/>
          <a:chOff x="0" y="0"/>
          <a:chExt cx="0" cy="0"/>
        </a:xfrm>
      </p:grpSpPr>
      <p:grpSp>
        <p:nvGrpSpPr>
          <p:cNvPr id="1689" name="Google Shape;1689;p14"/>
          <p:cNvGrpSpPr/>
          <p:nvPr/>
        </p:nvGrpSpPr>
        <p:grpSpPr>
          <a:xfrm>
            <a:off x="-542860" y="-538286"/>
            <a:ext cx="10229721" cy="6220073"/>
            <a:chOff x="-165500" y="430250"/>
            <a:chExt cx="7974525" cy="4848825"/>
          </a:xfrm>
        </p:grpSpPr>
        <p:sp>
          <p:nvSpPr>
            <p:cNvPr id="1690" name="Google Shape;1690;p14"/>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4"/>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4"/>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4"/>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4"/>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4"/>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4"/>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4"/>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4"/>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4"/>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4"/>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4"/>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4"/>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4"/>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4"/>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4"/>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4"/>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4"/>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4"/>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4"/>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4"/>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4"/>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4"/>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4"/>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4"/>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4"/>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4"/>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4"/>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4"/>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4"/>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4"/>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4"/>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4"/>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4"/>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4"/>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4"/>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4"/>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4"/>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4"/>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4"/>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4"/>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4"/>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4"/>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4"/>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14"/>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4"/>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4"/>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4"/>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4"/>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14"/>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14"/>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14"/>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4"/>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4"/>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4"/>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4"/>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4"/>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4"/>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4"/>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14"/>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4"/>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4"/>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14"/>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14"/>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14"/>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4"/>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14"/>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14"/>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14"/>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14"/>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14"/>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14"/>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4"/>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14"/>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14"/>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14"/>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14"/>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14"/>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14"/>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14"/>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14"/>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14"/>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4"/>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14"/>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14"/>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14"/>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14"/>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14"/>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14"/>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14"/>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14"/>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14"/>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4"/>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14"/>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14"/>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14"/>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14"/>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4"/>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4"/>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4"/>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4"/>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4"/>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14"/>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4"/>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4"/>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5" name="Google Shape;1795;p14"/>
          <p:cNvSpPr txBox="1">
            <a:spLocks noGrp="1"/>
          </p:cNvSpPr>
          <p:nvPr>
            <p:ph type="subTitle" idx="1"/>
          </p:nvPr>
        </p:nvSpPr>
        <p:spPr>
          <a:xfrm>
            <a:off x="714175" y="2260702"/>
            <a:ext cx="2035800" cy="614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796" name="Google Shape;1796;p14"/>
          <p:cNvSpPr txBox="1">
            <a:spLocks noGrp="1"/>
          </p:cNvSpPr>
          <p:nvPr>
            <p:ph type="subTitle" idx="2"/>
          </p:nvPr>
        </p:nvSpPr>
        <p:spPr>
          <a:xfrm>
            <a:off x="714175" y="1831475"/>
            <a:ext cx="20358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797" name="Google Shape;1797;p14"/>
          <p:cNvSpPr txBox="1">
            <a:spLocks noGrp="1"/>
          </p:cNvSpPr>
          <p:nvPr>
            <p:ph type="subTitle" idx="3"/>
          </p:nvPr>
        </p:nvSpPr>
        <p:spPr>
          <a:xfrm>
            <a:off x="3554100" y="2260702"/>
            <a:ext cx="2035800" cy="614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798" name="Google Shape;1798;p14"/>
          <p:cNvSpPr txBox="1">
            <a:spLocks noGrp="1"/>
          </p:cNvSpPr>
          <p:nvPr>
            <p:ph type="subTitle" idx="4"/>
          </p:nvPr>
        </p:nvSpPr>
        <p:spPr>
          <a:xfrm>
            <a:off x="3554100" y="1831475"/>
            <a:ext cx="20358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799" name="Google Shape;1799;p14"/>
          <p:cNvSpPr txBox="1">
            <a:spLocks noGrp="1"/>
          </p:cNvSpPr>
          <p:nvPr>
            <p:ph type="subTitle" idx="5"/>
          </p:nvPr>
        </p:nvSpPr>
        <p:spPr>
          <a:xfrm>
            <a:off x="6394019" y="2260752"/>
            <a:ext cx="2035800" cy="614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800" name="Google Shape;1800;p14"/>
          <p:cNvSpPr txBox="1">
            <a:spLocks noGrp="1"/>
          </p:cNvSpPr>
          <p:nvPr>
            <p:ph type="subTitle" idx="6"/>
          </p:nvPr>
        </p:nvSpPr>
        <p:spPr>
          <a:xfrm>
            <a:off x="6394019" y="1831475"/>
            <a:ext cx="20358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801" name="Google Shape;1801;p14"/>
          <p:cNvSpPr txBox="1">
            <a:spLocks noGrp="1"/>
          </p:cNvSpPr>
          <p:nvPr>
            <p:ph type="subTitle" idx="7"/>
          </p:nvPr>
        </p:nvSpPr>
        <p:spPr>
          <a:xfrm>
            <a:off x="714175" y="3993747"/>
            <a:ext cx="2035800" cy="614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802" name="Google Shape;1802;p14"/>
          <p:cNvSpPr txBox="1">
            <a:spLocks noGrp="1"/>
          </p:cNvSpPr>
          <p:nvPr>
            <p:ph type="subTitle" idx="8"/>
          </p:nvPr>
        </p:nvSpPr>
        <p:spPr>
          <a:xfrm>
            <a:off x="714175" y="3564470"/>
            <a:ext cx="20358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803" name="Google Shape;1803;p14"/>
          <p:cNvSpPr txBox="1">
            <a:spLocks noGrp="1"/>
          </p:cNvSpPr>
          <p:nvPr>
            <p:ph type="title" hasCustomPrompt="1"/>
          </p:nvPr>
        </p:nvSpPr>
        <p:spPr>
          <a:xfrm>
            <a:off x="1279675" y="1138475"/>
            <a:ext cx="904800" cy="693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solidFill>
                  <a:schemeClr val="accent3"/>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804" name="Google Shape;1804;p14"/>
          <p:cNvSpPr txBox="1">
            <a:spLocks noGrp="1"/>
          </p:cNvSpPr>
          <p:nvPr>
            <p:ph type="title" idx="9" hasCustomPrompt="1"/>
          </p:nvPr>
        </p:nvSpPr>
        <p:spPr>
          <a:xfrm>
            <a:off x="4119600" y="1138475"/>
            <a:ext cx="904800" cy="693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solidFill>
                  <a:schemeClr val="accent3"/>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805" name="Google Shape;1805;p14"/>
          <p:cNvSpPr txBox="1">
            <a:spLocks noGrp="1"/>
          </p:cNvSpPr>
          <p:nvPr>
            <p:ph type="title" idx="13" hasCustomPrompt="1"/>
          </p:nvPr>
        </p:nvSpPr>
        <p:spPr>
          <a:xfrm>
            <a:off x="6959519" y="1143950"/>
            <a:ext cx="904800" cy="693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solidFill>
                  <a:schemeClr val="accent3"/>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806" name="Google Shape;1806;p14"/>
          <p:cNvSpPr txBox="1">
            <a:spLocks noGrp="1"/>
          </p:cNvSpPr>
          <p:nvPr>
            <p:ph type="title" idx="14" hasCustomPrompt="1"/>
          </p:nvPr>
        </p:nvSpPr>
        <p:spPr>
          <a:xfrm>
            <a:off x="1279675" y="2871475"/>
            <a:ext cx="904800" cy="693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solidFill>
                  <a:schemeClr val="accent3"/>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807" name="Google Shape;1807;p14"/>
          <p:cNvSpPr txBox="1">
            <a:spLocks noGrp="1"/>
          </p:cNvSpPr>
          <p:nvPr>
            <p:ph type="subTitle" idx="15"/>
          </p:nvPr>
        </p:nvSpPr>
        <p:spPr>
          <a:xfrm>
            <a:off x="3554100" y="3993747"/>
            <a:ext cx="2035800" cy="614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808" name="Google Shape;1808;p14"/>
          <p:cNvSpPr txBox="1">
            <a:spLocks noGrp="1"/>
          </p:cNvSpPr>
          <p:nvPr>
            <p:ph type="subTitle" idx="16"/>
          </p:nvPr>
        </p:nvSpPr>
        <p:spPr>
          <a:xfrm>
            <a:off x="3554100" y="3564470"/>
            <a:ext cx="20358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809" name="Google Shape;1809;p14"/>
          <p:cNvSpPr txBox="1">
            <a:spLocks noGrp="1"/>
          </p:cNvSpPr>
          <p:nvPr>
            <p:ph type="title" idx="17" hasCustomPrompt="1"/>
          </p:nvPr>
        </p:nvSpPr>
        <p:spPr>
          <a:xfrm>
            <a:off x="4119600" y="2871475"/>
            <a:ext cx="904800" cy="693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solidFill>
                  <a:schemeClr val="accent3"/>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810" name="Google Shape;1810;p14"/>
          <p:cNvSpPr txBox="1">
            <a:spLocks noGrp="1"/>
          </p:cNvSpPr>
          <p:nvPr>
            <p:ph type="subTitle" idx="18"/>
          </p:nvPr>
        </p:nvSpPr>
        <p:spPr>
          <a:xfrm>
            <a:off x="6394019" y="3993747"/>
            <a:ext cx="2035800" cy="614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811" name="Google Shape;1811;p14"/>
          <p:cNvSpPr txBox="1">
            <a:spLocks noGrp="1"/>
          </p:cNvSpPr>
          <p:nvPr>
            <p:ph type="subTitle" idx="19"/>
          </p:nvPr>
        </p:nvSpPr>
        <p:spPr>
          <a:xfrm>
            <a:off x="6394019" y="3564470"/>
            <a:ext cx="20358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812" name="Google Shape;1812;p14"/>
          <p:cNvSpPr txBox="1">
            <a:spLocks noGrp="1"/>
          </p:cNvSpPr>
          <p:nvPr>
            <p:ph type="title" idx="20" hasCustomPrompt="1"/>
          </p:nvPr>
        </p:nvSpPr>
        <p:spPr>
          <a:xfrm>
            <a:off x="6959519" y="2871475"/>
            <a:ext cx="904800" cy="693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solidFill>
                  <a:schemeClr val="accent3"/>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grpSp>
        <p:nvGrpSpPr>
          <p:cNvPr id="1813" name="Google Shape;1813;p14"/>
          <p:cNvGrpSpPr/>
          <p:nvPr/>
        </p:nvGrpSpPr>
        <p:grpSpPr>
          <a:xfrm>
            <a:off x="-754001" y="2947668"/>
            <a:ext cx="1536356" cy="1524462"/>
            <a:chOff x="1200700" y="238125"/>
            <a:chExt cx="5218600" cy="5178200"/>
          </a:xfrm>
        </p:grpSpPr>
        <p:sp>
          <p:nvSpPr>
            <p:cNvPr id="1814" name="Google Shape;1814;p14"/>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14"/>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14"/>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14"/>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4"/>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4"/>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4"/>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4"/>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14"/>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14"/>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4"/>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4"/>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4"/>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14"/>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14"/>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4"/>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4"/>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4"/>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4"/>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4"/>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4"/>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4"/>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4"/>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4"/>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4"/>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4"/>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4"/>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4"/>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4"/>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4"/>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4"/>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4"/>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 name="Google Shape;1846;p14"/>
          <p:cNvGrpSpPr/>
          <p:nvPr/>
        </p:nvGrpSpPr>
        <p:grpSpPr>
          <a:xfrm flipH="1">
            <a:off x="8429836" y="4446779"/>
            <a:ext cx="390854" cy="411698"/>
            <a:chOff x="5232406" y="2094648"/>
            <a:chExt cx="586515" cy="617793"/>
          </a:xfrm>
        </p:grpSpPr>
        <p:sp>
          <p:nvSpPr>
            <p:cNvPr id="1847" name="Google Shape;1847;p14"/>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4"/>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4"/>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0" name="Google Shape;1850;p14"/>
          <p:cNvGrpSpPr/>
          <p:nvPr/>
        </p:nvGrpSpPr>
        <p:grpSpPr>
          <a:xfrm>
            <a:off x="448699" y="1846104"/>
            <a:ext cx="390854" cy="411698"/>
            <a:chOff x="5232406" y="2094648"/>
            <a:chExt cx="586515" cy="617793"/>
          </a:xfrm>
        </p:grpSpPr>
        <p:sp>
          <p:nvSpPr>
            <p:cNvPr id="1851" name="Google Shape;1851;p14"/>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4"/>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4"/>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 name="Google Shape;1854;p14"/>
          <p:cNvGrpSpPr/>
          <p:nvPr/>
        </p:nvGrpSpPr>
        <p:grpSpPr>
          <a:xfrm>
            <a:off x="1700763" y="346130"/>
            <a:ext cx="241105" cy="241105"/>
            <a:chOff x="3127550" y="3852575"/>
            <a:chExt cx="235500" cy="235500"/>
          </a:xfrm>
        </p:grpSpPr>
        <p:sp>
          <p:nvSpPr>
            <p:cNvPr id="1855" name="Google Shape;1855;p14"/>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4"/>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 name="Google Shape;1857;p14"/>
          <p:cNvGrpSpPr/>
          <p:nvPr/>
        </p:nvGrpSpPr>
        <p:grpSpPr>
          <a:xfrm>
            <a:off x="5717063" y="4689805"/>
            <a:ext cx="241105" cy="241105"/>
            <a:chOff x="3127550" y="3852575"/>
            <a:chExt cx="235500" cy="235500"/>
          </a:xfrm>
        </p:grpSpPr>
        <p:sp>
          <p:nvSpPr>
            <p:cNvPr id="1858" name="Google Shape;1858;p14"/>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14"/>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 name="Google Shape;1860;p14"/>
          <p:cNvGrpSpPr/>
          <p:nvPr/>
        </p:nvGrpSpPr>
        <p:grpSpPr>
          <a:xfrm flipH="1">
            <a:off x="7985559" y="3381637"/>
            <a:ext cx="1354360" cy="764236"/>
            <a:chOff x="397009" y="3697962"/>
            <a:chExt cx="1354360" cy="764236"/>
          </a:xfrm>
        </p:grpSpPr>
        <p:grpSp>
          <p:nvGrpSpPr>
            <p:cNvPr id="1861" name="Google Shape;1861;p14"/>
            <p:cNvGrpSpPr/>
            <p:nvPr/>
          </p:nvGrpSpPr>
          <p:grpSpPr>
            <a:xfrm flipH="1">
              <a:off x="397009" y="3697962"/>
              <a:ext cx="1354360" cy="764236"/>
              <a:chOff x="551525" y="1064150"/>
              <a:chExt cx="6192775" cy="3494450"/>
            </a:xfrm>
          </p:grpSpPr>
          <p:sp>
            <p:nvSpPr>
              <p:cNvPr id="1862" name="Google Shape;1862;p14"/>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14"/>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 name="Google Shape;1864;p14"/>
            <p:cNvGrpSpPr/>
            <p:nvPr/>
          </p:nvGrpSpPr>
          <p:grpSpPr>
            <a:xfrm flipH="1">
              <a:off x="397009" y="3697962"/>
              <a:ext cx="1354360" cy="764236"/>
              <a:chOff x="551525" y="1064150"/>
              <a:chExt cx="6192775" cy="3494450"/>
            </a:xfrm>
          </p:grpSpPr>
          <p:sp>
            <p:nvSpPr>
              <p:cNvPr id="1865" name="Google Shape;1865;p14"/>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4"/>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7" name="Google Shape;1867;p14"/>
          <p:cNvGrpSpPr/>
          <p:nvPr/>
        </p:nvGrpSpPr>
        <p:grpSpPr>
          <a:xfrm>
            <a:off x="-212516" y="780112"/>
            <a:ext cx="1354360" cy="764236"/>
            <a:chOff x="397009" y="3697962"/>
            <a:chExt cx="1354360" cy="764236"/>
          </a:xfrm>
        </p:grpSpPr>
        <p:grpSp>
          <p:nvGrpSpPr>
            <p:cNvPr id="1868" name="Google Shape;1868;p14"/>
            <p:cNvGrpSpPr/>
            <p:nvPr/>
          </p:nvGrpSpPr>
          <p:grpSpPr>
            <a:xfrm flipH="1">
              <a:off x="397009" y="3697962"/>
              <a:ext cx="1354360" cy="764236"/>
              <a:chOff x="551525" y="1064150"/>
              <a:chExt cx="6192775" cy="3494450"/>
            </a:xfrm>
          </p:grpSpPr>
          <p:sp>
            <p:nvSpPr>
              <p:cNvPr id="1869" name="Google Shape;1869;p14"/>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4"/>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 name="Google Shape;1871;p14"/>
            <p:cNvGrpSpPr/>
            <p:nvPr/>
          </p:nvGrpSpPr>
          <p:grpSpPr>
            <a:xfrm flipH="1">
              <a:off x="397009" y="3697962"/>
              <a:ext cx="1354360" cy="764236"/>
              <a:chOff x="551525" y="1064150"/>
              <a:chExt cx="6192775" cy="3494450"/>
            </a:xfrm>
          </p:grpSpPr>
          <p:sp>
            <p:nvSpPr>
              <p:cNvPr id="1872" name="Google Shape;1872;p14"/>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4"/>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74" name="Google Shape;1874;p14"/>
          <p:cNvGrpSpPr/>
          <p:nvPr/>
        </p:nvGrpSpPr>
        <p:grpSpPr>
          <a:xfrm>
            <a:off x="7977451" y="-264268"/>
            <a:ext cx="904761" cy="2635790"/>
            <a:chOff x="6103076" y="-93868"/>
            <a:chExt cx="904761" cy="2635790"/>
          </a:xfrm>
        </p:grpSpPr>
        <p:grpSp>
          <p:nvGrpSpPr>
            <p:cNvPr id="1875" name="Google Shape;1875;p14"/>
            <p:cNvGrpSpPr/>
            <p:nvPr/>
          </p:nvGrpSpPr>
          <p:grpSpPr>
            <a:xfrm>
              <a:off x="6217254" y="-93868"/>
              <a:ext cx="676404" cy="2635790"/>
              <a:chOff x="6992560" y="76657"/>
              <a:chExt cx="676404" cy="2635790"/>
            </a:xfrm>
          </p:grpSpPr>
          <p:sp>
            <p:nvSpPr>
              <p:cNvPr id="1876" name="Google Shape;1876;p14"/>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7" name="Google Shape;1877;p14"/>
              <p:cNvGrpSpPr/>
              <p:nvPr/>
            </p:nvGrpSpPr>
            <p:grpSpPr>
              <a:xfrm>
                <a:off x="6992560" y="76657"/>
                <a:ext cx="676404" cy="2635790"/>
                <a:chOff x="6992560" y="76657"/>
                <a:chExt cx="676404" cy="2635790"/>
              </a:xfrm>
            </p:grpSpPr>
            <p:sp>
              <p:nvSpPr>
                <p:cNvPr id="1878" name="Google Shape;1878;p14"/>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4"/>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4"/>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14"/>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14"/>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14"/>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14"/>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14"/>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14"/>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14"/>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4"/>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4"/>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4"/>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14"/>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4"/>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4"/>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14"/>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14"/>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4"/>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4"/>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98" name="Google Shape;1898;p14"/>
            <p:cNvGrpSpPr/>
            <p:nvPr/>
          </p:nvGrpSpPr>
          <p:grpSpPr>
            <a:xfrm>
              <a:off x="6103076" y="-93868"/>
              <a:ext cx="904761" cy="2635790"/>
              <a:chOff x="3005950" y="538925"/>
              <a:chExt cx="1581750" cy="4608025"/>
            </a:xfrm>
          </p:grpSpPr>
          <p:sp>
            <p:nvSpPr>
              <p:cNvPr id="1899" name="Google Shape;1899;p14"/>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4"/>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4"/>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4"/>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4"/>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4"/>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4"/>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4"/>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4"/>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4"/>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4"/>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4"/>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4"/>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4"/>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4"/>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4"/>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4"/>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4"/>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4"/>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4"/>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4"/>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4"/>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4"/>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4"/>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4"/>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4"/>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4"/>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4"/>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927" name="Google Shape;1927;p14"/>
          <p:cNvSpPr txBox="1">
            <a:spLocks noGrp="1"/>
          </p:cNvSpPr>
          <p:nvPr>
            <p:ph type="title" idx="21"/>
          </p:nvPr>
        </p:nvSpPr>
        <p:spPr>
          <a:xfrm>
            <a:off x="714175" y="445025"/>
            <a:ext cx="7715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1">
  <p:cSld name="CUSTOM_18">
    <p:spTree>
      <p:nvGrpSpPr>
        <p:cNvPr id="1" name="Shape 1928"/>
        <p:cNvGrpSpPr/>
        <p:nvPr/>
      </p:nvGrpSpPr>
      <p:grpSpPr>
        <a:xfrm>
          <a:off x="0" y="0"/>
          <a:ext cx="0" cy="0"/>
          <a:chOff x="0" y="0"/>
          <a:chExt cx="0" cy="0"/>
        </a:xfrm>
      </p:grpSpPr>
      <p:grpSp>
        <p:nvGrpSpPr>
          <p:cNvPr id="1929" name="Google Shape;1929;p15"/>
          <p:cNvGrpSpPr/>
          <p:nvPr/>
        </p:nvGrpSpPr>
        <p:grpSpPr>
          <a:xfrm>
            <a:off x="-542860" y="-538286"/>
            <a:ext cx="10229721" cy="6220073"/>
            <a:chOff x="-165500" y="430250"/>
            <a:chExt cx="7974525" cy="4848825"/>
          </a:xfrm>
        </p:grpSpPr>
        <p:sp>
          <p:nvSpPr>
            <p:cNvPr id="1930" name="Google Shape;1930;p15"/>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5"/>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5"/>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5"/>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5"/>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5"/>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5"/>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5"/>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5"/>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5"/>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5"/>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15"/>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5"/>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5"/>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5"/>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5"/>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15"/>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15"/>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5"/>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5"/>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5"/>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5"/>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5"/>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5"/>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5"/>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5"/>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5"/>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5"/>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5"/>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5"/>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5"/>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5"/>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5"/>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5"/>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5"/>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5"/>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5"/>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5"/>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5"/>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5"/>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5"/>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5"/>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5"/>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5"/>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5"/>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5"/>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5"/>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5"/>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5"/>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5"/>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5"/>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5"/>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5"/>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5"/>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5"/>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5"/>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5"/>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5"/>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5"/>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5"/>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5"/>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5"/>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5"/>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5"/>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5"/>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5"/>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5"/>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5"/>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5"/>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5"/>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5"/>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5"/>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5"/>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5"/>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5"/>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5"/>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5"/>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5"/>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5"/>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5"/>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5"/>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5"/>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5"/>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5"/>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5"/>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5"/>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5"/>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5"/>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5"/>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15"/>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15"/>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5"/>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5"/>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5"/>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5"/>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5"/>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5"/>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5"/>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5"/>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5"/>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5"/>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5"/>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5"/>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5"/>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5"/>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5" name="Google Shape;2035;p15"/>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2036" name="Google Shape;2036;p15"/>
          <p:cNvSpPr txBox="1">
            <a:spLocks noGrp="1"/>
          </p:cNvSpPr>
          <p:nvPr>
            <p:ph type="subTitle" idx="1"/>
          </p:nvPr>
        </p:nvSpPr>
        <p:spPr>
          <a:xfrm>
            <a:off x="1038470" y="1950450"/>
            <a:ext cx="3450900" cy="2147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Char char="●"/>
              <a:defRPr sz="1600"/>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2037" name="Google Shape;2037;p15"/>
          <p:cNvSpPr txBox="1">
            <a:spLocks noGrp="1"/>
          </p:cNvSpPr>
          <p:nvPr>
            <p:ph type="subTitle" idx="2"/>
          </p:nvPr>
        </p:nvSpPr>
        <p:spPr>
          <a:xfrm>
            <a:off x="1038463" y="1521175"/>
            <a:ext cx="3450900" cy="505200"/>
          </a:xfrm>
          <a:prstGeom prst="rect">
            <a:avLst/>
          </a:prstGeom>
        </p:spPr>
        <p:txBody>
          <a:bodyPr spcFirstLastPara="1" wrap="square" lIns="91425" tIns="91425" rIns="91425" bIns="91425" anchor="b" anchorCtr="0">
            <a:noAutofit/>
          </a:bodyPr>
          <a:lstStyle>
            <a:lvl1pPr marL="0" marR="0" lvl="0" indent="0"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038" name="Google Shape;2038;p15"/>
          <p:cNvSpPr txBox="1">
            <a:spLocks noGrp="1"/>
          </p:cNvSpPr>
          <p:nvPr>
            <p:ph type="subTitle" idx="3"/>
          </p:nvPr>
        </p:nvSpPr>
        <p:spPr>
          <a:xfrm>
            <a:off x="4654640" y="1950450"/>
            <a:ext cx="3450900" cy="2147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Char char="●"/>
              <a:defRPr sz="1600"/>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2039" name="Google Shape;2039;p15"/>
          <p:cNvSpPr txBox="1">
            <a:spLocks noGrp="1"/>
          </p:cNvSpPr>
          <p:nvPr>
            <p:ph type="subTitle" idx="4"/>
          </p:nvPr>
        </p:nvSpPr>
        <p:spPr>
          <a:xfrm>
            <a:off x="4654632" y="1521175"/>
            <a:ext cx="3450900" cy="505200"/>
          </a:xfrm>
          <a:prstGeom prst="rect">
            <a:avLst/>
          </a:prstGeom>
        </p:spPr>
        <p:txBody>
          <a:bodyPr spcFirstLastPara="1" wrap="square" lIns="91425" tIns="91425" rIns="91425" bIns="91425" anchor="b" anchorCtr="0">
            <a:noAutofit/>
          </a:bodyPr>
          <a:lstStyle>
            <a:lvl1pPr marL="0" marR="0" lvl="0" indent="0"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2040" name="Google Shape;2040;p15"/>
          <p:cNvGrpSpPr/>
          <p:nvPr/>
        </p:nvGrpSpPr>
        <p:grpSpPr>
          <a:xfrm>
            <a:off x="1674449" y="4334293"/>
            <a:ext cx="1536356" cy="1524462"/>
            <a:chOff x="1200700" y="238125"/>
            <a:chExt cx="5218600" cy="5178200"/>
          </a:xfrm>
        </p:grpSpPr>
        <p:sp>
          <p:nvSpPr>
            <p:cNvPr id="2041" name="Google Shape;2041;p15"/>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5"/>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5"/>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5"/>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5"/>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5"/>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5"/>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5"/>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5"/>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5"/>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5"/>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5"/>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5"/>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5"/>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5"/>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5"/>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5"/>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5"/>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5"/>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5"/>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5"/>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5"/>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5"/>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15"/>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15"/>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5"/>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5"/>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5"/>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5"/>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5"/>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15"/>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15"/>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3" name="Google Shape;2073;p15"/>
          <p:cNvGrpSpPr/>
          <p:nvPr/>
        </p:nvGrpSpPr>
        <p:grpSpPr>
          <a:xfrm>
            <a:off x="4021407" y="4711908"/>
            <a:ext cx="269129" cy="269106"/>
            <a:chOff x="3127550" y="3852575"/>
            <a:chExt cx="235500" cy="235500"/>
          </a:xfrm>
        </p:grpSpPr>
        <p:sp>
          <p:nvSpPr>
            <p:cNvPr id="2074" name="Google Shape;2074;p15"/>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5"/>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6" name="Google Shape;2076;p15"/>
          <p:cNvGrpSpPr/>
          <p:nvPr/>
        </p:nvGrpSpPr>
        <p:grpSpPr>
          <a:xfrm>
            <a:off x="7697463" y="943775"/>
            <a:ext cx="1464718" cy="583194"/>
            <a:chOff x="3545525" y="1039700"/>
            <a:chExt cx="1464718" cy="583194"/>
          </a:xfrm>
        </p:grpSpPr>
        <p:sp>
          <p:nvSpPr>
            <p:cNvPr id="2077" name="Google Shape;2077;p15"/>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5"/>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9" name="Google Shape;2079;p15"/>
          <p:cNvGrpSpPr/>
          <p:nvPr/>
        </p:nvGrpSpPr>
        <p:grpSpPr>
          <a:xfrm>
            <a:off x="8555796" y="3124995"/>
            <a:ext cx="311873" cy="311849"/>
            <a:chOff x="3127550" y="3852575"/>
            <a:chExt cx="235500" cy="235500"/>
          </a:xfrm>
        </p:grpSpPr>
        <p:sp>
          <p:nvSpPr>
            <p:cNvPr id="2080" name="Google Shape;2080;p15"/>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5"/>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2" name="Google Shape;2082;p15"/>
          <p:cNvGrpSpPr/>
          <p:nvPr/>
        </p:nvGrpSpPr>
        <p:grpSpPr>
          <a:xfrm>
            <a:off x="278936" y="3436854"/>
            <a:ext cx="390854" cy="411698"/>
            <a:chOff x="5232406" y="2094648"/>
            <a:chExt cx="586515" cy="617793"/>
          </a:xfrm>
        </p:grpSpPr>
        <p:sp>
          <p:nvSpPr>
            <p:cNvPr id="2083" name="Google Shape;2083;p15"/>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15"/>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15"/>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 name="Google Shape;2086;p15"/>
          <p:cNvGrpSpPr/>
          <p:nvPr/>
        </p:nvGrpSpPr>
        <p:grpSpPr>
          <a:xfrm>
            <a:off x="261801" y="-782243"/>
            <a:ext cx="904761" cy="2635790"/>
            <a:chOff x="6103076" y="-93868"/>
            <a:chExt cx="904761" cy="2635790"/>
          </a:xfrm>
        </p:grpSpPr>
        <p:grpSp>
          <p:nvGrpSpPr>
            <p:cNvPr id="2087" name="Google Shape;2087;p15"/>
            <p:cNvGrpSpPr/>
            <p:nvPr/>
          </p:nvGrpSpPr>
          <p:grpSpPr>
            <a:xfrm>
              <a:off x="6217254" y="-93868"/>
              <a:ext cx="676404" cy="2635790"/>
              <a:chOff x="6992560" y="76657"/>
              <a:chExt cx="676404" cy="2635790"/>
            </a:xfrm>
          </p:grpSpPr>
          <p:sp>
            <p:nvSpPr>
              <p:cNvPr id="2088" name="Google Shape;2088;p15"/>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9" name="Google Shape;2089;p15"/>
              <p:cNvGrpSpPr/>
              <p:nvPr/>
            </p:nvGrpSpPr>
            <p:grpSpPr>
              <a:xfrm>
                <a:off x="6992560" y="76657"/>
                <a:ext cx="676404" cy="2635790"/>
                <a:chOff x="6992560" y="76657"/>
                <a:chExt cx="676404" cy="2635790"/>
              </a:xfrm>
            </p:grpSpPr>
            <p:sp>
              <p:nvSpPr>
                <p:cNvPr id="2090" name="Google Shape;2090;p15"/>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5"/>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5"/>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5"/>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5"/>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5"/>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5"/>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5"/>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5"/>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15"/>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5"/>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5"/>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5"/>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5"/>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5"/>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5"/>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5"/>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5"/>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5"/>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5"/>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10" name="Google Shape;2110;p15"/>
            <p:cNvGrpSpPr/>
            <p:nvPr/>
          </p:nvGrpSpPr>
          <p:grpSpPr>
            <a:xfrm>
              <a:off x="6103076" y="-93868"/>
              <a:ext cx="904761" cy="2635790"/>
              <a:chOff x="3005950" y="538925"/>
              <a:chExt cx="1581750" cy="4608025"/>
            </a:xfrm>
          </p:grpSpPr>
          <p:sp>
            <p:nvSpPr>
              <p:cNvPr id="2111" name="Google Shape;2111;p15"/>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5"/>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5"/>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5"/>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5"/>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5"/>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5"/>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5"/>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5"/>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5"/>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5"/>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5"/>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5"/>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5"/>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5"/>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5"/>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5"/>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5"/>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5"/>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5"/>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5"/>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5"/>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5"/>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5"/>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5"/>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5"/>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5"/>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5"/>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39" name="Google Shape;2139;p15"/>
          <p:cNvGrpSpPr/>
          <p:nvPr/>
        </p:nvGrpSpPr>
        <p:grpSpPr>
          <a:xfrm flipH="1">
            <a:off x="6915086" y="4402004"/>
            <a:ext cx="390854" cy="411698"/>
            <a:chOff x="5232406" y="2094648"/>
            <a:chExt cx="586515" cy="617793"/>
          </a:xfrm>
        </p:grpSpPr>
        <p:sp>
          <p:nvSpPr>
            <p:cNvPr id="2140" name="Google Shape;2140;p15"/>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5"/>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5"/>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2">
  <p:cSld name="CUSTOM_20">
    <p:spTree>
      <p:nvGrpSpPr>
        <p:cNvPr id="1" name="Shape 2143"/>
        <p:cNvGrpSpPr/>
        <p:nvPr/>
      </p:nvGrpSpPr>
      <p:grpSpPr>
        <a:xfrm>
          <a:off x="0" y="0"/>
          <a:ext cx="0" cy="0"/>
          <a:chOff x="0" y="0"/>
          <a:chExt cx="0" cy="0"/>
        </a:xfrm>
      </p:grpSpPr>
      <p:grpSp>
        <p:nvGrpSpPr>
          <p:cNvPr id="2144" name="Google Shape;2144;p16"/>
          <p:cNvGrpSpPr/>
          <p:nvPr/>
        </p:nvGrpSpPr>
        <p:grpSpPr>
          <a:xfrm>
            <a:off x="-542860" y="-538286"/>
            <a:ext cx="10229721" cy="6220073"/>
            <a:chOff x="-165500" y="430250"/>
            <a:chExt cx="7974525" cy="4848825"/>
          </a:xfrm>
        </p:grpSpPr>
        <p:sp>
          <p:nvSpPr>
            <p:cNvPr id="2145" name="Google Shape;2145;p16"/>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6"/>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6"/>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6"/>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6"/>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6"/>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6"/>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6"/>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6"/>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6"/>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6"/>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6"/>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6"/>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6"/>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6"/>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6"/>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6"/>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6"/>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6"/>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6"/>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6"/>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6"/>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6"/>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6"/>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6"/>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6"/>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6"/>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6"/>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6"/>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6"/>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6"/>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6"/>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6"/>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6"/>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6"/>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6"/>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6"/>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6"/>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6"/>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6"/>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6"/>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6"/>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6"/>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6"/>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6"/>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6"/>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6"/>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6"/>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6"/>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6"/>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6"/>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6"/>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6"/>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6"/>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6"/>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6"/>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6"/>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6"/>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6"/>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6"/>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6"/>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6"/>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6"/>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6"/>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6"/>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6"/>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6"/>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6"/>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6"/>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6"/>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6"/>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6"/>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6"/>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6"/>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6"/>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6"/>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6"/>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6"/>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6"/>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6"/>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6"/>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6"/>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6"/>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6"/>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6"/>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6"/>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6"/>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6"/>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6"/>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6"/>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6"/>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6"/>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6"/>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6"/>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6"/>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6"/>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6"/>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6"/>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6"/>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6"/>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6"/>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6"/>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6"/>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6"/>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6"/>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0" name="Google Shape;2250;p16"/>
          <p:cNvSpPr txBox="1">
            <a:spLocks noGrp="1"/>
          </p:cNvSpPr>
          <p:nvPr>
            <p:ph type="subTitle" idx="1"/>
          </p:nvPr>
        </p:nvSpPr>
        <p:spPr>
          <a:xfrm>
            <a:off x="2226125" y="3784200"/>
            <a:ext cx="1854300" cy="614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251" name="Google Shape;2251;p16"/>
          <p:cNvSpPr txBox="1">
            <a:spLocks noGrp="1"/>
          </p:cNvSpPr>
          <p:nvPr>
            <p:ph type="subTitle" idx="2"/>
          </p:nvPr>
        </p:nvSpPr>
        <p:spPr>
          <a:xfrm>
            <a:off x="2226125" y="3354975"/>
            <a:ext cx="18543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252" name="Google Shape;2252;p16"/>
          <p:cNvSpPr txBox="1">
            <a:spLocks noGrp="1"/>
          </p:cNvSpPr>
          <p:nvPr>
            <p:ph type="subTitle" idx="3"/>
          </p:nvPr>
        </p:nvSpPr>
        <p:spPr>
          <a:xfrm>
            <a:off x="5063593" y="3784200"/>
            <a:ext cx="1854300" cy="614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253" name="Google Shape;2253;p16"/>
          <p:cNvSpPr txBox="1">
            <a:spLocks noGrp="1"/>
          </p:cNvSpPr>
          <p:nvPr>
            <p:ph type="subTitle" idx="4"/>
          </p:nvPr>
        </p:nvSpPr>
        <p:spPr>
          <a:xfrm>
            <a:off x="5063593" y="3354975"/>
            <a:ext cx="18543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2254" name="Google Shape;2254;p16"/>
          <p:cNvGrpSpPr/>
          <p:nvPr/>
        </p:nvGrpSpPr>
        <p:grpSpPr>
          <a:xfrm flipH="1">
            <a:off x="8336909" y="2947668"/>
            <a:ext cx="1536356" cy="1524462"/>
            <a:chOff x="1200700" y="238125"/>
            <a:chExt cx="5218600" cy="5178200"/>
          </a:xfrm>
        </p:grpSpPr>
        <p:sp>
          <p:nvSpPr>
            <p:cNvPr id="2255" name="Google Shape;2255;p16"/>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6"/>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6"/>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6"/>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6"/>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6"/>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6"/>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6"/>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6"/>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6"/>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6"/>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6"/>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6"/>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6"/>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6"/>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6"/>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6"/>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6"/>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6"/>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6"/>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6"/>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6"/>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6"/>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6"/>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6"/>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6"/>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6"/>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16"/>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6"/>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6"/>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6"/>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6"/>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7" name="Google Shape;2287;p16"/>
          <p:cNvGrpSpPr/>
          <p:nvPr/>
        </p:nvGrpSpPr>
        <p:grpSpPr>
          <a:xfrm>
            <a:off x="298574" y="3331054"/>
            <a:ext cx="390854" cy="411698"/>
            <a:chOff x="5232406" y="2094648"/>
            <a:chExt cx="586515" cy="617793"/>
          </a:xfrm>
        </p:grpSpPr>
        <p:sp>
          <p:nvSpPr>
            <p:cNvPr id="2288" name="Google Shape;2288;p16"/>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6"/>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6"/>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1" name="Google Shape;2291;p16"/>
          <p:cNvGrpSpPr/>
          <p:nvPr/>
        </p:nvGrpSpPr>
        <p:grpSpPr>
          <a:xfrm flipH="1">
            <a:off x="8279711" y="1846104"/>
            <a:ext cx="390854" cy="411698"/>
            <a:chOff x="5232406" y="2094648"/>
            <a:chExt cx="586515" cy="617793"/>
          </a:xfrm>
        </p:grpSpPr>
        <p:sp>
          <p:nvSpPr>
            <p:cNvPr id="2292" name="Google Shape;2292;p16"/>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6"/>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6"/>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5" name="Google Shape;2295;p16"/>
          <p:cNvGrpSpPr/>
          <p:nvPr/>
        </p:nvGrpSpPr>
        <p:grpSpPr>
          <a:xfrm flipH="1">
            <a:off x="3161096" y="4689805"/>
            <a:ext cx="241105" cy="241105"/>
            <a:chOff x="3127550" y="3852575"/>
            <a:chExt cx="235500" cy="235500"/>
          </a:xfrm>
        </p:grpSpPr>
        <p:sp>
          <p:nvSpPr>
            <p:cNvPr id="2296" name="Google Shape;2296;p16"/>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6"/>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8" name="Google Shape;2298;p16"/>
          <p:cNvGrpSpPr/>
          <p:nvPr/>
        </p:nvGrpSpPr>
        <p:grpSpPr>
          <a:xfrm flipH="1">
            <a:off x="7977419" y="671512"/>
            <a:ext cx="1354360" cy="764236"/>
            <a:chOff x="397009" y="3697962"/>
            <a:chExt cx="1354360" cy="764236"/>
          </a:xfrm>
        </p:grpSpPr>
        <p:grpSp>
          <p:nvGrpSpPr>
            <p:cNvPr id="2299" name="Google Shape;2299;p16"/>
            <p:cNvGrpSpPr/>
            <p:nvPr/>
          </p:nvGrpSpPr>
          <p:grpSpPr>
            <a:xfrm flipH="1">
              <a:off x="397009" y="3697962"/>
              <a:ext cx="1354360" cy="764236"/>
              <a:chOff x="551525" y="1064150"/>
              <a:chExt cx="6192775" cy="3494450"/>
            </a:xfrm>
          </p:grpSpPr>
          <p:sp>
            <p:nvSpPr>
              <p:cNvPr id="2300" name="Google Shape;2300;p16"/>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6"/>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2" name="Google Shape;2302;p16"/>
            <p:cNvGrpSpPr/>
            <p:nvPr/>
          </p:nvGrpSpPr>
          <p:grpSpPr>
            <a:xfrm flipH="1">
              <a:off x="397009" y="3697962"/>
              <a:ext cx="1354360" cy="764236"/>
              <a:chOff x="551525" y="1064150"/>
              <a:chExt cx="6192775" cy="3494450"/>
            </a:xfrm>
          </p:grpSpPr>
          <p:sp>
            <p:nvSpPr>
              <p:cNvPr id="2303" name="Google Shape;2303;p16"/>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6"/>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05" name="Google Shape;2305;p16"/>
          <p:cNvGrpSpPr/>
          <p:nvPr/>
        </p:nvGrpSpPr>
        <p:grpSpPr>
          <a:xfrm>
            <a:off x="310445" y="-500668"/>
            <a:ext cx="904761" cy="2635790"/>
            <a:chOff x="6103076" y="-93868"/>
            <a:chExt cx="904761" cy="2635790"/>
          </a:xfrm>
        </p:grpSpPr>
        <p:grpSp>
          <p:nvGrpSpPr>
            <p:cNvPr id="2306" name="Google Shape;2306;p16"/>
            <p:cNvGrpSpPr/>
            <p:nvPr/>
          </p:nvGrpSpPr>
          <p:grpSpPr>
            <a:xfrm>
              <a:off x="6217254" y="-93868"/>
              <a:ext cx="676404" cy="2635790"/>
              <a:chOff x="6992560" y="76657"/>
              <a:chExt cx="676404" cy="2635790"/>
            </a:xfrm>
          </p:grpSpPr>
          <p:sp>
            <p:nvSpPr>
              <p:cNvPr id="2307" name="Google Shape;2307;p16"/>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8" name="Google Shape;2308;p16"/>
              <p:cNvGrpSpPr/>
              <p:nvPr/>
            </p:nvGrpSpPr>
            <p:grpSpPr>
              <a:xfrm>
                <a:off x="6992560" y="76657"/>
                <a:ext cx="676404" cy="2635790"/>
                <a:chOff x="6992560" y="76657"/>
                <a:chExt cx="676404" cy="2635790"/>
              </a:xfrm>
            </p:grpSpPr>
            <p:sp>
              <p:nvSpPr>
                <p:cNvPr id="2309" name="Google Shape;2309;p16"/>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16"/>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16"/>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6"/>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6"/>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16"/>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16"/>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16"/>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6"/>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6"/>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16"/>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16"/>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6"/>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6"/>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16"/>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16"/>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16"/>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16"/>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16"/>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16"/>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29" name="Google Shape;2329;p16"/>
            <p:cNvGrpSpPr/>
            <p:nvPr/>
          </p:nvGrpSpPr>
          <p:grpSpPr>
            <a:xfrm>
              <a:off x="6103076" y="-93868"/>
              <a:ext cx="904761" cy="2635790"/>
              <a:chOff x="3005950" y="538925"/>
              <a:chExt cx="1581750" cy="4608025"/>
            </a:xfrm>
          </p:grpSpPr>
          <p:sp>
            <p:nvSpPr>
              <p:cNvPr id="2330" name="Google Shape;2330;p16"/>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6"/>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6"/>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6"/>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6"/>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6"/>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6"/>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6"/>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6"/>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6"/>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6"/>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6"/>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6"/>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6"/>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6"/>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6"/>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6"/>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6"/>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16"/>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16"/>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6"/>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6"/>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6"/>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6"/>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6"/>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6"/>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6"/>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6"/>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358" name="Google Shape;2358;p16"/>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p:cSld name="CUSTOM_2">
    <p:spTree>
      <p:nvGrpSpPr>
        <p:cNvPr id="1" name="Shape 2569"/>
        <p:cNvGrpSpPr/>
        <p:nvPr/>
      </p:nvGrpSpPr>
      <p:grpSpPr>
        <a:xfrm>
          <a:off x="0" y="0"/>
          <a:ext cx="0" cy="0"/>
          <a:chOff x="0" y="0"/>
          <a:chExt cx="0" cy="0"/>
        </a:xfrm>
      </p:grpSpPr>
      <p:grpSp>
        <p:nvGrpSpPr>
          <p:cNvPr id="2570" name="Google Shape;2570;p18"/>
          <p:cNvGrpSpPr/>
          <p:nvPr/>
        </p:nvGrpSpPr>
        <p:grpSpPr>
          <a:xfrm>
            <a:off x="-542860" y="-538286"/>
            <a:ext cx="10229721" cy="6220073"/>
            <a:chOff x="-165500" y="430250"/>
            <a:chExt cx="7974525" cy="4848825"/>
          </a:xfrm>
        </p:grpSpPr>
        <p:sp>
          <p:nvSpPr>
            <p:cNvPr id="2571" name="Google Shape;2571;p18"/>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8"/>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8"/>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8"/>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8"/>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8"/>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8"/>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8"/>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8"/>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8"/>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8"/>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8"/>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8"/>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8"/>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8"/>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8"/>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8"/>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8"/>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8"/>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8"/>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8"/>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8"/>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8"/>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8"/>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8"/>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8"/>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8"/>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8"/>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8"/>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8"/>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8"/>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8"/>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8"/>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8"/>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8"/>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8"/>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8"/>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8"/>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8"/>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8"/>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8"/>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8"/>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8"/>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8"/>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8"/>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8"/>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8"/>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8"/>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8"/>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8"/>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8"/>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8"/>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8"/>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8"/>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8"/>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8"/>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8"/>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8"/>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8"/>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8"/>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8"/>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8"/>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8"/>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8"/>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8"/>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8"/>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8"/>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8"/>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8"/>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8"/>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8"/>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8"/>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8"/>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8"/>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8"/>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8"/>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8"/>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8"/>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18"/>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8"/>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8"/>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8"/>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8"/>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8"/>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8"/>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8"/>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8"/>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8"/>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8"/>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8"/>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8"/>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8"/>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8"/>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8"/>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8"/>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8"/>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8"/>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8"/>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8"/>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8"/>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8"/>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8"/>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8"/>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8"/>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8"/>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6" name="Google Shape;2676;p18"/>
          <p:cNvSpPr txBox="1">
            <a:spLocks noGrp="1"/>
          </p:cNvSpPr>
          <p:nvPr>
            <p:ph type="subTitle" idx="1"/>
          </p:nvPr>
        </p:nvSpPr>
        <p:spPr>
          <a:xfrm>
            <a:off x="1117750" y="3189450"/>
            <a:ext cx="2139000" cy="90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677" name="Google Shape;2677;p18"/>
          <p:cNvSpPr txBox="1">
            <a:spLocks noGrp="1"/>
          </p:cNvSpPr>
          <p:nvPr>
            <p:ph type="subTitle" idx="2"/>
          </p:nvPr>
        </p:nvSpPr>
        <p:spPr>
          <a:xfrm>
            <a:off x="1117750" y="2760175"/>
            <a:ext cx="21390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678" name="Google Shape;2678;p18"/>
          <p:cNvSpPr txBox="1">
            <a:spLocks noGrp="1"/>
          </p:cNvSpPr>
          <p:nvPr>
            <p:ph type="subTitle" idx="3"/>
          </p:nvPr>
        </p:nvSpPr>
        <p:spPr>
          <a:xfrm>
            <a:off x="3502499" y="3189450"/>
            <a:ext cx="2139000" cy="90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679" name="Google Shape;2679;p18"/>
          <p:cNvSpPr txBox="1">
            <a:spLocks noGrp="1"/>
          </p:cNvSpPr>
          <p:nvPr>
            <p:ph type="subTitle" idx="4"/>
          </p:nvPr>
        </p:nvSpPr>
        <p:spPr>
          <a:xfrm>
            <a:off x="3502499" y="2760175"/>
            <a:ext cx="21390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680" name="Google Shape;2680;p18"/>
          <p:cNvSpPr txBox="1">
            <a:spLocks noGrp="1"/>
          </p:cNvSpPr>
          <p:nvPr>
            <p:ph type="subTitle" idx="5"/>
          </p:nvPr>
        </p:nvSpPr>
        <p:spPr>
          <a:xfrm>
            <a:off x="5887250" y="3189450"/>
            <a:ext cx="2139000" cy="90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681" name="Google Shape;2681;p18"/>
          <p:cNvSpPr txBox="1">
            <a:spLocks noGrp="1"/>
          </p:cNvSpPr>
          <p:nvPr>
            <p:ph type="subTitle" idx="6"/>
          </p:nvPr>
        </p:nvSpPr>
        <p:spPr>
          <a:xfrm>
            <a:off x="5887250" y="2760175"/>
            <a:ext cx="21390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2682" name="Google Shape;2682;p18"/>
          <p:cNvGrpSpPr/>
          <p:nvPr/>
        </p:nvGrpSpPr>
        <p:grpSpPr>
          <a:xfrm>
            <a:off x="310445" y="-500668"/>
            <a:ext cx="904761" cy="2635790"/>
            <a:chOff x="6103076" y="-93868"/>
            <a:chExt cx="904761" cy="2635790"/>
          </a:xfrm>
        </p:grpSpPr>
        <p:grpSp>
          <p:nvGrpSpPr>
            <p:cNvPr id="2683" name="Google Shape;2683;p18"/>
            <p:cNvGrpSpPr/>
            <p:nvPr/>
          </p:nvGrpSpPr>
          <p:grpSpPr>
            <a:xfrm>
              <a:off x="6217254" y="-93868"/>
              <a:ext cx="676404" cy="2635790"/>
              <a:chOff x="6992560" y="76657"/>
              <a:chExt cx="676404" cy="2635790"/>
            </a:xfrm>
          </p:grpSpPr>
          <p:sp>
            <p:nvSpPr>
              <p:cNvPr id="2684" name="Google Shape;2684;p18"/>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5" name="Google Shape;2685;p18"/>
              <p:cNvGrpSpPr/>
              <p:nvPr/>
            </p:nvGrpSpPr>
            <p:grpSpPr>
              <a:xfrm>
                <a:off x="6992560" y="76657"/>
                <a:ext cx="676404" cy="2635790"/>
                <a:chOff x="6992560" y="76657"/>
                <a:chExt cx="676404" cy="2635790"/>
              </a:xfrm>
            </p:grpSpPr>
            <p:sp>
              <p:nvSpPr>
                <p:cNvPr id="2686" name="Google Shape;2686;p18"/>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8"/>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8"/>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8"/>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8"/>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8"/>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8"/>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8"/>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8"/>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8"/>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8"/>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8"/>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8"/>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8"/>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8"/>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8"/>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8"/>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8"/>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8"/>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8"/>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06" name="Google Shape;2706;p18"/>
            <p:cNvGrpSpPr/>
            <p:nvPr/>
          </p:nvGrpSpPr>
          <p:grpSpPr>
            <a:xfrm>
              <a:off x="6103076" y="-93868"/>
              <a:ext cx="904761" cy="2635790"/>
              <a:chOff x="3005950" y="538925"/>
              <a:chExt cx="1581750" cy="4608025"/>
            </a:xfrm>
          </p:grpSpPr>
          <p:sp>
            <p:nvSpPr>
              <p:cNvPr id="2707" name="Google Shape;2707;p18"/>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8"/>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8"/>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8"/>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8"/>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8"/>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8"/>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8"/>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8"/>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8"/>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8"/>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8"/>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8"/>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8"/>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8"/>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8"/>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8"/>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8"/>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8"/>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8"/>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8"/>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8"/>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8"/>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8"/>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8"/>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8"/>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8"/>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8"/>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35" name="Google Shape;2735;p18"/>
          <p:cNvGrpSpPr/>
          <p:nvPr/>
        </p:nvGrpSpPr>
        <p:grpSpPr>
          <a:xfrm flipH="1">
            <a:off x="7844009" y="886462"/>
            <a:ext cx="1354360" cy="764236"/>
            <a:chOff x="397009" y="3697962"/>
            <a:chExt cx="1354360" cy="764236"/>
          </a:xfrm>
        </p:grpSpPr>
        <p:grpSp>
          <p:nvGrpSpPr>
            <p:cNvPr id="2736" name="Google Shape;2736;p18"/>
            <p:cNvGrpSpPr/>
            <p:nvPr/>
          </p:nvGrpSpPr>
          <p:grpSpPr>
            <a:xfrm flipH="1">
              <a:off x="397009" y="3697962"/>
              <a:ext cx="1354360" cy="764236"/>
              <a:chOff x="551525" y="1064150"/>
              <a:chExt cx="6192775" cy="3494450"/>
            </a:xfrm>
          </p:grpSpPr>
          <p:sp>
            <p:nvSpPr>
              <p:cNvPr id="2737" name="Google Shape;2737;p18"/>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8"/>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9" name="Google Shape;2739;p18"/>
            <p:cNvGrpSpPr/>
            <p:nvPr/>
          </p:nvGrpSpPr>
          <p:grpSpPr>
            <a:xfrm flipH="1">
              <a:off x="397009" y="3697962"/>
              <a:ext cx="1354360" cy="764236"/>
              <a:chOff x="551525" y="1064150"/>
              <a:chExt cx="6192775" cy="3494450"/>
            </a:xfrm>
          </p:grpSpPr>
          <p:sp>
            <p:nvSpPr>
              <p:cNvPr id="2740" name="Google Shape;2740;p18"/>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8"/>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42" name="Google Shape;2742;p18"/>
          <p:cNvGrpSpPr/>
          <p:nvPr/>
        </p:nvGrpSpPr>
        <p:grpSpPr>
          <a:xfrm flipH="1">
            <a:off x="669800" y="303250"/>
            <a:ext cx="1464718" cy="583194"/>
            <a:chOff x="3545525" y="1039700"/>
            <a:chExt cx="1464718" cy="583194"/>
          </a:xfrm>
        </p:grpSpPr>
        <p:sp>
          <p:nvSpPr>
            <p:cNvPr id="2743" name="Google Shape;2743;p18"/>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8"/>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5" name="Google Shape;2745;p18"/>
          <p:cNvGrpSpPr/>
          <p:nvPr/>
        </p:nvGrpSpPr>
        <p:grpSpPr>
          <a:xfrm>
            <a:off x="2693256" y="4525987"/>
            <a:ext cx="311873" cy="311873"/>
            <a:chOff x="3127550" y="3852575"/>
            <a:chExt cx="235500" cy="235500"/>
          </a:xfrm>
        </p:grpSpPr>
        <p:sp>
          <p:nvSpPr>
            <p:cNvPr id="2746" name="Google Shape;2746;p18"/>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8"/>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8" name="Google Shape;2748;p18"/>
          <p:cNvGrpSpPr/>
          <p:nvPr/>
        </p:nvGrpSpPr>
        <p:grpSpPr>
          <a:xfrm>
            <a:off x="4878749" y="4369468"/>
            <a:ext cx="1536356" cy="1524462"/>
            <a:chOff x="1200700" y="238125"/>
            <a:chExt cx="5218600" cy="5178200"/>
          </a:xfrm>
        </p:grpSpPr>
        <p:sp>
          <p:nvSpPr>
            <p:cNvPr id="2749" name="Google Shape;2749;p18"/>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8"/>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8"/>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8"/>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8"/>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8"/>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8"/>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8"/>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8"/>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8"/>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8"/>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8"/>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8"/>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8"/>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8"/>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8"/>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8"/>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8"/>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8"/>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8"/>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8"/>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8"/>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8"/>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8"/>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8"/>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8"/>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8"/>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8"/>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8"/>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8"/>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8"/>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8"/>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1" name="Google Shape;2781;p18"/>
          <p:cNvGrpSpPr/>
          <p:nvPr/>
        </p:nvGrpSpPr>
        <p:grpSpPr>
          <a:xfrm>
            <a:off x="8555796" y="3124995"/>
            <a:ext cx="311873" cy="311849"/>
            <a:chOff x="3127550" y="3852575"/>
            <a:chExt cx="235500" cy="235500"/>
          </a:xfrm>
        </p:grpSpPr>
        <p:sp>
          <p:nvSpPr>
            <p:cNvPr id="2782" name="Google Shape;2782;p18"/>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8"/>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4" name="Google Shape;2784;p18"/>
          <p:cNvGrpSpPr/>
          <p:nvPr/>
        </p:nvGrpSpPr>
        <p:grpSpPr>
          <a:xfrm flipH="1">
            <a:off x="8288736" y="4379779"/>
            <a:ext cx="390854" cy="411698"/>
            <a:chOff x="5232406" y="2094648"/>
            <a:chExt cx="586515" cy="617793"/>
          </a:xfrm>
        </p:grpSpPr>
        <p:sp>
          <p:nvSpPr>
            <p:cNvPr id="2785" name="Google Shape;2785;p18"/>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8"/>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8"/>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8" name="Google Shape;2788;p18"/>
          <p:cNvGrpSpPr/>
          <p:nvPr/>
        </p:nvGrpSpPr>
        <p:grpSpPr>
          <a:xfrm>
            <a:off x="278936" y="3436854"/>
            <a:ext cx="390854" cy="411698"/>
            <a:chOff x="5232406" y="2094648"/>
            <a:chExt cx="586515" cy="617793"/>
          </a:xfrm>
        </p:grpSpPr>
        <p:sp>
          <p:nvSpPr>
            <p:cNvPr id="2789" name="Google Shape;2789;p18"/>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8"/>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8"/>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92" name="Google Shape;2792;p18"/>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four columns">
  <p:cSld name="CUSTOM_3">
    <p:spTree>
      <p:nvGrpSpPr>
        <p:cNvPr id="1" name="Shape 2793"/>
        <p:cNvGrpSpPr/>
        <p:nvPr/>
      </p:nvGrpSpPr>
      <p:grpSpPr>
        <a:xfrm>
          <a:off x="0" y="0"/>
          <a:ext cx="0" cy="0"/>
          <a:chOff x="0" y="0"/>
          <a:chExt cx="0" cy="0"/>
        </a:xfrm>
      </p:grpSpPr>
      <p:grpSp>
        <p:nvGrpSpPr>
          <p:cNvPr id="2794" name="Google Shape;2794;p19"/>
          <p:cNvGrpSpPr/>
          <p:nvPr/>
        </p:nvGrpSpPr>
        <p:grpSpPr>
          <a:xfrm>
            <a:off x="-542860" y="-538286"/>
            <a:ext cx="10229721" cy="6220073"/>
            <a:chOff x="-165500" y="430250"/>
            <a:chExt cx="7974525" cy="4848825"/>
          </a:xfrm>
        </p:grpSpPr>
        <p:sp>
          <p:nvSpPr>
            <p:cNvPr id="2795" name="Google Shape;2795;p19"/>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9"/>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9"/>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9"/>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9"/>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9"/>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9"/>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9"/>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9"/>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9"/>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9"/>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9"/>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9"/>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9"/>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9"/>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9"/>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9"/>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9"/>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9"/>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9"/>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9"/>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9"/>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9"/>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9"/>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9"/>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9"/>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9"/>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9"/>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9"/>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9"/>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9"/>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9"/>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9"/>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9"/>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9"/>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9"/>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9"/>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9"/>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9"/>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9"/>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9"/>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9"/>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9"/>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9"/>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9"/>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9"/>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9"/>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9"/>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9"/>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9"/>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9"/>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9"/>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9"/>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9"/>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9"/>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9"/>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9"/>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9"/>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9"/>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9"/>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9"/>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9"/>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9"/>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9"/>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9"/>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9"/>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9"/>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9"/>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9"/>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9"/>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9"/>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9"/>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9"/>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9"/>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9"/>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9"/>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9"/>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9"/>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9"/>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9"/>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9"/>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9"/>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9"/>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19"/>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9"/>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9"/>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9"/>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9"/>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9"/>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9"/>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9"/>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9"/>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19"/>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9"/>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9"/>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9"/>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9"/>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9"/>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9"/>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9"/>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9"/>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19"/>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9"/>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9"/>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9"/>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0" name="Google Shape;2900;p19"/>
          <p:cNvSpPr txBox="1">
            <a:spLocks noGrp="1"/>
          </p:cNvSpPr>
          <p:nvPr>
            <p:ph type="subTitle" idx="1"/>
          </p:nvPr>
        </p:nvSpPr>
        <p:spPr>
          <a:xfrm>
            <a:off x="868168" y="3040275"/>
            <a:ext cx="1635300" cy="9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901" name="Google Shape;2901;p19"/>
          <p:cNvSpPr txBox="1">
            <a:spLocks noGrp="1"/>
          </p:cNvSpPr>
          <p:nvPr>
            <p:ph type="subTitle" idx="2"/>
          </p:nvPr>
        </p:nvSpPr>
        <p:spPr>
          <a:xfrm>
            <a:off x="868168" y="2611000"/>
            <a:ext cx="16353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902" name="Google Shape;2902;p19"/>
          <p:cNvSpPr txBox="1">
            <a:spLocks noGrp="1"/>
          </p:cNvSpPr>
          <p:nvPr>
            <p:ph type="subTitle" idx="3"/>
          </p:nvPr>
        </p:nvSpPr>
        <p:spPr>
          <a:xfrm>
            <a:off x="2792300" y="3645750"/>
            <a:ext cx="1635300" cy="9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903" name="Google Shape;2903;p19"/>
          <p:cNvSpPr txBox="1">
            <a:spLocks noGrp="1"/>
          </p:cNvSpPr>
          <p:nvPr>
            <p:ph type="subTitle" idx="4"/>
          </p:nvPr>
        </p:nvSpPr>
        <p:spPr>
          <a:xfrm>
            <a:off x="2792300" y="3216475"/>
            <a:ext cx="16353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904" name="Google Shape;2904;p19"/>
          <p:cNvSpPr txBox="1">
            <a:spLocks noGrp="1"/>
          </p:cNvSpPr>
          <p:nvPr>
            <p:ph type="subTitle" idx="5"/>
          </p:nvPr>
        </p:nvSpPr>
        <p:spPr>
          <a:xfrm>
            <a:off x="4716425" y="3645750"/>
            <a:ext cx="1635300" cy="9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905" name="Google Shape;2905;p19"/>
          <p:cNvSpPr txBox="1">
            <a:spLocks noGrp="1"/>
          </p:cNvSpPr>
          <p:nvPr>
            <p:ph type="subTitle" idx="6"/>
          </p:nvPr>
        </p:nvSpPr>
        <p:spPr>
          <a:xfrm>
            <a:off x="4716425" y="3216475"/>
            <a:ext cx="16353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906" name="Google Shape;2906;p19"/>
          <p:cNvSpPr txBox="1">
            <a:spLocks noGrp="1"/>
          </p:cNvSpPr>
          <p:nvPr>
            <p:ph type="subTitle" idx="7"/>
          </p:nvPr>
        </p:nvSpPr>
        <p:spPr>
          <a:xfrm>
            <a:off x="6640550" y="3040275"/>
            <a:ext cx="1635300" cy="9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907" name="Google Shape;2907;p19"/>
          <p:cNvSpPr txBox="1">
            <a:spLocks noGrp="1"/>
          </p:cNvSpPr>
          <p:nvPr>
            <p:ph type="subTitle" idx="8"/>
          </p:nvPr>
        </p:nvSpPr>
        <p:spPr>
          <a:xfrm>
            <a:off x="6640550" y="2611000"/>
            <a:ext cx="16353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2908" name="Google Shape;2908;p19"/>
          <p:cNvGrpSpPr/>
          <p:nvPr/>
        </p:nvGrpSpPr>
        <p:grpSpPr>
          <a:xfrm>
            <a:off x="-43516" y="535662"/>
            <a:ext cx="1354360" cy="764236"/>
            <a:chOff x="397009" y="3697962"/>
            <a:chExt cx="1354360" cy="764236"/>
          </a:xfrm>
        </p:grpSpPr>
        <p:grpSp>
          <p:nvGrpSpPr>
            <p:cNvPr id="2909" name="Google Shape;2909;p19"/>
            <p:cNvGrpSpPr/>
            <p:nvPr/>
          </p:nvGrpSpPr>
          <p:grpSpPr>
            <a:xfrm flipH="1">
              <a:off x="397009" y="3697962"/>
              <a:ext cx="1354360" cy="764236"/>
              <a:chOff x="551525" y="1064150"/>
              <a:chExt cx="6192775" cy="3494450"/>
            </a:xfrm>
          </p:grpSpPr>
          <p:sp>
            <p:nvSpPr>
              <p:cNvPr id="2910" name="Google Shape;2910;p19"/>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9"/>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2" name="Google Shape;2912;p19"/>
            <p:cNvGrpSpPr/>
            <p:nvPr/>
          </p:nvGrpSpPr>
          <p:grpSpPr>
            <a:xfrm flipH="1">
              <a:off x="397009" y="3697962"/>
              <a:ext cx="1354360" cy="764236"/>
              <a:chOff x="551525" y="1064150"/>
              <a:chExt cx="6192775" cy="3494450"/>
            </a:xfrm>
          </p:grpSpPr>
          <p:sp>
            <p:nvSpPr>
              <p:cNvPr id="2913" name="Google Shape;2913;p19"/>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9"/>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15" name="Google Shape;2915;p19"/>
          <p:cNvGrpSpPr/>
          <p:nvPr/>
        </p:nvGrpSpPr>
        <p:grpSpPr>
          <a:xfrm flipH="1">
            <a:off x="7977441" y="-947543"/>
            <a:ext cx="904761" cy="2635790"/>
            <a:chOff x="6103076" y="-93868"/>
            <a:chExt cx="904761" cy="2635790"/>
          </a:xfrm>
        </p:grpSpPr>
        <p:grpSp>
          <p:nvGrpSpPr>
            <p:cNvPr id="2916" name="Google Shape;2916;p19"/>
            <p:cNvGrpSpPr/>
            <p:nvPr/>
          </p:nvGrpSpPr>
          <p:grpSpPr>
            <a:xfrm>
              <a:off x="6217254" y="-93868"/>
              <a:ext cx="676404" cy="2635790"/>
              <a:chOff x="6992560" y="76657"/>
              <a:chExt cx="676404" cy="2635790"/>
            </a:xfrm>
          </p:grpSpPr>
          <p:sp>
            <p:nvSpPr>
              <p:cNvPr id="2917" name="Google Shape;2917;p19"/>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18" name="Google Shape;2918;p19"/>
              <p:cNvGrpSpPr/>
              <p:nvPr/>
            </p:nvGrpSpPr>
            <p:grpSpPr>
              <a:xfrm>
                <a:off x="6992560" y="76657"/>
                <a:ext cx="676404" cy="2635790"/>
                <a:chOff x="6992560" y="76657"/>
                <a:chExt cx="676404" cy="2635790"/>
              </a:xfrm>
            </p:grpSpPr>
            <p:sp>
              <p:nvSpPr>
                <p:cNvPr id="2919" name="Google Shape;2919;p19"/>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9"/>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9"/>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9"/>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9"/>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9"/>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19"/>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19"/>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9"/>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9"/>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9"/>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9"/>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9"/>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9"/>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9"/>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9"/>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9"/>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9"/>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9"/>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9"/>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39" name="Google Shape;2939;p19"/>
            <p:cNvGrpSpPr/>
            <p:nvPr/>
          </p:nvGrpSpPr>
          <p:grpSpPr>
            <a:xfrm>
              <a:off x="6103076" y="-93868"/>
              <a:ext cx="904761" cy="2635790"/>
              <a:chOff x="3005950" y="538925"/>
              <a:chExt cx="1581750" cy="4608025"/>
            </a:xfrm>
          </p:grpSpPr>
          <p:sp>
            <p:nvSpPr>
              <p:cNvPr id="2940" name="Google Shape;2940;p19"/>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9"/>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9"/>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9"/>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9"/>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9"/>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9"/>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9"/>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9"/>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9"/>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9"/>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9"/>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9"/>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19"/>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19"/>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9"/>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9"/>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9"/>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9"/>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9"/>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9"/>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9"/>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9"/>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9"/>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9"/>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9"/>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9"/>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9"/>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68" name="Google Shape;2968;p19"/>
          <p:cNvGrpSpPr/>
          <p:nvPr/>
        </p:nvGrpSpPr>
        <p:grpSpPr>
          <a:xfrm flipH="1">
            <a:off x="5493210" y="4690230"/>
            <a:ext cx="241105" cy="241105"/>
            <a:chOff x="3127550" y="3852575"/>
            <a:chExt cx="235500" cy="235500"/>
          </a:xfrm>
        </p:grpSpPr>
        <p:sp>
          <p:nvSpPr>
            <p:cNvPr id="2969" name="Google Shape;2969;p19"/>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9"/>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1" name="Google Shape;2971;p19"/>
          <p:cNvGrpSpPr/>
          <p:nvPr/>
        </p:nvGrpSpPr>
        <p:grpSpPr>
          <a:xfrm flipH="1">
            <a:off x="7784457" y="4082100"/>
            <a:ext cx="1177220" cy="1122469"/>
            <a:chOff x="4476725" y="3488662"/>
            <a:chExt cx="1177220" cy="1122469"/>
          </a:xfrm>
        </p:grpSpPr>
        <p:grpSp>
          <p:nvGrpSpPr>
            <p:cNvPr id="2972" name="Google Shape;2972;p19"/>
            <p:cNvGrpSpPr/>
            <p:nvPr/>
          </p:nvGrpSpPr>
          <p:grpSpPr>
            <a:xfrm>
              <a:off x="4477625" y="3488662"/>
              <a:ext cx="1175417" cy="1122469"/>
              <a:chOff x="5687475" y="3382437"/>
              <a:chExt cx="1175417" cy="1122469"/>
            </a:xfrm>
          </p:grpSpPr>
          <p:sp>
            <p:nvSpPr>
              <p:cNvPr id="2973" name="Google Shape;2973;p19"/>
              <p:cNvSpPr/>
              <p:nvPr/>
            </p:nvSpPr>
            <p:spPr>
              <a:xfrm flipH="1">
                <a:off x="6128638" y="3382437"/>
                <a:ext cx="386211" cy="511390"/>
              </a:xfrm>
              <a:custGeom>
                <a:avLst/>
                <a:gdLst/>
                <a:ahLst/>
                <a:cxnLst/>
                <a:rect l="l" t="t" r="r" b="b"/>
                <a:pathLst>
                  <a:path w="49898" h="66071" extrusionOk="0">
                    <a:moveTo>
                      <a:pt x="44967" y="1"/>
                    </a:moveTo>
                    <a:cubicBezTo>
                      <a:pt x="22484" y="14398"/>
                      <a:pt x="2071" y="39446"/>
                      <a:pt x="0" y="66071"/>
                    </a:cubicBezTo>
                    <a:lnTo>
                      <a:pt x="8185" y="61436"/>
                    </a:lnTo>
                    <a:cubicBezTo>
                      <a:pt x="28893" y="48715"/>
                      <a:pt x="49898" y="27020"/>
                      <a:pt x="44967"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9"/>
              <p:cNvSpPr/>
              <p:nvPr/>
            </p:nvSpPr>
            <p:spPr>
              <a:xfrm flipH="1">
                <a:off x="5687475" y="4184616"/>
                <a:ext cx="238911" cy="242726"/>
              </a:xfrm>
              <a:custGeom>
                <a:avLst/>
                <a:gdLst/>
                <a:ahLst/>
                <a:cxnLst/>
                <a:rect l="l" t="t" r="r" b="b"/>
                <a:pathLst>
                  <a:path w="30867" h="31360" extrusionOk="0">
                    <a:moveTo>
                      <a:pt x="21695" y="1"/>
                    </a:moveTo>
                    <a:cubicBezTo>
                      <a:pt x="19427" y="1"/>
                      <a:pt x="17159" y="888"/>
                      <a:pt x="15582" y="2269"/>
                    </a:cubicBezTo>
                    <a:cubicBezTo>
                      <a:pt x="12327" y="4833"/>
                      <a:pt x="11736" y="9369"/>
                      <a:pt x="10848" y="13116"/>
                    </a:cubicBezTo>
                    <a:cubicBezTo>
                      <a:pt x="9665" y="17554"/>
                      <a:pt x="5326" y="29979"/>
                      <a:pt x="1" y="31359"/>
                    </a:cubicBezTo>
                    <a:cubicBezTo>
                      <a:pt x="7298" y="29486"/>
                      <a:pt x="14102" y="26034"/>
                      <a:pt x="19920" y="21400"/>
                    </a:cubicBezTo>
                    <a:cubicBezTo>
                      <a:pt x="22682" y="19033"/>
                      <a:pt x="25837" y="16272"/>
                      <a:pt x="27809" y="13116"/>
                    </a:cubicBezTo>
                    <a:cubicBezTo>
                      <a:pt x="29584" y="10059"/>
                      <a:pt x="30866" y="5227"/>
                      <a:pt x="28007" y="2367"/>
                    </a:cubicBezTo>
                    <a:cubicBezTo>
                      <a:pt x="26232" y="691"/>
                      <a:pt x="24062" y="1"/>
                      <a:pt x="21695"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9"/>
              <p:cNvSpPr/>
              <p:nvPr/>
            </p:nvSpPr>
            <p:spPr>
              <a:xfrm flipH="1">
                <a:off x="5755863" y="3787068"/>
                <a:ext cx="1107029" cy="717839"/>
              </a:xfrm>
              <a:custGeom>
                <a:avLst/>
                <a:gdLst/>
                <a:ahLst/>
                <a:cxnLst/>
                <a:rect l="l" t="t" r="r" b="b"/>
                <a:pathLst>
                  <a:path w="143027" h="92744" extrusionOk="0">
                    <a:moveTo>
                      <a:pt x="31871" y="1"/>
                    </a:moveTo>
                    <a:cubicBezTo>
                      <a:pt x="16062" y="1"/>
                      <a:pt x="852" y="5955"/>
                      <a:pt x="493" y="10440"/>
                    </a:cubicBezTo>
                    <a:cubicBezTo>
                      <a:pt x="0" y="18033"/>
                      <a:pt x="592" y="26711"/>
                      <a:pt x="3550" y="33811"/>
                    </a:cubicBezTo>
                    <a:cubicBezTo>
                      <a:pt x="6509" y="40812"/>
                      <a:pt x="11439" y="45940"/>
                      <a:pt x="17455" y="50575"/>
                    </a:cubicBezTo>
                    <a:cubicBezTo>
                      <a:pt x="23371" y="55012"/>
                      <a:pt x="29781" y="58760"/>
                      <a:pt x="34613" y="64381"/>
                    </a:cubicBezTo>
                    <a:cubicBezTo>
                      <a:pt x="39544" y="69804"/>
                      <a:pt x="42601" y="77496"/>
                      <a:pt x="40530" y="84596"/>
                    </a:cubicBezTo>
                    <a:cubicBezTo>
                      <a:pt x="40234" y="85188"/>
                      <a:pt x="43488" y="85582"/>
                      <a:pt x="43685" y="85582"/>
                    </a:cubicBezTo>
                    <a:cubicBezTo>
                      <a:pt x="44671" y="85681"/>
                      <a:pt x="45855" y="85878"/>
                      <a:pt x="46841" y="85878"/>
                    </a:cubicBezTo>
                    <a:cubicBezTo>
                      <a:pt x="47000" y="85897"/>
                      <a:pt x="47163" y="85906"/>
                      <a:pt x="47328" y="85906"/>
                    </a:cubicBezTo>
                    <a:cubicBezTo>
                      <a:pt x="48905" y="85906"/>
                      <a:pt x="50719" y="85094"/>
                      <a:pt x="51969" y="84202"/>
                    </a:cubicBezTo>
                    <a:cubicBezTo>
                      <a:pt x="54335" y="82427"/>
                      <a:pt x="55519" y="80454"/>
                      <a:pt x="55913" y="77397"/>
                    </a:cubicBezTo>
                    <a:cubicBezTo>
                      <a:pt x="56012" y="76707"/>
                      <a:pt x="56012" y="75918"/>
                      <a:pt x="56012" y="75228"/>
                    </a:cubicBezTo>
                    <a:cubicBezTo>
                      <a:pt x="56209" y="73847"/>
                      <a:pt x="56012" y="72368"/>
                      <a:pt x="55913" y="70988"/>
                    </a:cubicBezTo>
                    <a:cubicBezTo>
                      <a:pt x="52955" y="66353"/>
                      <a:pt x="54039" y="61423"/>
                      <a:pt x="54040" y="61422"/>
                    </a:cubicBezTo>
                    <a:lnTo>
                      <a:pt x="54040" y="61422"/>
                    </a:lnTo>
                    <a:cubicBezTo>
                      <a:pt x="54040" y="61423"/>
                      <a:pt x="58280" y="72072"/>
                      <a:pt x="63703" y="75031"/>
                    </a:cubicBezTo>
                    <a:cubicBezTo>
                      <a:pt x="65902" y="76230"/>
                      <a:pt x="68928" y="76587"/>
                      <a:pt x="71748" y="76587"/>
                    </a:cubicBezTo>
                    <a:cubicBezTo>
                      <a:pt x="75884" y="76587"/>
                      <a:pt x="79580" y="75820"/>
                      <a:pt x="79580" y="75820"/>
                    </a:cubicBezTo>
                    <a:cubicBezTo>
                      <a:pt x="81947" y="58662"/>
                      <a:pt x="92399" y="56689"/>
                      <a:pt x="92399" y="56689"/>
                    </a:cubicBezTo>
                    <a:lnTo>
                      <a:pt x="92399" y="56689"/>
                    </a:lnTo>
                    <a:cubicBezTo>
                      <a:pt x="82045" y="66649"/>
                      <a:pt x="86877" y="80651"/>
                      <a:pt x="86877" y="80651"/>
                    </a:cubicBezTo>
                    <a:cubicBezTo>
                      <a:pt x="77608" y="80257"/>
                      <a:pt x="68141" y="80257"/>
                      <a:pt x="68141" y="80257"/>
                    </a:cubicBezTo>
                    <a:cubicBezTo>
                      <a:pt x="66977" y="79947"/>
                      <a:pt x="65752" y="79575"/>
                      <a:pt x="64466" y="79575"/>
                    </a:cubicBezTo>
                    <a:cubicBezTo>
                      <a:pt x="64117" y="79575"/>
                      <a:pt x="63765" y="79602"/>
                      <a:pt x="63408" y="79665"/>
                    </a:cubicBezTo>
                    <a:cubicBezTo>
                      <a:pt x="61830" y="79764"/>
                      <a:pt x="60252" y="80750"/>
                      <a:pt x="59858" y="82328"/>
                    </a:cubicBezTo>
                    <a:cubicBezTo>
                      <a:pt x="59660" y="83413"/>
                      <a:pt x="60153" y="84695"/>
                      <a:pt x="60647" y="85681"/>
                    </a:cubicBezTo>
                    <a:cubicBezTo>
                      <a:pt x="61928" y="88245"/>
                      <a:pt x="66662" y="87752"/>
                      <a:pt x="69029" y="88047"/>
                    </a:cubicBezTo>
                    <a:cubicBezTo>
                      <a:pt x="87074" y="89724"/>
                      <a:pt x="97922" y="90710"/>
                      <a:pt x="116066" y="92485"/>
                    </a:cubicBezTo>
                    <a:lnTo>
                      <a:pt x="118827" y="92682"/>
                    </a:lnTo>
                    <a:cubicBezTo>
                      <a:pt x="119131" y="92724"/>
                      <a:pt x="119436" y="92744"/>
                      <a:pt x="119742" y="92744"/>
                    </a:cubicBezTo>
                    <a:cubicBezTo>
                      <a:pt x="121618" y="92744"/>
                      <a:pt x="123486" y="91982"/>
                      <a:pt x="124843" y="90710"/>
                    </a:cubicBezTo>
                    <a:cubicBezTo>
                      <a:pt x="133619" y="82920"/>
                      <a:pt x="139339" y="72467"/>
                      <a:pt x="140522" y="60633"/>
                    </a:cubicBezTo>
                    <a:cubicBezTo>
                      <a:pt x="143026" y="33567"/>
                      <a:pt x="122386" y="9511"/>
                      <a:pt x="93029" y="9511"/>
                    </a:cubicBezTo>
                    <a:cubicBezTo>
                      <a:pt x="92331" y="9511"/>
                      <a:pt x="91628" y="9525"/>
                      <a:pt x="90920" y="9552"/>
                    </a:cubicBezTo>
                    <a:cubicBezTo>
                      <a:pt x="77016" y="10045"/>
                      <a:pt x="71987" y="14187"/>
                      <a:pt x="61731" y="19118"/>
                    </a:cubicBezTo>
                    <a:cubicBezTo>
                      <a:pt x="57787" y="9257"/>
                      <a:pt x="48517" y="1170"/>
                      <a:pt x="36585" y="184"/>
                    </a:cubicBezTo>
                    <a:cubicBezTo>
                      <a:pt x="35017" y="60"/>
                      <a:pt x="33441" y="1"/>
                      <a:pt x="3187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9"/>
              <p:cNvSpPr/>
              <p:nvPr/>
            </p:nvSpPr>
            <p:spPr>
              <a:xfrm flipH="1">
                <a:off x="6148484" y="4225831"/>
                <a:ext cx="305304" cy="185481"/>
              </a:xfrm>
              <a:custGeom>
                <a:avLst/>
                <a:gdLst/>
                <a:ahLst/>
                <a:cxnLst/>
                <a:rect l="l" t="t" r="r" b="b"/>
                <a:pathLst>
                  <a:path w="39445" h="23964" extrusionOk="0">
                    <a:moveTo>
                      <a:pt x="39445" y="1"/>
                    </a:moveTo>
                    <a:cubicBezTo>
                      <a:pt x="39444" y="1"/>
                      <a:pt x="29091" y="1974"/>
                      <a:pt x="26625" y="19132"/>
                    </a:cubicBezTo>
                    <a:cubicBezTo>
                      <a:pt x="26625" y="19132"/>
                      <a:pt x="22930" y="19899"/>
                      <a:pt x="18793" y="19899"/>
                    </a:cubicBezTo>
                    <a:cubicBezTo>
                      <a:pt x="15973" y="19899"/>
                      <a:pt x="12948" y="19542"/>
                      <a:pt x="10749" y="18343"/>
                    </a:cubicBezTo>
                    <a:cubicBezTo>
                      <a:pt x="5325" y="15384"/>
                      <a:pt x="1085" y="4735"/>
                      <a:pt x="1085" y="4734"/>
                    </a:cubicBezTo>
                    <a:lnTo>
                      <a:pt x="1085" y="4734"/>
                    </a:lnTo>
                    <a:cubicBezTo>
                      <a:pt x="1085" y="4735"/>
                      <a:pt x="0" y="9468"/>
                      <a:pt x="2959" y="14398"/>
                    </a:cubicBezTo>
                    <a:cubicBezTo>
                      <a:pt x="6311" y="18343"/>
                      <a:pt x="10453" y="21498"/>
                      <a:pt x="15186" y="23569"/>
                    </a:cubicBezTo>
                    <a:cubicBezTo>
                      <a:pt x="15186" y="23569"/>
                      <a:pt x="24653" y="23569"/>
                      <a:pt x="33923" y="23963"/>
                    </a:cubicBezTo>
                    <a:cubicBezTo>
                      <a:pt x="33923" y="23963"/>
                      <a:pt x="29091" y="9961"/>
                      <a:pt x="39445"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9"/>
              <p:cNvSpPr/>
              <p:nvPr/>
            </p:nvSpPr>
            <p:spPr>
              <a:xfrm flipH="1">
                <a:off x="5913397" y="3557221"/>
                <a:ext cx="602977" cy="354159"/>
              </a:xfrm>
              <a:custGeom>
                <a:avLst/>
                <a:gdLst/>
                <a:ahLst/>
                <a:cxnLst/>
                <a:rect l="l" t="t" r="r" b="b"/>
                <a:pathLst>
                  <a:path w="77904" h="45757" extrusionOk="0">
                    <a:moveTo>
                      <a:pt x="77903" y="1"/>
                    </a:moveTo>
                    <a:lnTo>
                      <a:pt x="77903" y="1"/>
                    </a:lnTo>
                    <a:cubicBezTo>
                      <a:pt x="47925" y="3847"/>
                      <a:pt x="14989" y="19427"/>
                      <a:pt x="0" y="45757"/>
                    </a:cubicBezTo>
                    <a:lnTo>
                      <a:pt x="7001" y="41812"/>
                    </a:lnTo>
                    <a:cubicBezTo>
                      <a:pt x="34218" y="38854"/>
                      <a:pt x="68732" y="29782"/>
                      <a:pt x="77903"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8" name="Google Shape;2978;p19"/>
            <p:cNvSpPr/>
            <p:nvPr/>
          </p:nvSpPr>
          <p:spPr>
            <a:xfrm flipH="1">
              <a:off x="4917888" y="3488662"/>
              <a:ext cx="386211" cy="511390"/>
            </a:xfrm>
            <a:custGeom>
              <a:avLst/>
              <a:gdLst/>
              <a:ahLst/>
              <a:cxnLst/>
              <a:rect l="l" t="t" r="r" b="b"/>
              <a:pathLst>
                <a:path w="49898" h="66071" extrusionOk="0">
                  <a:moveTo>
                    <a:pt x="44967" y="1"/>
                  </a:moveTo>
                  <a:cubicBezTo>
                    <a:pt x="22484" y="14398"/>
                    <a:pt x="2071" y="39446"/>
                    <a:pt x="0" y="66071"/>
                  </a:cubicBezTo>
                  <a:lnTo>
                    <a:pt x="8185" y="61436"/>
                  </a:lnTo>
                  <a:cubicBezTo>
                    <a:pt x="28893" y="48715"/>
                    <a:pt x="49898" y="27020"/>
                    <a:pt x="44967" y="1"/>
                  </a:cubicBezTo>
                  <a:close/>
                </a:path>
              </a:pathLst>
            </a:custGeom>
            <a:solidFill>
              <a:schemeClr val="accen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9"/>
            <p:cNvSpPr/>
            <p:nvPr/>
          </p:nvSpPr>
          <p:spPr>
            <a:xfrm flipH="1">
              <a:off x="4702647" y="3663446"/>
              <a:ext cx="602977" cy="354159"/>
            </a:xfrm>
            <a:custGeom>
              <a:avLst/>
              <a:gdLst/>
              <a:ahLst/>
              <a:cxnLst/>
              <a:rect l="l" t="t" r="r" b="b"/>
              <a:pathLst>
                <a:path w="77904" h="45757" extrusionOk="0">
                  <a:moveTo>
                    <a:pt x="77903" y="1"/>
                  </a:moveTo>
                  <a:lnTo>
                    <a:pt x="77903" y="1"/>
                  </a:lnTo>
                  <a:cubicBezTo>
                    <a:pt x="47925" y="3847"/>
                    <a:pt x="14989" y="19427"/>
                    <a:pt x="0" y="45757"/>
                  </a:cubicBezTo>
                  <a:lnTo>
                    <a:pt x="7001" y="41812"/>
                  </a:lnTo>
                  <a:cubicBezTo>
                    <a:pt x="34218" y="38854"/>
                    <a:pt x="68732" y="29782"/>
                    <a:pt x="77903"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9"/>
            <p:cNvSpPr/>
            <p:nvPr/>
          </p:nvSpPr>
          <p:spPr>
            <a:xfrm flipH="1">
              <a:off x="4799381" y="3720281"/>
              <a:ext cx="403208" cy="222587"/>
            </a:xfrm>
            <a:custGeom>
              <a:avLst/>
              <a:gdLst/>
              <a:ahLst/>
              <a:cxnLst/>
              <a:rect l="l" t="t" r="r" b="b"/>
              <a:pathLst>
                <a:path w="52094" h="28758" extrusionOk="0">
                  <a:moveTo>
                    <a:pt x="49585" y="0"/>
                  </a:moveTo>
                  <a:cubicBezTo>
                    <a:pt x="49431" y="0"/>
                    <a:pt x="49272" y="18"/>
                    <a:pt x="49109" y="54"/>
                  </a:cubicBezTo>
                  <a:cubicBezTo>
                    <a:pt x="39248" y="1927"/>
                    <a:pt x="29781" y="5182"/>
                    <a:pt x="21005" y="10112"/>
                  </a:cubicBezTo>
                  <a:cubicBezTo>
                    <a:pt x="17554" y="11986"/>
                    <a:pt x="1" y="22241"/>
                    <a:pt x="2466" y="27271"/>
                  </a:cubicBezTo>
                  <a:cubicBezTo>
                    <a:pt x="3018" y="28332"/>
                    <a:pt x="4382" y="28758"/>
                    <a:pt x="6218" y="28758"/>
                  </a:cubicBezTo>
                  <a:cubicBezTo>
                    <a:pt x="12915" y="28758"/>
                    <a:pt x="25889" y="23085"/>
                    <a:pt x="28598" y="21847"/>
                  </a:cubicBezTo>
                  <a:cubicBezTo>
                    <a:pt x="37572" y="17508"/>
                    <a:pt x="45954" y="11394"/>
                    <a:pt x="51377" y="3012"/>
                  </a:cubicBezTo>
                  <a:cubicBezTo>
                    <a:pt x="52094" y="1669"/>
                    <a:pt x="51102" y="0"/>
                    <a:pt x="495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9"/>
            <p:cNvSpPr/>
            <p:nvPr/>
          </p:nvSpPr>
          <p:spPr>
            <a:xfrm flipH="1">
              <a:off x="4476725" y="4290841"/>
              <a:ext cx="238911" cy="242726"/>
            </a:xfrm>
            <a:custGeom>
              <a:avLst/>
              <a:gdLst/>
              <a:ahLst/>
              <a:cxnLst/>
              <a:rect l="l" t="t" r="r" b="b"/>
              <a:pathLst>
                <a:path w="30867" h="31360" extrusionOk="0">
                  <a:moveTo>
                    <a:pt x="21695" y="1"/>
                  </a:moveTo>
                  <a:cubicBezTo>
                    <a:pt x="19427" y="1"/>
                    <a:pt x="17159" y="888"/>
                    <a:pt x="15582" y="2269"/>
                  </a:cubicBezTo>
                  <a:cubicBezTo>
                    <a:pt x="12327" y="4833"/>
                    <a:pt x="11736" y="9369"/>
                    <a:pt x="10848" y="13116"/>
                  </a:cubicBezTo>
                  <a:cubicBezTo>
                    <a:pt x="9665" y="17554"/>
                    <a:pt x="5326" y="29979"/>
                    <a:pt x="1" y="31359"/>
                  </a:cubicBezTo>
                  <a:cubicBezTo>
                    <a:pt x="7298" y="29486"/>
                    <a:pt x="14102" y="26034"/>
                    <a:pt x="19920" y="21400"/>
                  </a:cubicBezTo>
                  <a:cubicBezTo>
                    <a:pt x="22682" y="19033"/>
                    <a:pt x="25837" y="16272"/>
                    <a:pt x="27809" y="13116"/>
                  </a:cubicBezTo>
                  <a:cubicBezTo>
                    <a:pt x="29584" y="10059"/>
                    <a:pt x="30866" y="5227"/>
                    <a:pt x="28007" y="2367"/>
                  </a:cubicBezTo>
                  <a:cubicBezTo>
                    <a:pt x="26232" y="691"/>
                    <a:pt x="24062" y="1"/>
                    <a:pt x="21695"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9"/>
            <p:cNvSpPr/>
            <p:nvPr/>
          </p:nvSpPr>
          <p:spPr>
            <a:xfrm flipH="1">
              <a:off x="4545113" y="3893293"/>
              <a:ext cx="1107029" cy="717839"/>
            </a:xfrm>
            <a:custGeom>
              <a:avLst/>
              <a:gdLst/>
              <a:ahLst/>
              <a:cxnLst/>
              <a:rect l="l" t="t" r="r" b="b"/>
              <a:pathLst>
                <a:path w="143027" h="92744" extrusionOk="0">
                  <a:moveTo>
                    <a:pt x="31871" y="1"/>
                  </a:moveTo>
                  <a:cubicBezTo>
                    <a:pt x="16062" y="1"/>
                    <a:pt x="852" y="5955"/>
                    <a:pt x="493" y="10440"/>
                  </a:cubicBezTo>
                  <a:cubicBezTo>
                    <a:pt x="0" y="18033"/>
                    <a:pt x="592" y="26711"/>
                    <a:pt x="3550" y="33811"/>
                  </a:cubicBezTo>
                  <a:cubicBezTo>
                    <a:pt x="6509" y="40812"/>
                    <a:pt x="11439" y="45940"/>
                    <a:pt x="17455" y="50575"/>
                  </a:cubicBezTo>
                  <a:cubicBezTo>
                    <a:pt x="23371" y="55012"/>
                    <a:pt x="29781" y="58760"/>
                    <a:pt x="34613" y="64381"/>
                  </a:cubicBezTo>
                  <a:cubicBezTo>
                    <a:pt x="39544" y="69804"/>
                    <a:pt x="42601" y="77496"/>
                    <a:pt x="40530" y="84596"/>
                  </a:cubicBezTo>
                  <a:cubicBezTo>
                    <a:pt x="40234" y="85188"/>
                    <a:pt x="43488" y="85582"/>
                    <a:pt x="43685" y="85582"/>
                  </a:cubicBezTo>
                  <a:cubicBezTo>
                    <a:pt x="44671" y="85681"/>
                    <a:pt x="45855" y="85878"/>
                    <a:pt x="46841" y="85878"/>
                  </a:cubicBezTo>
                  <a:cubicBezTo>
                    <a:pt x="47000" y="85897"/>
                    <a:pt x="47163" y="85906"/>
                    <a:pt x="47328" y="85906"/>
                  </a:cubicBezTo>
                  <a:cubicBezTo>
                    <a:pt x="48905" y="85906"/>
                    <a:pt x="50719" y="85094"/>
                    <a:pt x="51969" y="84202"/>
                  </a:cubicBezTo>
                  <a:cubicBezTo>
                    <a:pt x="54335" y="82427"/>
                    <a:pt x="55519" y="80454"/>
                    <a:pt x="55913" y="77397"/>
                  </a:cubicBezTo>
                  <a:cubicBezTo>
                    <a:pt x="56012" y="76707"/>
                    <a:pt x="56012" y="75918"/>
                    <a:pt x="56012" y="75228"/>
                  </a:cubicBezTo>
                  <a:cubicBezTo>
                    <a:pt x="56209" y="73847"/>
                    <a:pt x="56012" y="72368"/>
                    <a:pt x="55913" y="70988"/>
                  </a:cubicBezTo>
                  <a:cubicBezTo>
                    <a:pt x="52955" y="66353"/>
                    <a:pt x="54039" y="61423"/>
                    <a:pt x="54040" y="61422"/>
                  </a:cubicBezTo>
                  <a:lnTo>
                    <a:pt x="54040" y="61422"/>
                  </a:lnTo>
                  <a:cubicBezTo>
                    <a:pt x="54040" y="61423"/>
                    <a:pt x="58280" y="72072"/>
                    <a:pt x="63703" y="75031"/>
                  </a:cubicBezTo>
                  <a:cubicBezTo>
                    <a:pt x="65902" y="76230"/>
                    <a:pt x="68928" y="76587"/>
                    <a:pt x="71748" y="76587"/>
                  </a:cubicBezTo>
                  <a:cubicBezTo>
                    <a:pt x="75884" y="76587"/>
                    <a:pt x="79580" y="75820"/>
                    <a:pt x="79580" y="75820"/>
                  </a:cubicBezTo>
                  <a:cubicBezTo>
                    <a:pt x="81947" y="58662"/>
                    <a:pt x="92399" y="56689"/>
                    <a:pt x="92399" y="56689"/>
                  </a:cubicBezTo>
                  <a:lnTo>
                    <a:pt x="92399" y="56689"/>
                  </a:lnTo>
                  <a:cubicBezTo>
                    <a:pt x="82045" y="66649"/>
                    <a:pt x="86877" y="80651"/>
                    <a:pt x="86877" y="80651"/>
                  </a:cubicBezTo>
                  <a:cubicBezTo>
                    <a:pt x="77608" y="80257"/>
                    <a:pt x="68141" y="80257"/>
                    <a:pt x="68141" y="80257"/>
                  </a:cubicBezTo>
                  <a:cubicBezTo>
                    <a:pt x="66977" y="79947"/>
                    <a:pt x="65752" y="79575"/>
                    <a:pt x="64466" y="79575"/>
                  </a:cubicBezTo>
                  <a:cubicBezTo>
                    <a:pt x="64117" y="79575"/>
                    <a:pt x="63765" y="79602"/>
                    <a:pt x="63408" y="79665"/>
                  </a:cubicBezTo>
                  <a:cubicBezTo>
                    <a:pt x="61830" y="79764"/>
                    <a:pt x="60252" y="80750"/>
                    <a:pt x="59858" y="82328"/>
                  </a:cubicBezTo>
                  <a:cubicBezTo>
                    <a:pt x="59660" y="83413"/>
                    <a:pt x="60153" y="84695"/>
                    <a:pt x="60647" y="85681"/>
                  </a:cubicBezTo>
                  <a:cubicBezTo>
                    <a:pt x="61928" y="88245"/>
                    <a:pt x="66662" y="87752"/>
                    <a:pt x="69029" y="88047"/>
                  </a:cubicBezTo>
                  <a:cubicBezTo>
                    <a:pt x="87074" y="89724"/>
                    <a:pt x="97922" y="90710"/>
                    <a:pt x="116066" y="92485"/>
                  </a:cubicBezTo>
                  <a:lnTo>
                    <a:pt x="118827" y="92682"/>
                  </a:lnTo>
                  <a:cubicBezTo>
                    <a:pt x="119131" y="92724"/>
                    <a:pt x="119436" y="92744"/>
                    <a:pt x="119742" y="92744"/>
                  </a:cubicBezTo>
                  <a:cubicBezTo>
                    <a:pt x="121618" y="92744"/>
                    <a:pt x="123486" y="91982"/>
                    <a:pt x="124843" y="90710"/>
                  </a:cubicBezTo>
                  <a:cubicBezTo>
                    <a:pt x="133619" y="82920"/>
                    <a:pt x="139339" y="72467"/>
                    <a:pt x="140522" y="60633"/>
                  </a:cubicBezTo>
                  <a:cubicBezTo>
                    <a:pt x="143026" y="33567"/>
                    <a:pt x="122386" y="9511"/>
                    <a:pt x="93029" y="9511"/>
                  </a:cubicBezTo>
                  <a:cubicBezTo>
                    <a:pt x="92331" y="9511"/>
                    <a:pt x="91628" y="9525"/>
                    <a:pt x="90920" y="9552"/>
                  </a:cubicBezTo>
                  <a:cubicBezTo>
                    <a:pt x="77016" y="10045"/>
                    <a:pt x="71987" y="14187"/>
                    <a:pt x="61731" y="19118"/>
                  </a:cubicBezTo>
                  <a:cubicBezTo>
                    <a:pt x="57787" y="9257"/>
                    <a:pt x="48517" y="1170"/>
                    <a:pt x="36585" y="184"/>
                  </a:cubicBezTo>
                  <a:cubicBezTo>
                    <a:pt x="35017" y="60"/>
                    <a:pt x="33441" y="1"/>
                    <a:pt x="31871"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9"/>
            <p:cNvSpPr/>
            <p:nvPr/>
          </p:nvSpPr>
          <p:spPr>
            <a:xfrm flipH="1">
              <a:off x="4937734" y="4332056"/>
              <a:ext cx="305304" cy="185481"/>
            </a:xfrm>
            <a:custGeom>
              <a:avLst/>
              <a:gdLst/>
              <a:ahLst/>
              <a:cxnLst/>
              <a:rect l="l" t="t" r="r" b="b"/>
              <a:pathLst>
                <a:path w="39445" h="23964" extrusionOk="0">
                  <a:moveTo>
                    <a:pt x="39445" y="1"/>
                  </a:moveTo>
                  <a:cubicBezTo>
                    <a:pt x="39444" y="1"/>
                    <a:pt x="29091" y="1974"/>
                    <a:pt x="26625" y="19132"/>
                  </a:cubicBezTo>
                  <a:cubicBezTo>
                    <a:pt x="26625" y="19132"/>
                    <a:pt x="22930" y="19899"/>
                    <a:pt x="18793" y="19899"/>
                  </a:cubicBezTo>
                  <a:cubicBezTo>
                    <a:pt x="15973" y="19899"/>
                    <a:pt x="12948" y="19542"/>
                    <a:pt x="10749" y="18343"/>
                  </a:cubicBezTo>
                  <a:cubicBezTo>
                    <a:pt x="5325" y="15384"/>
                    <a:pt x="1085" y="4735"/>
                    <a:pt x="1085" y="4734"/>
                  </a:cubicBezTo>
                  <a:lnTo>
                    <a:pt x="1085" y="4734"/>
                  </a:lnTo>
                  <a:cubicBezTo>
                    <a:pt x="1085" y="4735"/>
                    <a:pt x="0" y="9468"/>
                    <a:pt x="2959" y="14398"/>
                  </a:cubicBezTo>
                  <a:cubicBezTo>
                    <a:pt x="6311" y="18343"/>
                    <a:pt x="10453" y="21498"/>
                    <a:pt x="15186" y="23569"/>
                  </a:cubicBezTo>
                  <a:cubicBezTo>
                    <a:pt x="15186" y="23569"/>
                    <a:pt x="24653" y="23569"/>
                    <a:pt x="33923" y="23963"/>
                  </a:cubicBezTo>
                  <a:cubicBezTo>
                    <a:pt x="33923" y="23963"/>
                    <a:pt x="29091" y="9961"/>
                    <a:pt x="39445" y="1"/>
                  </a:cubicBezTo>
                  <a:close/>
                </a:path>
              </a:pathLst>
            </a:custGeom>
            <a:solidFill>
              <a:schemeClr val="accen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9"/>
            <p:cNvSpPr/>
            <p:nvPr/>
          </p:nvSpPr>
          <p:spPr>
            <a:xfrm flipH="1">
              <a:off x="5365151" y="3996118"/>
              <a:ext cx="111441" cy="79498"/>
            </a:xfrm>
            <a:custGeom>
              <a:avLst/>
              <a:gdLst/>
              <a:ahLst/>
              <a:cxnLst/>
              <a:rect l="l" t="t" r="r" b="b"/>
              <a:pathLst>
                <a:path w="14398" h="10271" extrusionOk="0">
                  <a:moveTo>
                    <a:pt x="7898" y="0"/>
                  </a:moveTo>
                  <a:cubicBezTo>
                    <a:pt x="4028" y="0"/>
                    <a:pt x="450" y="5396"/>
                    <a:pt x="197" y="5734"/>
                  </a:cubicBezTo>
                  <a:cubicBezTo>
                    <a:pt x="0" y="6030"/>
                    <a:pt x="99" y="6424"/>
                    <a:pt x="493" y="6720"/>
                  </a:cubicBezTo>
                  <a:cubicBezTo>
                    <a:pt x="625" y="6786"/>
                    <a:pt x="745" y="6819"/>
                    <a:pt x="858" y="6819"/>
                  </a:cubicBezTo>
                  <a:cubicBezTo>
                    <a:pt x="1085" y="6819"/>
                    <a:pt x="1282" y="6687"/>
                    <a:pt x="1479" y="6424"/>
                  </a:cubicBezTo>
                  <a:cubicBezTo>
                    <a:pt x="1479" y="6338"/>
                    <a:pt x="4676" y="1381"/>
                    <a:pt x="7792" y="1381"/>
                  </a:cubicBezTo>
                  <a:cubicBezTo>
                    <a:pt x="8223" y="1381"/>
                    <a:pt x="8653" y="1475"/>
                    <a:pt x="9072" y="1691"/>
                  </a:cubicBezTo>
                  <a:cubicBezTo>
                    <a:pt x="12524" y="3565"/>
                    <a:pt x="10551" y="9186"/>
                    <a:pt x="10453" y="9186"/>
                  </a:cubicBezTo>
                  <a:cubicBezTo>
                    <a:pt x="10354" y="9481"/>
                    <a:pt x="10453" y="9876"/>
                    <a:pt x="10847" y="10172"/>
                  </a:cubicBezTo>
                  <a:cubicBezTo>
                    <a:pt x="11045" y="10270"/>
                    <a:pt x="11045" y="10270"/>
                    <a:pt x="11242" y="10270"/>
                  </a:cubicBezTo>
                  <a:cubicBezTo>
                    <a:pt x="11538" y="10270"/>
                    <a:pt x="11833" y="10172"/>
                    <a:pt x="11932" y="9777"/>
                  </a:cubicBezTo>
                  <a:cubicBezTo>
                    <a:pt x="12031" y="9481"/>
                    <a:pt x="14397" y="2973"/>
                    <a:pt x="9861" y="508"/>
                  </a:cubicBezTo>
                  <a:cubicBezTo>
                    <a:pt x="9208" y="153"/>
                    <a:pt x="8549" y="0"/>
                    <a:pt x="78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9"/>
            <p:cNvSpPr/>
            <p:nvPr/>
          </p:nvSpPr>
          <p:spPr>
            <a:xfrm flipH="1">
              <a:off x="5592660" y="3948773"/>
              <a:ext cx="61285" cy="40171"/>
            </a:xfrm>
            <a:custGeom>
              <a:avLst/>
              <a:gdLst/>
              <a:ahLst/>
              <a:cxnLst/>
              <a:rect l="l" t="t" r="r" b="b"/>
              <a:pathLst>
                <a:path w="7918" h="5190" extrusionOk="0">
                  <a:moveTo>
                    <a:pt x="2275" y="1"/>
                  </a:moveTo>
                  <a:cubicBezTo>
                    <a:pt x="0" y="1"/>
                    <a:pt x="726" y="4159"/>
                    <a:pt x="726" y="4159"/>
                  </a:cubicBezTo>
                  <a:cubicBezTo>
                    <a:pt x="2518" y="4886"/>
                    <a:pt x="3947" y="5189"/>
                    <a:pt x="4992" y="5189"/>
                  </a:cubicBezTo>
                  <a:cubicBezTo>
                    <a:pt x="7917" y="5189"/>
                    <a:pt x="7836" y="2815"/>
                    <a:pt x="4276" y="708"/>
                  </a:cubicBezTo>
                  <a:cubicBezTo>
                    <a:pt x="3434" y="206"/>
                    <a:pt x="2780" y="1"/>
                    <a:pt x="2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6" name="Google Shape;2986;p19"/>
          <p:cNvGrpSpPr/>
          <p:nvPr/>
        </p:nvGrpSpPr>
        <p:grpSpPr>
          <a:xfrm>
            <a:off x="714174" y="4334293"/>
            <a:ext cx="1536356" cy="1524462"/>
            <a:chOff x="1200700" y="238125"/>
            <a:chExt cx="5218600" cy="5178200"/>
          </a:xfrm>
        </p:grpSpPr>
        <p:sp>
          <p:nvSpPr>
            <p:cNvPr id="2987" name="Google Shape;2987;p19"/>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9"/>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9"/>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9"/>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9"/>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9"/>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9"/>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9"/>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9"/>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9"/>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9"/>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9"/>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9"/>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9"/>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9"/>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9"/>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9"/>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9"/>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9"/>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9"/>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9"/>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9"/>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9"/>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9"/>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9"/>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9"/>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9"/>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9"/>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9"/>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9"/>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9"/>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9"/>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9" name="Google Shape;3019;p19"/>
          <p:cNvGrpSpPr/>
          <p:nvPr/>
        </p:nvGrpSpPr>
        <p:grpSpPr>
          <a:xfrm>
            <a:off x="136899" y="2753754"/>
            <a:ext cx="390854" cy="411698"/>
            <a:chOff x="5232406" y="2094648"/>
            <a:chExt cx="586515" cy="617793"/>
          </a:xfrm>
        </p:grpSpPr>
        <p:sp>
          <p:nvSpPr>
            <p:cNvPr id="3020" name="Google Shape;3020;p19"/>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9"/>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9"/>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23" name="Google Shape;3023;p19"/>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four columns 1">
  <p:cSld name="CUSTOM_15">
    <p:spTree>
      <p:nvGrpSpPr>
        <p:cNvPr id="1" name="Shape 3024"/>
        <p:cNvGrpSpPr/>
        <p:nvPr/>
      </p:nvGrpSpPr>
      <p:grpSpPr>
        <a:xfrm>
          <a:off x="0" y="0"/>
          <a:ext cx="0" cy="0"/>
          <a:chOff x="0" y="0"/>
          <a:chExt cx="0" cy="0"/>
        </a:xfrm>
      </p:grpSpPr>
      <p:grpSp>
        <p:nvGrpSpPr>
          <p:cNvPr id="3025" name="Google Shape;3025;p20"/>
          <p:cNvGrpSpPr/>
          <p:nvPr/>
        </p:nvGrpSpPr>
        <p:grpSpPr>
          <a:xfrm>
            <a:off x="-542860" y="-538286"/>
            <a:ext cx="10229721" cy="6220073"/>
            <a:chOff x="-165500" y="430250"/>
            <a:chExt cx="7974525" cy="4848825"/>
          </a:xfrm>
        </p:grpSpPr>
        <p:sp>
          <p:nvSpPr>
            <p:cNvPr id="3026" name="Google Shape;3026;p20"/>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20"/>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20"/>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20"/>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20"/>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20"/>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20"/>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20"/>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20"/>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20"/>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20"/>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20"/>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20"/>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20"/>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20"/>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20"/>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20"/>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20"/>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20"/>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20"/>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20"/>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20"/>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20"/>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20"/>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20"/>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20"/>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20"/>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20"/>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20"/>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20"/>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20"/>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20"/>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20"/>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20"/>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20"/>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20"/>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20"/>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20"/>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20"/>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20"/>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20"/>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20"/>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20"/>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20"/>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20"/>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20"/>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20"/>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20"/>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20"/>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20"/>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20"/>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20"/>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20"/>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20"/>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20"/>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20"/>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20"/>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20"/>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20"/>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20"/>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20"/>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20"/>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20"/>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20"/>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20"/>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20"/>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20"/>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20"/>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20"/>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20"/>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20"/>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20"/>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20"/>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20"/>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20"/>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0"/>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20"/>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20"/>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0"/>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0"/>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0"/>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20"/>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20"/>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20"/>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0"/>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0"/>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0"/>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0"/>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0"/>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20"/>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0"/>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0"/>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0"/>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0"/>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0"/>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0"/>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20"/>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0"/>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0"/>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20"/>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0"/>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20"/>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20"/>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20"/>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20"/>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31" name="Google Shape;3131;p20"/>
          <p:cNvSpPr txBox="1">
            <a:spLocks noGrp="1"/>
          </p:cNvSpPr>
          <p:nvPr>
            <p:ph type="subTitle" idx="1"/>
          </p:nvPr>
        </p:nvSpPr>
        <p:spPr>
          <a:xfrm>
            <a:off x="1410058" y="1898002"/>
            <a:ext cx="1709400" cy="866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132" name="Google Shape;3132;p20"/>
          <p:cNvSpPr txBox="1">
            <a:spLocks noGrp="1"/>
          </p:cNvSpPr>
          <p:nvPr>
            <p:ph type="subTitle" idx="2"/>
          </p:nvPr>
        </p:nvSpPr>
        <p:spPr>
          <a:xfrm>
            <a:off x="1410044" y="1468725"/>
            <a:ext cx="1709400" cy="505200"/>
          </a:xfrm>
          <a:prstGeom prst="rect">
            <a:avLst/>
          </a:prstGeom>
        </p:spPr>
        <p:txBody>
          <a:bodyPr spcFirstLastPara="1" wrap="square" lIns="91425" tIns="91425" rIns="91425" bIns="91425" anchor="b" anchorCtr="0">
            <a:noAutofit/>
          </a:bodyPr>
          <a:lstStyle>
            <a:lvl1pPr marL="0" marR="0" lvl="0" indent="0"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133" name="Google Shape;3133;p20"/>
          <p:cNvSpPr txBox="1">
            <a:spLocks noGrp="1"/>
          </p:cNvSpPr>
          <p:nvPr>
            <p:ph type="subTitle" idx="3"/>
          </p:nvPr>
        </p:nvSpPr>
        <p:spPr>
          <a:xfrm>
            <a:off x="6024556" y="1898002"/>
            <a:ext cx="1709400" cy="866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134" name="Google Shape;3134;p20"/>
          <p:cNvSpPr txBox="1">
            <a:spLocks noGrp="1"/>
          </p:cNvSpPr>
          <p:nvPr>
            <p:ph type="subTitle" idx="4"/>
          </p:nvPr>
        </p:nvSpPr>
        <p:spPr>
          <a:xfrm>
            <a:off x="6024542" y="1468725"/>
            <a:ext cx="1709400" cy="505200"/>
          </a:xfrm>
          <a:prstGeom prst="rect">
            <a:avLst/>
          </a:prstGeom>
        </p:spPr>
        <p:txBody>
          <a:bodyPr spcFirstLastPara="1" wrap="square" lIns="91425" tIns="91425" rIns="91425" bIns="91425" anchor="b" anchorCtr="0">
            <a:noAutofit/>
          </a:bodyPr>
          <a:lstStyle>
            <a:lvl1pPr marL="0" marR="0" lvl="0" indent="0" algn="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135" name="Google Shape;3135;p20"/>
          <p:cNvSpPr txBox="1">
            <a:spLocks noGrp="1"/>
          </p:cNvSpPr>
          <p:nvPr>
            <p:ph type="subTitle" idx="5"/>
          </p:nvPr>
        </p:nvSpPr>
        <p:spPr>
          <a:xfrm>
            <a:off x="1410058" y="3313496"/>
            <a:ext cx="1709400" cy="866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136" name="Google Shape;3136;p20"/>
          <p:cNvSpPr txBox="1">
            <a:spLocks noGrp="1"/>
          </p:cNvSpPr>
          <p:nvPr>
            <p:ph type="subTitle" idx="6"/>
          </p:nvPr>
        </p:nvSpPr>
        <p:spPr>
          <a:xfrm>
            <a:off x="1410044" y="2884219"/>
            <a:ext cx="1709400" cy="505200"/>
          </a:xfrm>
          <a:prstGeom prst="rect">
            <a:avLst/>
          </a:prstGeom>
        </p:spPr>
        <p:txBody>
          <a:bodyPr spcFirstLastPara="1" wrap="square" lIns="91425" tIns="91425" rIns="91425" bIns="91425" anchor="b" anchorCtr="0">
            <a:noAutofit/>
          </a:bodyPr>
          <a:lstStyle>
            <a:lvl1pPr marL="0" marR="0" lvl="0" indent="0"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137" name="Google Shape;3137;p20"/>
          <p:cNvSpPr txBox="1">
            <a:spLocks noGrp="1"/>
          </p:cNvSpPr>
          <p:nvPr>
            <p:ph type="subTitle" idx="7"/>
          </p:nvPr>
        </p:nvSpPr>
        <p:spPr>
          <a:xfrm>
            <a:off x="6024556" y="3313496"/>
            <a:ext cx="1709400" cy="866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138" name="Google Shape;3138;p20"/>
          <p:cNvSpPr txBox="1">
            <a:spLocks noGrp="1"/>
          </p:cNvSpPr>
          <p:nvPr>
            <p:ph type="subTitle" idx="8"/>
          </p:nvPr>
        </p:nvSpPr>
        <p:spPr>
          <a:xfrm>
            <a:off x="6024542" y="2884219"/>
            <a:ext cx="1709400" cy="505200"/>
          </a:xfrm>
          <a:prstGeom prst="rect">
            <a:avLst/>
          </a:prstGeom>
        </p:spPr>
        <p:txBody>
          <a:bodyPr spcFirstLastPara="1" wrap="square" lIns="91425" tIns="91425" rIns="91425" bIns="91425" anchor="b" anchorCtr="0">
            <a:noAutofit/>
          </a:bodyPr>
          <a:lstStyle>
            <a:lvl1pPr marL="0" marR="0" lvl="0" indent="0" algn="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3139" name="Google Shape;3139;p20"/>
          <p:cNvGrpSpPr/>
          <p:nvPr/>
        </p:nvGrpSpPr>
        <p:grpSpPr>
          <a:xfrm flipH="1">
            <a:off x="7844009" y="626837"/>
            <a:ext cx="1354360" cy="764236"/>
            <a:chOff x="397009" y="3697962"/>
            <a:chExt cx="1354360" cy="764236"/>
          </a:xfrm>
        </p:grpSpPr>
        <p:grpSp>
          <p:nvGrpSpPr>
            <p:cNvPr id="3140" name="Google Shape;3140;p20"/>
            <p:cNvGrpSpPr/>
            <p:nvPr/>
          </p:nvGrpSpPr>
          <p:grpSpPr>
            <a:xfrm flipH="1">
              <a:off x="397009" y="3697962"/>
              <a:ext cx="1354360" cy="764236"/>
              <a:chOff x="551525" y="1064150"/>
              <a:chExt cx="6192775" cy="3494450"/>
            </a:xfrm>
          </p:grpSpPr>
          <p:sp>
            <p:nvSpPr>
              <p:cNvPr id="3141" name="Google Shape;3141;p20"/>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0"/>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3" name="Google Shape;3143;p20"/>
            <p:cNvGrpSpPr/>
            <p:nvPr/>
          </p:nvGrpSpPr>
          <p:grpSpPr>
            <a:xfrm flipH="1">
              <a:off x="397009" y="3697962"/>
              <a:ext cx="1354360" cy="764236"/>
              <a:chOff x="551525" y="1064150"/>
              <a:chExt cx="6192775" cy="3494450"/>
            </a:xfrm>
          </p:grpSpPr>
          <p:sp>
            <p:nvSpPr>
              <p:cNvPr id="3144" name="Google Shape;3144;p20"/>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0"/>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46" name="Google Shape;3146;p20"/>
          <p:cNvGrpSpPr/>
          <p:nvPr/>
        </p:nvGrpSpPr>
        <p:grpSpPr>
          <a:xfrm>
            <a:off x="2693256" y="4525987"/>
            <a:ext cx="311873" cy="311873"/>
            <a:chOff x="3127550" y="3852575"/>
            <a:chExt cx="235500" cy="235500"/>
          </a:xfrm>
        </p:grpSpPr>
        <p:sp>
          <p:nvSpPr>
            <p:cNvPr id="3147" name="Google Shape;3147;p20"/>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20"/>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9" name="Google Shape;3149;p20"/>
          <p:cNvGrpSpPr/>
          <p:nvPr/>
        </p:nvGrpSpPr>
        <p:grpSpPr>
          <a:xfrm>
            <a:off x="5489249" y="4369468"/>
            <a:ext cx="1536356" cy="1524462"/>
            <a:chOff x="1200700" y="238125"/>
            <a:chExt cx="5218600" cy="5178200"/>
          </a:xfrm>
        </p:grpSpPr>
        <p:sp>
          <p:nvSpPr>
            <p:cNvPr id="3150" name="Google Shape;3150;p20"/>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20"/>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0"/>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0"/>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20"/>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20"/>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20"/>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0"/>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0"/>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0"/>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0"/>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0"/>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20"/>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0"/>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0"/>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0"/>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0"/>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0"/>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20"/>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20"/>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20"/>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20"/>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20"/>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20"/>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20"/>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20"/>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20"/>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20"/>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20"/>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20"/>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20"/>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20"/>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2" name="Google Shape;3182;p20"/>
          <p:cNvGrpSpPr/>
          <p:nvPr/>
        </p:nvGrpSpPr>
        <p:grpSpPr>
          <a:xfrm>
            <a:off x="8555796" y="3124995"/>
            <a:ext cx="311873" cy="311849"/>
            <a:chOff x="3127550" y="3852575"/>
            <a:chExt cx="235500" cy="235500"/>
          </a:xfrm>
        </p:grpSpPr>
        <p:sp>
          <p:nvSpPr>
            <p:cNvPr id="3183" name="Google Shape;3183;p20"/>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20"/>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5" name="Google Shape;3185;p20"/>
          <p:cNvGrpSpPr/>
          <p:nvPr/>
        </p:nvGrpSpPr>
        <p:grpSpPr>
          <a:xfrm>
            <a:off x="278936" y="3436854"/>
            <a:ext cx="390854" cy="411698"/>
            <a:chOff x="5232406" y="2094648"/>
            <a:chExt cx="586515" cy="617793"/>
          </a:xfrm>
        </p:grpSpPr>
        <p:sp>
          <p:nvSpPr>
            <p:cNvPr id="3186" name="Google Shape;3186;p20"/>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20"/>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20"/>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9" name="Google Shape;3189;p20"/>
          <p:cNvGrpSpPr/>
          <p:nvPr/>
        </p:nvGrpSpPr>
        <p:grpSpPr>
          <a:xfrm>
            <a:off x="261801" y="-782243"/>
            <a:ext cx="904761" cy="2635790"/>
            <a:chOff x="6103076" y="-93868"/>
            <a:chExt cx="904761" cy="2635790"/>
          </a:xfrm>
        </p:grpSpPr>
        <p:grpSp>
          <p:nvGrpSpPr>
            <p:cNvPr id="3190" name="Google Shape;3190;p20"/>
            <p:cNvGrpSpPr/>
            <p:nvPr/>
          </p:nvGrpSpPr>
          <p:grpSpPr>
            <a:xfrm>
              <a:off x="6217254" y="-93868"/>
              <a:ext cx="676404" cy="2635790"/>
              <a:chOff x="6992560" y="76657"/>
              <a:chExt cx="676404" cy="2635790"/>
            </a:xfrm>
          </p:grpSpPr>
          <p:sp>
            <p:nvSpPr>
              <p:cNvPr id="3191" name="Google Shape;3191;p20"/>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2" name="Google Shape;3192;p20"/>
              <p:cNvGrpSpPr/>
              <p:nvPr/>
            </p:nvGrpSpPr>
            <p:grpSpPr>
              <a:xfrm>
                <a:off x="6992560" y="76657"/>
                <a:ext cx="676404" cy="2635790"/>
                <a:chOff x="6992560" y="76657"/>
                <a:chExt cx="676404" cy="2635790"/>
              </a:xfrm>
            </p:grpSpPr>
            <p:sp>
              <p:nvSpPr>
                <p:cNvPr id="3193" name="Google Shape;3193;p20"/>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20"/>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20"/>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20"/>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20"/>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20"/>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20"/>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20"/>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20"/>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20"/>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20"/>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20"/>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20"/>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20"/>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20"/>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20"/>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20"/>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20"/>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20"/>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20"/>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13" name="Google Shape;3213;p20"/>
            <p:cNvGrpSpPr/>
            <p:nvPr/>
          </p:nvGrpSpPr>
          <p:grpSpPr>
            <a:xfrm>
              <a:off x="6103076" y="-93868"/>
              <a:ext cx="904761" cy="2635790"/>
              <a:chOff x="3005950" y="538925"/>
              <a:chExt cx="1581750" cy="4608025"/>
            </a:xfrm>
          </p:grpSpPr>
          <p:sp>
            <p:nvSpPr>
              <p:cNvPr id="3214" name="Google Shape;3214;p20"/>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20"/>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20"/>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20"/>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20"/>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20"/>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20"/>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20"/>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20"/>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20"/>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20"/>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20"/>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20"/>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20"/>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20"/>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20"/>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20"/>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20"/>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20"/>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20"/>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20"/>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20"/>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20"/>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20"/>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20"/>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20"/>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20"/>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20"/>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242" name="Google Shape;3242;p20"/>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six columns">
  <p:cSld name="CUSTOM_4">
    <p:spTree>
      <p:nvGrpSpPr>
        <p:cNvPr id="1" name="Shape 3243"/>
        <p:cNvGrpSpPr/>
        <p:nvPr/>
      </p:nvGrpSpPr>
      <p:grpSpPr>
        <a:xfrm>
          <a:off x="0" y="0"/>
          <a:ext cx="0" cy="0"/>
          <a:chOff x="0" y="0"/>
          <a:chExt cx="0" cy="0"/>
        </a:xfrm>
      </p:grpSpPr>
      <p:grpSp>
        <p:nvGrpSpPr>
          <p:cNvPr id="3244" name="Google Shape;3244;p21"/>
          <p:cNvGrpSpPr/>
          <p:nvPr/>
        </p:nvGrpSpPr>
        <p:grpSpPr>
          <a:xfrm>
            <a:off x="-542860" y="-538286"/>
            <a:ext cx="10229721" cy="6220073"/>
            <a:chOff x="-165500" y="430250"/>
            <a:chExt cx="7974525" cy="4848825"/>
          </a:xfrm>
        </p:grpSpPr>
        <p:sp>
          <p:nvSpPr>
            <p:cNvPr id="3245" name="Google Shape;3245;p21"/>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21"/>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21"/>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21"/>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21"/>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21"/>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21"/>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21"/>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21"/>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21"/>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21"/>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21"/>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21"/>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21"/>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21"/>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21"/>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21"/>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21"/>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21"/>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21"/>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21"/>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21"/>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21"/>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21"/>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21"/>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21"/>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21"/>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21"/>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21"/>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21"/>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21"/>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21"/>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21"/>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21"/>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21"/>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21"/>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21"/>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21"/>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21"/>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21"/>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21"/>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21"/>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21"/>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21"/>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21"/>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21"/>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21"/>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21"/>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21"/>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21"/>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21"/>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21"/>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21"/>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21"/>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21"/>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21"/>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21"/>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21"/>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21"/>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21"/>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21"/>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21"/>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21"/>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21"/>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21"/>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21"/>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21"/>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21"/>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21"/>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21"/>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21"/>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21"/>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21"/>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21"/>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21"/>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21"/>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21"/>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21"/>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21"/>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21"/>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21"/>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21"/>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21"/>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21"/>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21"/>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21"/>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21"/>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21"/>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21"/>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21"/>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21"/>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21"/>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21"/>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21"/>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21"/>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21"/>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21"/>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21"/>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21"/>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21"/>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21"/>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21"/>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21"/>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21"/>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21"/>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50" name="Google Shape;3350;p21"/>
          <p:cNvSpPr txBox="1">
            <a:spLocks noGrp="1"/>
          </p:cNvSpPr>
          <p:nvPr>
            <p:ph type="subTitle" idx="1"/>
          </p:nvPr>
        </p:nvSpPr>
        <p:spPr>
          <a:xfrm>
            <a:off x="832825" y="1642350"/>
            <a:ext cx="1532100" cy="70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351" name="Google Shape;3351;p21"/>
          <p:cNvSpPr txBox="1">
            <a:spLocks noGrp="1"/>
          </p:cNvSpPr>
          <p:nvPr>
            <p:ph type="subTitle" idx="2"/>
          </p:nvPr>
        </p:nvSpPr>
        <p:spPr>
          <a:xfrm>
            <a:off x="832825" y="1213075"/>
            <a:ext cx="15321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352" name="Google Shape;3352;p21"/>
          <p:cNvSpPr txBox="1">
            <a:spLocks noGrp="1"/>
          </p:cNvSpPr>
          <p:nvPr>
            <p:ph type="subTitle" idx="3"/>
          </p:nvPr>
        </p:nvSpPr>
        <p:spPr>
          <a:xfrm>
            <a:off x="3039904" y="1642350"/>
            <a:ext cx="1532100" cy="70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353" name="Google Shape;3353;p21"/>
          <p:cNvSpPr txBox="1">
            <a:spLocks noGrp="1"/>
          </p:cNvSpPr>
          <p:nvPr>
            <p:ph type="subTitle" idx="4"/>
          </p:nvPr>
        </p:nvSpPr>
        <p:spPr>
          <a:xfrm>
            <a:off x="3039909" y="1213075"/>
            <a:ext cx="15321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354" name="Google Shape;3354;p21"/>
          <p:cNvSpPr txBox="1">
            <a:spLocks noGrp="1"/>
          </p:cNvSpPr>
          <p:nvPr>
            <p:ph type="subTitle" idx="5"/>
          </p:nvPr>
        </p:nvSpPr>
        <p:spPr>
          <a:xfrm>
            <a:off x="3039904" y="2773950"/>
            <a:ext cx="1532100" cy="70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355" name="Google Shape;3355;p21"/>
          <p:cNvSpPr txBox="1">
            <a:spLocks noGrp="1"/>
          </p:cNvSpPr>
          <p:nvPr>
            <p:ph type="subTitle" idx="6"/>
          </p:nvPr>
        </p:nvSpPr>
        <p:spPr>
          <a:xfrm>
            <a:off x="3039909" y="2344675"/>
            <a:ext cx="15321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356" name="Google Shape;3356;p21"/>
          <p:cNvSpPr txBox="1">
            <a:spLocks noGrp="1"/>
          </p:cNvSpPr>
          <p:nvPr>
            <p:ph type="subTitle" idx="7"/>
          </p:nvPr>
        </p:nvSpPr>
        <p:spPr>
          <a:xfrm>
            <a:off x="832825" y="3905550"/>
            <a:ext cx="1532100" cy="70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357" name="Google Shape;3357;p21"/>
          <p:cNvSpPr txBox="1">
            <a:spLocks noGrp="1"/>
          </p:cNvSpPr>
          <p:nvPr>
            <p:ph type="subTitle" idx="8"/>
          </p:nvPr>
        </p:nvSpPr>
        <p:spPr>
          <a:xfrm>
            <a:off x="832825" y="3476275"/>
            <a:ext cx="15321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358" name="Google Shape;3358;p21"/>
          <p:cNvSpPr txBox="1">
            <a:spLocks noGrp="1"/>
          </p:cNvSpPr>
          <p:nvPr>
            <p:ph type="subTitle" idx="9"/>
          </p:nvPr>
        </p:nvSpPr>
        <p:spPr>
          <a:xfrm>
            <a:off x="3039904" y="3905550"/>
            <a:ext cx="1532100" cy="70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359" name="Google Shape;3359;p21"/>
          <p:cNvSpPr txBox="1">
            <a:spLocks noGrp="1"/>
          </p:cNvSpPr>
          <p:nvPr>
            <p:ph type="subTitle" idx="13"/>
          </p:nvPr>
        </p:nvSpPr>
        <p:spPr>
          <a:xfrm>
            <a:off x="3039909" y="3476275"/>
            <a:ext cx="15321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360" name="Google Shape;3360;p21"/>
          <p:cNvSpPr txBox="1">
            <a:spLocks noGrp="1"/>
          </p:cNvSpPr>
          <p:nvPr>
            <p:ph type="subTitle" idx="14"/>
          </p:nvPr>
        </p:nvSpPr>
        <p:spPr>
          <a:xfrm>
            <a:off x="832825" y="2773950"/>
            <a:ext cx="1532100" cy="70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361" name="Google Shape;3361;p21"/>
          <p:cNvSpPr txBox="1">
            <a:spLocks noGrp="1"/>
          </p:cNvSpPr>
          <p:nvPr>
            <p:ph type="subTitle" idx="15"/>
          </p:nvPr>
        </p:nvSpPr>
        <p:spPr>
          <a:xfrm>
            <a:off x="832825" y="2344675"/>
            <a:ext cx="15321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3362" name="Google Shape;3362;p21"/>
          <p:cNvGrpSpPr/>
          <p:nvPr/>
        </p:nvGrpSpPr>
        <p:grpSpPr>
          <a:xfrm>
            <a:off x="307250" y="439775"/>
            <a:ext cx="1464718" cy="583194"/>
            <a:chOff x="3545525" y="1039700"/>
            <a:chExt cx="1464718" cy="583194"/>
          </a:xfrm>
        </p:grpSpPr>
        <p:sp>
          <p:nvSpPr>
            <p:cNvPr id="3363" name="Google Shape;3363;p21"/>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21"/>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5" name="Google Shape;3365;p21"/>
          <p:cNvGrpSpPr/>
          <p:nvPr/>
        </p:nvGrpSpPr>
        <p:grpSpPr>
          <a:xfrm>
            <a:off x="4816213" y="4471875"/>
            <a:ext cx="406338" cy="428007"/>
            <a:chOff x="5232406" y="2094648"/>
            <a:chExt cx="586515" cy="617793"/>
          </a:xfrm>
        </p:grpSpPr>
        <p:sp>
          <p:nvSpPr>
            <p:cNvPr id="3366" name="Google Shape;3366;p21"/>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21"/>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21"/>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9" name="Google Shape;3369;p21"/>
          <p:cNvGrpSpPr/>
          <p:nvPr/>
        </p:nvGrpSpPr>
        <p:grpSpPr>
          <a:xfrm flipH="1">
            <a:off x="183941" y="2459307"/>
            <a:ext cx="340886" cy="340886"/>
            <a:chOff x="3127550" y="3852575"/>
            <a:chExt cx="235500" cy="235500"/>
          </a:xfrm>
        </p:grpSpPr>
        <p:sp>
          <p:nvSpPr>
            <p:cNvPr id="3370" name="Google Shape;3370;p21"/>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21"/>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72" name="Google Shape;3372;p21"/>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98"/>
        <p:cNvGrpSpPr/>
        <p:nvPr/>
      </p:nvGrpSpPr>
      <p:grpSpPr>
        <a:xfrm>
          <a:off x="0" y="0"/>
          <a:ext cx="0" cy="0"/>
          <a:chOff x="0" y="0"/>
          <a:chExt cx="0" cy="0"/>
        </a:xfrm>
      </p:grpSpPr>
      <p:grpSp>
        <p:nvGrpSpPr>
          <p:cNvPr id="199" name="Google Shape;199;p3"/>
          <p:cNvGrpSpPr/>
          <p:nvPr/>
        </p:nvGrpSpPr>
        <p:grpSpPr>
          <a:xfrm>
            <a:off x="-542860" y="-538286"/>
            <a:ext cx="10229721" cy="6220073"/>
            <a:chOff x="-165500" y="430250"/>
            <a:chExt cx="7974525" cy="4848825"/>
          </a:xfrm>
        </p:grpSpPr>
        <p:sp>
          <p:nvSpPr>
            <p:cNvPr id="200" name="Google Shape;200;p3"/>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5" name="Google Shape;305;p3"/>
          <p:cNvSpPr txBox="1">
            <a:spLocks noGrp="1"/>
          </p:cNvSpPr>
          <p:nvPr>
            <p:ph type="title"/>
          </p:nvPr>
        </p:nvSpPr>
        <p:spPr>
          <a:xfrm>
            <a:off x="4120749" y="2818975"/>
            <a:ext cx="3888300" cy="841800"/>
          </a:xfrm>
          <a:prstGeom prst="rect">
            <a:avLst/>
          </a:prstGeom>
        </p:spPr>
        <p:txBody>
          <a:bodyPr spcFirstLastPara="1" wrap="square" lIns="91425" tIns="91425" rIns="91425" bIns="91425" anchor="b" anchorCtr="0">
            <a:noAutofit/>
          </a:bodyPr>
          <a:lstStyle>
            <a:lvl1pPr lvl="0" algn="l">
              <a:spcBef>
                <a:spcPts val="0"/>
              </a:spcBef>
              <a:spcAft>
                <a:spcPts val="0"/>
              </a:spcAft>
              <a:buSzPts val="3600"/>
              <a:buNone/>
              <a:defRPr sz="4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306" name="Google Shape;306;p3"/>
          <p:cNvSpPr txBox="1">
            <a:spLocks noGrp="1"/>
          </p:cNvSpPr>
          <p:nvPr>
            <p:ph type="subTitle" idx="1"/>
          </p:nvPr>
        </p:nvSpPr>
        <p:spPr>
          <a:xfrm>
            <a:off x="4120749" y="3557700"/>
            <a:ext cx="3888300" cy="489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a:latin typeface="Dosis"/>
                <a:ea typeface="Dosis"/>
                <a:cs typeface="Dosis"/>
                <a:sym typeface="Dosis"/>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07" name="Google Shape;307;p3"/>
          <p:cNvSpPr txBox="1">
            <a:spLocks noGrp="1"/>
          </p:cNvSpPr>
          <p:nvPr>
            <p:ph type="title" idx="2" hasCustomPrompt="1"/>
          </p:nvPr>
        </p:nvSpPr>
        <p:spPr>
          <a:xfrm>
            <a:off x="4120738" y="2125975"/>
            <a:ext cx="904800" cy="6930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accent3"/>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grpSp>
        <p:nvGrpSpPr>
          <p:cNvPr id="308" name="Google Shape;308;p3"/>
          <p:cNvGrpSpPr/>
          <p:nvPr/>
        </p:nvGrpSpPr>
        <p:grpSpPr>
          <a:xfrm>
            <a:off x="6893474" y="-676607"/>
            <a:ext cx="1536356" cy="1524462"/>
            <a:chOff x="1200700" y="238125"/>
            <a:chExt cx="5218600" cy="5178200"/>
          </a:xfrm>
        </p:grpSpPr>
        <p:sp>
          <p:nvSpPr>
            <p:cNvPr id="309" name="Google Shape;309;p3"/>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 name="Google Shape;341;p3"/>
          <p:cNvGrpSpPr/>
          <p:nvPr/>
        </p:nvGrpSpPr>
        <p:grpSpPr>
          <a:xfrm flipH="1">
            <a:off x="7926384" y="2541937"/>
            <a:ext cx="1354360" cy="764236"/>
            <a:chOff x="397009" y="3697962"/>
            <a:chExt cx="1354360" cy="764236"/>
          </a:xfrm>
        </p:grpSpPr>
        <p:grpSp>
          <p:nvGrpSpPr>
            <p:cNvPr id="342" name="Google Shape;342;p3"/>
            <p:cNvGrpSpPr/>
            <p:nvPr/>
          </p:nvGrpSpPr>
          <p:grpSpPr>
            <a:xfrm flipH="1">
              <a:off x="397009" y="3697962"/>
              <a:ext cx="1354360" cy="764236"/>
              <a:chOff x="551525" y="1064150"/>
              <a:chExt cx="6192775" cy="3494450"/>
            </a:xfrm>
          </p:grpSpPr>
          <p:sp>
            <p:nvSpPr>
              <p:cNvPr id="343" name="Google Shape;343;p3"/>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 name="Google Shape;345;p3"/>
            <p:cNvGrpSpPr/>
            <p:nvPr/>
          </p:nvGrpSpPr>
          <p:grpSpPr>
            <a:xfrm flipH="1">
              <a:off x="397009" y="3697962"/>
              <a:ext cx="1354360" cy="764236"/>
              <a:chOff x="551525" y="1064150"/>
              <a:chExt cx="6192775" cy="3494450"/>
            </a:xfrm>
          </p:grpSpPr>
          <p:sp>
            <p:nvSpPr>
              <p:cNvPr id="346" name="Google Shape;346;p3"/>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8" name="Google Shape;348;p3"/>
          <p:cNvGrpSpPr/>
          <p:nvPr/>
        </p:nvGrpSpPr>
        <p:grpSpPr>
          <a:xfrm>
            <a:off x="5263447" y="4546867"/>
            <a:ext cx="360715" cy="360715"/>
            <a:chOff x="3127550" y="3852575"/>
            <a:chExt cx="235500" cy="235500"/>
          </a:xfrm>
        </p:grpSpPr>
        <p:sp>
          <p:nvSpPr>
            <p:cNvPr id="349" name="Google Shape;349;p3"/>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 name="Google Shape;351;p3"/>
          <p:cNvGrpSpPr/>
          <p:nvPr/>
        </p:nvGrpSpPr>
        <p:grpSpPr>
          <a:xfrm>
            <a:off x="8416747" y="913767"/>
            <a:ext cx="360715" cy="360715"/>
            <a:chOff x="3127550" y="3852575"/>
            <a:chExt cx="235500" cy="235500"/>
          </a:xfrm>
        </p:grpSpPr>
        <p:sp>
          <p:nvSpPr>
            <p:cNvPr id="352" name="Google Shape;352;p3"/>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 name="Google Shape;354;p3"/>
          <p:cNvGrpSpPr/>
          <p:nvPr/>
        </p:nvGrpSpPr>
        <p:grpSpPr>
          <a:xfrm flipH="1">
            <a:off x="2181462" y="4517087"/>
            <a:ext cx="347100" cy="365610"/>
            <a:chOff x="5232406" y="2094648"/>
            <a:chExt cx="586515" cy="617793"/>
          </a:xfrm>
        </p:grpSpPr>
        <p:sp>
          <p:nvSpPr>
            <p:cNvPr id="355" name="Google Shape;355;p3"/>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 name="Google Shape;358;p3"/>
          <p:cNvGrpSpPr/>
          <p:nvPr/>
        </p:nvGrpSpPr>
        <p:grpSpPr>
          <a:xfrm>
            <a:off x="4938000" y="477200"/>
            <a:ext cx="235500" cy="235500"/>
            <a:chOff x="3127550" y="3852575"/>
            <a:chExt cx="235500" cy="235500"/>
          </a:xfrm>
        </p:grpSpPr>
        <p:sp>
          <p:nvSpPr>
            <p:cNvPr id="359" name="Google Shape;359;p3"/>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eight columns">
  <p:cSld name="CUSTOM_17">
    <p:spTree>
      <p:nvGrpSpPr>
        <p:cNvPr id="1" name="Shape 3373"/>
        <p:cNvGrpSpPr/>
        <p:nvPr/>
      </p:nvGrpSpPr>
      <p:grpSpPr>
        <a:xfrm>
          <a:off x="0" y="0"/>
          <a:ext cx="0" cy="0"/>
          <a:chOff x="0" y="0"/>
          <a:chExt cx="0" cy="0"/>
        </a:xfrm>
      </p:grpSpPr>
      <p:grpSp>
        <p:nvGrpSpPr>
          <p:cNvPr id="3374" name="Google Shape;3374;p22"/>
          <p:cNvGrpSpPr/>
          <p:nvPr/>
        </p:nvGrpSpPr>
        <p:grpSpPr>
          <a:xfrm>
            <a:off x="-542860" y="-538286"/>
            <a:ext cx="10229721" cy="6220073"/>
            <a:chOff x="-165500" y="430250"/>
            <a:chExt cx="7974525" cy="4848825"/>
          </a:xfrm>
        </p:grpSpPr>
        <p:sp>
          <p:nvSpPr>
            <p:cNvPr id="3375" name="Google Shape;3375;p22"/>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22"/>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22"/>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22"/>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22"/>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22"/>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22"/>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22"/>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22"/>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22"/>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22"/>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22"/>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22"/>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22"/>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22"/>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22"/>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22"/>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22"/>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22"/>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22"/>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22"/>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22"/>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22"/>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22"/>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22"/>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22"/>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22"/>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22"/>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22"/>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22"/>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22"/>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22"/>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22"/>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22"/>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22"/>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22"/>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22"/>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22"/>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22"/>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22"/>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22"/>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22"/>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22"/>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22"/>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22"/>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22"/>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22"/>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22"/>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22"/>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22"/>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22"/>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22"/>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22"/>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22"/>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22"/>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22"/>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22"/>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22"/>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22"/>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22"/>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22"/>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22"/>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22"/>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22"/>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22"/>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22"/>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22"/>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22"/>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22"/>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22"/>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22"/>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22"/>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22"/>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22"/>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22"/>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22"/>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22"/>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22"/>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22"/>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22"/>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22"/>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22"/>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22"/>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22"/>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22"/>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22"/>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22"/>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22"/>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22"/>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22"/>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22"/>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22"/>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22"/>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22"/>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22"/>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22"/>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22"/>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22"/>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22"/>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22"/>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22"/>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22"/>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22"/>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22"/>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22"/>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0" name="Google Shape;3480;p22"/>
          <p:cNvSpPr txBox="1">
            <a:spLocks noGrp="1"/>
          </p:cNvSpPr>
          <p:nvPr>
            <p:ph type="subTitle" idx="1"/>
          </p:nvPr>
        </p:nvSpPr>
        <p:spPr>
          <a:xfrm>
            <a:off x="828625" y="1921450"/>
            <a:ext cx="1641300" cy="94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481" name="Google Shape;3481;p22"/>
          <p:cNvSpPr txBox="1">
            <a:spLocks noGrp="1"/>
          </p:cNvSpPr>
          <p:nvPr>
            <p:ph type="subTitle" idx="2"/>
          </p:nvPr>
        </p:nvSpPr>
        <p:spPr>
          <a:xfrm>
            <a:off x="828625" y="1492175"/>
            <a:ext cx="16413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482" name="Google Shape;3482;p22"/>
          <p:cNvSpPr txBox="1">
            <a:spLocks noGrp="1"/>
          </p:cNvSpPr>
          <p:nvPr>
            <p:ph type="subTitle" idx="3"/>
          </p:nvPr>
        </p:nvSpPr>
        <p:spPr>
          <a:xfrm>
            <a:off x="828625" y="3354775"/>
            <a:ext cx="1641300" cy="94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483" name="Google Shape;3483;p22"/>
          <p:cNvSpPr txBox="1">
            <a:spLocks noGrp="1"/>
          </p:cNvSpPr>
          <p:nvPr>
            <p:ph type="subTitle" idx="4"/>
          </p:nvPr>
        </p:nvSpPr>
        <p:spPr>
          <a:xfrm>
            <a:off x="828625" y="2925500"/>
            <a:ext cx="16413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484" name="Google Shape;3484;p22"/>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3485" name="Google Shape;3485;p22"/>
          <p:cNvSpPr txBox="1">
            <a:spLocks noGrp="1"/>
          </p:cNvSpPr>
          <p:nvPr>
            <p:ph type="subTitle" idx="5"/>
          </p:nvPr>
        </p:nvSpPr>
        <p:spPr>
          <a:xfrm>
            <a:off x="2777108" y="1921450"/>
            <a:ext cx="1641300" cy="94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486" name="Google Shape;3486;p22"/>
          <p:cNvSpPr txBox="1">
            <a:spLocks noGrp="1"/>
          </p:cNvSpPr>
          <p:nvPr>
            <p:ph type="subTitle" idx="6"/>
          </p:nvPr>
        </p:nvSpPr>
        <p:spPr>
          <a:xfrm>
            <a:off x="2777106" y="1492175"/>
            <a:ext cx="16413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487" name="Google Shape;3487;p22"/>
          <p:cNvSpPr txBox="1">
            <a:spLocks noGrp="1"/>
          </p:cNvSpPr>
          <p:nvPr>
            <p:ph type="subTitle" idx="7"/>
          </p:nvPr>
        </p:nvSpPr>
        <p:spPr>
          <a:xfrm>
            <a:off x="2777108" y="3354775"/>
            <a:ext cx="1641300" cy="94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488" name="Google Shape;3488;p22"/>
          <p:cNvSpPr txBox="1">
            <a:spLocks noGrp="1"/>
          </p:cNvSpPr>
          <p:nvPr>
            <p:ph type="subTitle" idx="8"/>
          </p:nvPr>
        </p:nvSpPr>
        <p:spPr>
          <a:xfrm>
            <a:off x="2777106" y="2925500"/>
            <a:ext cx="16413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489" name="Google Shape;3489;p22"/>
          <p:cNvSpPr txBox="1">
            <a:spLocks noGrp="1"/>
          </p:cNvSpPr>
          <p:nvPr>
            <p:ph type="subTitle" idx="9"/>
          </p:nvPr>
        </p:nvSpPr>
        <p:spPr>
          <a:xfrm>
            <a:off x="4725592" y="1921450"/>
            <a:ext cx="1641300" cy="94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490" name="Google Shape;3490;p22"/>
          <p:cNvSpPr txBox="1">
            <a:spLocks noGrp="1"/>
          </p:cNvSpPr>
          <p:nvPr>
            <p:ph type="subTitle" idx="13"/>
          </p:nvPr>
        </p:nvSpPr>
        <p:spPr>
          <a:xfrm>
            <a:off x="4725588" y="1492175"/>
            <a:ext cx="16413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491" name="Google Shape;3491;p22"/>
          <p:cNvSpPr txBox="1">
            <a:spLocks noGrp="1"/>
          </p:cNvSpPr>
          <p:nvPr>
            <p:ph type="subTitle" idx="14"/>
          </p:nvPr>
        </p:nvSpPr>
        <p:spPr>
          <a:xfrm>
            <a:off x="4725591" y="3354775"/>
            <a:ext cx="1641300" cy="94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492" name="Google Shape;3492;p22"/>
          <p:cNvSpPr txBox="1">
            <a:spLocks noGrp="1"/>
          </p:cNvSpPr>
          <p:nvPr>
            <p:ph type="subTitle" idx="15"/>
          </p:nvPr>
        </p:nvSpPr>
        <p:spPr>
          <a:xfrm>
            <a:off x="4725588" y="2925500"/>
            <a:ext cx="16413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493" name="Google Shape;3493;p22"/>
          <p:cNvSpPr txBox="1">
            <a:spLocks noGrp="1"/>
          </p:cNvSpPr>
          <p:nvPr>
            <p:ph type="subTitle" idx="16"/>
          </p:nvPr>
        </p:nvSpPr>
        <p:spPr>
          <a:xfrm>
            <a:off x="6674075" y="1921450"/>
            <a:ext cx="1641300" cy="94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494" name="Google Shape;3494;p22"/>
          <p:cNvSpPr txBox="1">
            <a:spLocks noGrp="1"/>
          </p:cNvSpPr>
          <p:nvPr>
            <p:ph type="subTitle" idx="17"/>
          </p:nvPr>
        </p:nvSpPr>
        <p:spPr>
          <a:xfrm>
            <a:off x="6674069" y="1492175"/>
            <a:ext cx="16413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495" name="Google Shape;3495;p22"/>
          <p:cNvSpPr txBox="1">
            <a:spLocks noGrp="1"/>
          </p:cNvSpPr>
          <p:nvPr>
            <p:ph type="subTitle" idx="18"/>
          </p:nvPr>
        </p:nvSpPr>
        <p:spPr>
          <a:xfrm>
            <a:off x="6674074" y="3354775"/>
            <a:ext cx="1641300" cy="94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496" name="Google Shape;3496;p22"/>
          <p:cNvSpPr txBox="1">
            <a:spLocks noGrp="1"/>
          </p:cNvSpPr>
          <p:nvPr>
            <p:ph type="subTitle" idx="19"/>
          </p:nvPr>
        </p:nvSpPr>
        <p:spPr>
          <a:xfrm>
            <a:off x="6674069" y="2925500"/>
            <a:ext cx="16413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3497" name="Google Shape;3497;p22"/>
          <p:cNvGrpSpPr/>
          <p:nvPr/>
        </p:nvGrpSpPr>
        <p:grpSpPr>
          <a:xfrm flipH="1">
            <a:off x="3972196" y="4669355"/>
            <a:ext cx="241105" cy="241105"/>
            <a:chOff x="3127550" y="3852575"/>
            <a:chExt cx="235500" cy="235500"/>
          </a:xfrm>
        </p:grpSpPr>
        <p:sp>
          <p:nvSpPr>
            <p:cNvPr id="3498" name="Google Shape;3498;p22"/>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22"/>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0" name="Google Shape;3500;p22"/>
          <p:cNvGrpSpPr/>
          <p:nvPr/>
        </p:nvGrpSpPr>
        <p:grpSpPr>
          <a:xfrm flipH="1">
            <a:off x="8347947" y="324243"/>
            <a:ext cx="1536356" cy="1524462"/>
            <a:chOff x="1200700" y="238125"/>
            <a:chExt cx="5218600" cy="5178200"/>
          </a:xfrm>
        </p:grpSpPr>
        <p:sp>
          <p:nvSpPr>
            <p:cNvPr id="3501" name="Google Shape;3501;p22"/>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22"/>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22"/>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22"/>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22"/>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22"/>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22"/>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22"/>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22"/>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22"/>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22"/>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22"/>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22"/>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22"/>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22"/>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22"/>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22"/>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22"/>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22"/>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22"/>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22"/>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22"/>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22"/>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22"/>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22"/>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22"/>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22"/>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22"/>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22"/>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22"/>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22"/>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22"/>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3" name="Google Shape;3533;p22"/>
          <p:cNvGrpSpPr/>
          <p:nvPr/>
        </p:nvGrpSpPr>
        <p:grpSpPr>
          <a:xfrm flipH="1">
            <a:off x="8429836" y="4351529"/>
            <a:ext cx="390854" cy="411698"/>
            <a:chOff x="5232406" y="2094648"/>
            <a:chExt cx="586515" cy="617793"/>
          </a:xfrm>
        </p:grpSpPr>
        <p:sp>
          <p:nvSpPr>
            <p:cNvPr id="3534" name="Google Shape;3534;p22"/>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22"/>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22"/>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7" name="Google Shape;3537;p22"/>
          <p:cNvGrpSpPr/>
          <p:nvPr/>
        </p:nvGrpSpPr>
        <p:grpSpPr>
          <a:xfrm>
            <a:off x="365286" y="3786254"/>
            <a:ext cx="390854" cy="411698"/>
            <a:chOff x="5232406" y="2094648"/>
            <a:chExt cx="586515" cy="617793"/>
          </a:xfrm>
        </p:grpSpPr>
        <p:sp>
          <p:nvSpPr>
            <p:cNvPr id="3538" name="Google Shape;3538;p22"/>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22"/>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22"/>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p:cSld name="CUSTOM_5">
    <p:spTree>
      <p:nvGrpSpPr>
        <p:cNvPr id="1" name="Shape 3541"/>
        <p:cNvGrpSpPr/>
        <p:nvPr/>
      </p:nvGrpSpPr>
      <p:grpSpPr>
        <a:xfrm>
          <a:off x="0" y="0"/>
          <a:ext cx="0" cy="0"/>
          <a:chOff x="0" y="0"/>
          <a:chExt cx="0" cy="0"/>
        </a:xfrm>
      </p:grpSpPr>
      <p:grpSp>
        <p:nvGrpSpPr>
          <p:cNvPr id="3542" name="Google Shape;3542;p23"/>
          <p:cNvGrpSpPr/>
          <p:nvPr/>
        </p:nvGrpSpPr>
        <p:grpSpPr>
          <a:xfrm>
            <a:off x="-542860" y="-538286"/>
            <a:ext cx="10229721" cy="6220073"/>
            <a:chOff x="-165500" y="430250"/>
            <a:chExt cx="7974525" cy="4848825"/>
          </a:xfrm>
        </p:grpSpPr>
        <p:sp>
          <p:nvSpPr>
            <p:cNvPr id="3543" name="Google Shape;3543;p23"/>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23"/>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23"/>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23"/>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23"/>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23"/>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23"/>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23"/>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23"/>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23"/>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23"/>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23"/>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23"/>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23"/>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23"/>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23"/>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23"/>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23"/>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23"/>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23"/>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23"/>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23"/>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23"/>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23"/>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23"/>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23"/>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23"/>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23"/>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23"/>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23"/>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23"/>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23"/>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23"/>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23"/>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23"/>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23"/>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23"/>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23"/>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23"/>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23"/>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23"/>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23"/>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23"/>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23"/>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23"/>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23"/>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23"/>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23"/>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23"/>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23"/>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23"/>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23"/>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23"/>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23"/>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23"/>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23"/>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23"/>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23"/>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23"/>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23"/>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23"/>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23"/>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23"/>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23"/>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23"/>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23"/>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23"/>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23"/>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23"/>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23"/>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23"/>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23"/>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23"/>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23"/>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23"/>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23"/>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23"/>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23"/>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23"/>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23"/>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23"/>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23"/>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23"/>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23"/>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23"/>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23"/>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23"/>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23"/>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23"/>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23"/>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23"/>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23"/>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23"/>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23"/>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23"/>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23"/>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23"/>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23"/>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23"/>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23"/>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23"/>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23"/>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23"/>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23"/>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23"/>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48" name="Google Shape;3648;p23"/>
          <p:cNvSpPr txBox="1">
            <a:spLocks noGrp="1"/>
          </p:cNvSpPr>
          <p:nvPr>
            <p:ph type="title"/>
          </p:nvPr>
        </p:nvSpPr>
        <p:spPr>
          <a:xfrm>
            <a:off x="2782800" y="1424250"/>
            <a:ext cx="3578400" cy="1622100"/>
          </a:xfrm>
          <a:prstGeom prst="rect">
            <a:avLst/>
          </a:prstGeom>
        </p:spPr>
        <p:txBody>
          <a:bodyPr spcFirstLastPara="1" wrap="square" lIns="91425" tIns="91425" rIns="91425" bIns="91425" anchor="b" anchorCtr="0">
            <a:noAutofit/>
          </a:bodyPr>
          <a:lstStyle>
            <a:lvl1pPr lvl="0" rtl="0">
              <a:spcBef>
                <a:spcPts val="0"/>
              </a:spcBef>
              <a:spcAft>
                <a:spcPts val="0"/>
              </a:spcAft>
              <a:buSzPts val="7200"/>
              <a:buNone/>
              <a:defRPr sz="9600"/>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endParaRPr/>
          </a:p>
        </p:txBody>
      </p:sp>
      <p:sp>
        <p:nvSpPr>
          <p:cNvPr id="3649" name="Google Shape;3649;p23"/>
          <p:cNvSpPr txBox="1">
            <a:spLocks noGrp="1"/>
          </p:cNvSpPr>
          <p:nvPr>
            <p:ph type="subTitle" idx="1"/>
          </p:nvPr>
        </p:nvSpPr>
        <p:spPr>
          <a:xfrm>
            <a:off x="2782800" y="2931150"/>
            <a:ext cx="3578400" cy="73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latin typeface="Dosis"/>
                <a:ea typeface="Dosis"/>
                <a:cs typeface="Dosis"/>
                <a:sym typeface="Dosis"/>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3650" name="Google Shape;3650;p23"/>
          <p:cNvGrpSpPr/>
          <p:nvPr/>
        </p:nvGrpSpPr>
        <p:grpSpPr>
          <a:xfrm flipH="1">
            <a:off x="7378459" y="1118862"/>
            <a:ext cx="1354360" cy="764236"/>
            <a:chOff x="397009" y="3697962"/>
            <a:chExt cx="1354360" cy="764236"/>
          </a:xfrm>
        </p:grpSpPr>
        <p:grpSp>
          <p:nvGrpSpPr>
            <p:cNvPr id="3651" name="Google Shape;3651;p23"/>
            <p:cNvGrpSpPr/>
            <p:nvPr/>
          </p:nvGrpSpPr>
          <p:grpSpPr>
            <a:xfrm flipH="1">
              <a:off x="397009" y="3697962"/>
              <a:ext cx="1354360" cy="764236"/>
              <a:chOff x="551525" y="1064150"/>
              <a:chExt cx="6192775" cy="3494450"/>
            </a:xfrm>
          </p:grpSpPr>
          <p:sp>
            <p:nvSpPr>
              <p:cNvPr id="3652" name="Google Shape;3652;p23"/>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23"/>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4" name="Google Shape;3654;p23"/>
            <p:cNvGrpSpPr/>
            <p:nvPr/>
          </p:nvGrpSpPr>
          <p:grpSpPr>
            <a:xfrm flipH="1">
              <a:off x="397009" y="3697962"/>
              <a:ext cx="1354360" cy="764236"/>
              <a:chOff x="551525" y="1064150"/>
              <a:chExt cx="6192775" cy="3494450"/>
            </a:xfrm>
          </p:grpSpPr>
          <p:sp>
            <p:nvSpPr>
              <p:cNvPr id="3655" name="Google Shape;3655;p23"/>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23"/>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57" name="Google Shape;3657;p23"/>
          <p:cNvGrpSpPr/>
          <p:nvPr/>
        </p:nvGrpSpPr>
        <p:grpSpPr>
          <a:xfrm flipH="1">
            <a:off x="4840835" y="4690230"/>
            <a:ext cx="241105" cy="241105"/>
            <a:chOff x="3127550" y="3852575"/>
            <a:chExt cx="235500" cy="235500"/>
          </a:xfrm>
        </p:grpSpPr>
        <p:sp>
          <p:nvSpPr>
            <p:cNvPr id="3658" name="Google Shape;3658;p23"/>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23"/>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0" name="Google Shape;3660;p23"/>
          <p:cNvGrpSpPr/>
          <p:nvPr/>
        </p:nvGrpSpPr>
        <p:grpSpPr>
          <a:xfrm>
            <a:off x="714174" y="4334293"/>
            <a:ext cx="1536356" cy="1524462"/>
            <a:chOff x="1200700" y="238125"/>
            <a:chExt cx="5218600" cy="5178200"/>
          </a:xfrm>
        </p:grpSpPr>
        <p:sp>
          <p:nvSpPr>
            <p:cNvPr id="3661" name="Google Shape;3661;p23"/>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23"/>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23"/>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23"/>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23"/>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23"/>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23"/>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23"/>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23"/>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23"/>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23"/>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23"/>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23"/>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23"/>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23"/>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23"/>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23"/>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23"/>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23"/>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23"/>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23"/>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23"/>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23"/>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23"/>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23"/>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23"/>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23"/>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23"/>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23"/>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23"/>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23"/>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23"/>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3" name="Google Shape;3693;p23"/>
          <p:cNvGrpSpPr/>
          <p:nvPr/>
        </p:nvGrpSpPr>
        <p:grpSpPr>
          <a:xfrm>
            <a:off x="136899" y="2753754"/>
            <a:ext cx="390854" cy="411698"/>
            <a:chOff x="5232406" y="2094648"/>
            <a:chExt cx="586515" cy="617793"/>
          </a:xfrm>
        </p:grpSpPr>
        <p:sp>
          <p:nvSpPr>
            <p:cNvPr id="3694" name="Google Shape;3694;p23"/>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23"/>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23"/>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7" name="Google Shape;3697;p23"/>
          <p:cNvGrpSpPr/>
          <p:nvPr/>
        </p:nvGrpSpPr>
        <p:grpSpPr>
          <a:xfrm flipH="1">
            <a:off x="5252074" y="460070"/>
            <a:ext cx="241128" cy="241105"/>
            <a:chOff x="3127550" y="3852575"/>
            <a:chExt cx="235500" cy="235500"/>
          </a:xfrm>
        </p:grpSpPr>
        <p:sp>
          <p:nvSpPr>
            <p:cNvPr id="3698" name="Google Shape;3698;p23"/>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23"/>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1">
  <p:cSld name="CUSTOM_16">
    <p:spTree>
      <p:nvGrpSpPr>
        <p:cNvPr id="1" name="Shape 3700"/>
        <p:cNvGrpSpPr/>
        <p:nvPr/>
      </p:nvGrpSpPr>
      <p:grpSpPr>
        <a:xfrm>
          <a:off x="0" y="0"/>
          <a:ext cx="0" cy="0"/>
          <a:chOff x="0" y="0"/>
          <a:chExt cx="0" cy="0"/>
        </a:xfrm>
      </p:grpSpPr>
      <p:grpSp>
        <p:nvGrpSpPr>
          <p:cNvPr id="3701" name="Google Shape;3701;p24"/>
          <p:cNvGrpSpPr/>
          <p:nvPr/>
        </p:nvGrpSpPr>
        <p:grpSpPr>
          <a:xfrm>
            <a:off x="-542860" y="-538286"/>
            <a:ext cx="10229721" cy="6220073"/>
            <a:chOff x="-165500" y="430250"/>
            <a:chExt cx="7974525" cy="4848825"/>
          </a:xfrm>
        </p:grpSpPr>
        <p:sp>
          <p:nvSpPr>
            <p:cNvPr id="3702" name="Google Shape;3702;p24"/>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24"/>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24"/>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24"/>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24"/>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24"/>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24"/>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24"/>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24"/>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24"/>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24"/>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24"/>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24"/>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24"/>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24"/>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24"/>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24"/>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24"/>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24"/>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24"/>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24"/>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24"/>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24"/>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24"/>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24"/>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24"/>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24"/>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24"/>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24"/>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24"/>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24"/>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24"/>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24"/>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24"/>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24"/>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24"/>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24"/>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24"/>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24"/>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24"/>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24"/>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24"/>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24"/>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24"/>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24"/>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24"/>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24"/>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24"/>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24"/>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24"/>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24"/>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24"/>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24"/>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24"/>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24"/>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24"/>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24"/>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24"/>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24"/>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24"/>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24"/>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24"/>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24"/>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24"/>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24"/>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24"/>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24"/>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24"/>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24"/>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24"/>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24"/>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24"/>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24"/>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24"/>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24"/>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24"/>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24"/>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24"/>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24"/>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24"/>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24"/>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24"/>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24"/>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24"/>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24"/>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24"/>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24"/>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24"/>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24"/>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24"/>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24"/>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24"/>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24"/>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24"/>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24"/>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24"/>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24"/>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24"/>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24"/>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24"/>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24"/>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24"/>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24"/>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24"/>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24"/>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7" name="Google Shape;3807;p24"/>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3808" name="Google Shape;3808;p24"/>
          <p:cNvSpPr txBox="1">
            <a:spLocks noGrp="1"/>
          </p:cNvSpPr>
          <p:nvPr>
            <p:ph type="subTitle" idx="1"/>
          </p:nvPr>
        </p:nvSpPr>
        <p:spPr>
          <a:xfrm>
            <a:off x="4222013" y="2153322"/>
            <a:ext cx="4207800" cy="1887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Char char="●"/>
              <a:defRPr sz="1600"/>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3809" name="Google Shape;3809;p24"/>
          <p:cNvSpPr txBox="1">
            <a:spLocks noGrp="1"/>
          </p:cNvSpPr>
          <p:nvPr>
            <p:ph type="subTitle" idx="2"/>
          </p:nvPr>
        </p:nvSpPr>
        <p:spPr>
          <a:xfrm>
            <a:off x="4221975" y="1509963"/>
            <a:ext cx="4207800" cy="574200"/>
          </a:xfrm>
          <a:prstGeom prst="rect">
            <a:avLst/>
          </a:prstGeom>
        </p:spPr>
        <p:txBody>
          <a:bodyPr spcFirstLastPara="1" wrap="square" lIns="91425" tIns="91425" rIns="91425" bIns="91425" anchor="b" anchorCtr="0">
            <a:noAutofit/>
          </a:bodyPr>
          <a:lstStyle>
            <a:lvl1pPr marL="0" marR="0" lvl="0" indent="0"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3810" name="Google Shape;3810;p24"/>
          <p:cNvGrpSpPr/>
          <p:nvPr/>
        </p:nvGrpSpPr>
        <p:grpSpPr>
          <a:xfrm flipH="1">
            <a:off x="5418697" y="4334293"/>
            <a:ext cx="1536356" cy="1524462"/>
            <a:chOff x="1200700" y="238125"/>
            <a:chExt cx="5218600" cy="5178200"/>
          </a:xfrm>
        </p:grpSpPr>
        <p:sp>
          <p:nvSpPr>
            <p:cNvPr id="3811" name="Google Shape;3811;p24"/>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24"/>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24"/>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24"/>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24"/>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24"/>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24"/>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24"/>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24"/>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24"/>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24"/>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24"/>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24"/>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24"/>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24"/>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24"/>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24"/>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24"/>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24"/>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24"/>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24"/>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24"/>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24"/>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24"/>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24"/>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24"/>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24"/>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24"/>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24"/>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24"/>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24"/>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24"/>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3" name="Google Shape;3843;p24"/>
          <p:cNvGrpSpPr/>
          <p:nvPr/>
        </p:nvGrpSpPr>
        <p:grpSpPr>
          <a:xfrm flipH="1">
            <a:off x="8274561" y="3588329"/>
            <a:ext cx="390854" cy="411698"/>
            <a:chOff x="5232406" y="2094648"/>
            <a:chExt cx="586515" cy="617793"/>
          </a:xfrm>
        </p:grpSpPr>
        <p:sp>
          <p:nvSpPr>
            <p:cNvPr id="3844" name="Google Shape;3844;p24"/>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24"/>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24"/>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7" name="Google Shape;3847;p24"/>
          <p:cNvGrpSpPr/>
          <p:nvPr/>
        </p:nvGrpSpPr>
        <p:grpSpPr>
          <a:xfrm>
            <a:off x="2247336" y="4334304"/>
            <a:ext cx="390854" cy="411698"/>
            <a:chOff x="5232406" y="2094648"/>
            <a:chExt cx="586515" cy="617793"/>
          </a:xfrm>
        </p:grpSpPr>
        <p:sp>
          <p:nvSpPr>
            <p:cNvPr id="3848" name="Google Shape;3848;p24"/>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24"/>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24"/>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1" name="Google Shape;3851;p24"/>
          <p:cNvGrpSpPr/>
          <p:nvPr/>
        </p:nvGrpSpPr>
        <p:grpSpPr>
          <a:xfrm>
            <a:off x="668819" y="867762"/>
            <a:ext cx="311873" cy="311873"/>
            <a:chOff x="3127550" y="3852575"/>
            <a:chExt cx="235500" cy="235500"/>
          </a:xfrm>
        </p:grpSpPr>
        <p:sp>
          <p:nvSpPr>
            <p:cNvPr id="3852" name="Google Shape;3852;p24"/>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24"/>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4" name="Google Shape;3854;p24"/>
          <p:cNvGrpSpPr/>
          <p:nvPr/>
        </p:nvGrpSpPr>
        <p:grpSpPr>
          <a:xfrm>
            <a:off x="8273884" y="1790895"/>
            <a:ext cx="311873" cy="311849"/>
            <a:chOff x="3127550" y="3852575"/>
            <a:chExt cx="235500" cy="235500"/>
          </a:xfrm>
        </p:grpSpPr>
        <p:sp>
          <p:nvSpPr>
            <p:cNvPr id="3855" name="Google Shape;3855;p24"/>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24"/>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2">
  <p:cSld name="CUSTOM_19">
    <p:spTree>
      <p:nvGrpSpPr>
        <p:cNvPr id="1" name="Shape 3857"/>
        <p:cNvGrpSpPr/>
        <p:nvPr/>
      </p:nvGrpSpPr>
      <p:grpSpPr>
        <a:xfrm>
          <a:off x="0" y="0"/>
          <a:ext cx="0" cy="0"/>
          <a:chOff x="0" y="0"/>
          <a:chExt cx="0" cy="0"/>
        </a:xfrm>
      </p:grpSpPr>
      <p:grpSp>
        <p:nvGrpSpPr>
          <p:cNvPr id="3858" name="Google Shape;3858;p25"/>
          <p:cNvGrpSpPr/>
          <p:nvPr/>
        </p:nvGrpSpPr>
        <p:grpSpPr>
          <a:xfrm>
            <a:off x="-542860" y="-538286"/>
            <a:ext cx="10229721" cy="6220073"/>
            <a:chOff x="-165500" y="430250"/>
            <a:chExt cx="7974525" cy="4848825"/>
          </a:xfrm>
        </p:grpSpPr>
        <p:sp>
          <p:nvSpPr>
            <p:cNvPr id="3859" name="Google Shape;3859;p25"/>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25"/>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25"/>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25"/>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25"/>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25"/>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25"/>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25"/>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25"/>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25"/>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25"/>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25"/>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25"/>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25"/>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25"/>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25"/>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25"/>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25"/>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25"/>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25"/>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25"/>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25"/>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25"/>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25"/>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25"/>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25"/>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25"/>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25"/>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25"/>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25"/>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25"/>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25"/>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25"/>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25"/>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25"/>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25"/>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25"/>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25"/>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25"/>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25"/>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25"/>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25"/>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25"/>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25"/>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25"/>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25"/>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25"/>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25"/>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25"/>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25"/>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25"/>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25"/>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25"/>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25"/>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25"/>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25"/>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25"/>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25"/>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25"/>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25"/>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25"/>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25"/>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25"/>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25"/>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25"/>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25"/>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25"/>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25"/>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25"/>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25"/>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25"/>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25"/>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25"/>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25"/>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25"/>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25"/>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25"/>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25"/>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25"/>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25"/>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25"/>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25"/>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25"/>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25"/>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25"/>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25"/>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25"/>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25"/>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25"/>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25"/>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25"/>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25"/>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25"/>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25"/>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25"/>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25"/>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25"/>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25"/>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25"/>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25"/>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25"/>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25"/>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25"/>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25"/>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25"/>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64" name="Google Shape;3964;p25"/>
          <p:cNvSpPr txBox="1">
            <a:spLocks noGrp="1"/>
          </p:cNvSpPr>
          <p:nvPr>
            <p:ph type="subTitle" idx="1"/>
          </p:nvPr>
        </p:nvSpPr>
        <p:spPr>
          <a:xfrm>
            <a:off x="960450" y="1345950"/>
            <a:ext cx="7223100" cy="2751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600"/>
              <a:buChar char="●"/>
              <a:defRPr sz="1600">
                <a:latin typeface="Dosis"/>
                <a:ea typeface="Dosis"/>
                <a:cs typeface="Dosis"/>
                <a:sym typeface="Dosis"/>
              </a:defRPr>
            </a:lvl1pPr>
            <a:lvl2pPr lvl="1" algn="ctr" rtl="0">
              <a:lnSpc>
                <a:spcPct val="100000"/>
              </a:lnSpc>
              <a:spcBef>
                <a:spcPts val="0"/>
              </a:spcBef>
              <a:spcAft>
                <a:spcPts val="0"/>
              </a:spcAft>
              <a:buSzPts val="1600"/>
              <a:buChar char="○"/>
              <a:defRPr sz="1600"/>
            </a:lvl2pPr>
            <a:lvl3pPr lvl="2" algn="ctr" rtl="0">
              <a:lnSpc>
                <a:spcPct val="100000"/>
              </a:lnSpc>
              <a:spcBef>
                <a:spcPts val="0"/>
              </a:spcBef>
              <a:spcAft>
                <a:spcPts val="0"/>
              </a:spcAft>
              <a:buSzPts val="1600"/>
              <a:buChar char="■"/>
              <a:defRPr sz="1600"/>
            </a:lvl3pPr>
            <a:lvl4pPr lvl="3" algn="ctr" rtl="0">
              <a:lnSpc>
                <a:spcPct val="100000"/>
              </a:lnSpc>
              <a:spcBef>
                <a:spcPts val="0"/>
              </a:spcBef>
              <a:spcAft>
                <a:spcPts val="0"/>
              </a:spcAft>
              <a:buSzPts val="1600"/>
              <a:buChar char="●"/>
              <a:defRPr sz="1600"/>
            </a:lvl4pPr>
            <a:lvl5pPr lvl="4" algn="ctr" rtl="0">
              <a:lnSpc>
                <a:spcPct val="100000"/>
              </a:lnSpc>
              <a:spcBef>
                <a:spcPts val="0"/>
              </a:spcBef>
              <a:spcAft>
                <a:spcPts val="0"/>
              </a:spcAft>
              <a:buSzPts val="1600"/>
              <a:buChar char="○"/>
              <a:defRPr sz="1600"/>
            </a:lvl5pPr>
            <a:lvl6pPr lvl="5" algn="ctr" rtl="0">
              <a:lnSpc>
                <a:spcPct val="100000"/>
              </a:lnSpc>
              <a:spcBef>
                <a:spcPts val="0"/>
              </a:spcBef>
              <a:spcAft>
                <a:spcPts val="0"/>
              </a:spcAft>
              <a:buSzPts val="1600"/>
              <a:buChar char="■"/>
              <a:defRPr sz="1600"/>
            </a:lvl6pPr>
            <a:lvl7pPr lvl="6" algn="ctr" rtl="0">
              <a:lnSpc>
                <a:spcPct val="100000"/>
              </a:lnSpc>
              <a:spcBef>
                <a:spcPts val="0"/>
              </a:spcBef>
              <a:spcAft>
                <a:spcPts val="0"/>
              </a:spcAft>
              <a:buSzPts val="1600"/>
              <a:buChar char="●"/>
              <a:defRPr sz="1600"/>
            </a:lvl7pPr>
            <a:lvl8pPr lvl="7" algn="ctr" rtl="0">
              <a:lnSpc>
                <a:spcPct val="100000"/>
              </a:lnSpc>
              <a:spcBef>
                <a:spcPts val="0"/>
              </a:spcBef>
              <a:spcAft>
                <a:spcPts val="0"/>
              </a:spcAft>
              <a:buSzPts val="1600"/>
              <a:buChar char="○"/>
              <a:defRPr sz="1600"/>
            </a:lvl8pPr>
            <a:lvl9pPr lvl="8" algn="ctr" rtl="0">
              <a:lnSpc>
                <a:spcPct val="100000"/>
              </a:lnSpc>
              <a:spcBef>
                <a:spcPts val="0"/>
              </a:spcBef>
              <a:spcAft>
                <a:spcPts val="0"/>
              </a:spcAft>
              <a:buSzPts val="1600"/>
              <a:buChar char="■"/>
              <a:defRPr sz="1600"/>
            </a:lvl9pPr>
          </a:lstStyle>
          <a:p>
            <a:endParaRPr/>
          </a:p>
        </p:txBody>
      </p:sp>
      <p:grpSp>
        <p:nvGrpSpPr>
          <p:cNvPr id="3965" name="Google Shape;3965;p25"/>
          <p:cNvGrpSpPr/>
          <p:nvPr/>
        </p:nvGrpSpPr>
        <p:grpSpPr>
          <a:xfrm>
            <a:off x="1414274" y="4355543"/>
            <a:ext cx="1536356" cy="1524462"/>
            <a:chOff x="1200700" y="238125"/>
            <a:chExt cx="5218600" cy="5178200"/>
          </a:xfrm>
        </p:grpSpPr>
        <p:sp>
          <p:nvSpPr>
            <p:cNvPr id="3966" name="Google Shape;3966;p25"/>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25"/>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25"/>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25"/>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25"/>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25"/>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25"/>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25"/>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25"/>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25"/>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25"/>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25"/>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25"/>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25"/>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25"/>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25"/>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25"/>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25"/>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25"/>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25"/>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25"/>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25"/>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25"/>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25"/>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25"/>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25"/>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25"/>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25"/>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25"/>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25"/>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25"/>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25"/>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8" name="Google Shape;3998;p25"/>
          <p:cNvGrpSpPr/>
          <p:nvPr/>
        </p:nvGrpSpPr>
        <p:grpSpPr>
          <a:xfrm flipH="1">
            <a:off x="8429836" y="4355554"/>
            <a:ext cx="390854" cy="411698"/>
            <a:chOff x="5232406" y="2094648"/>
            <a:chExt cx="586515" cy="617793"/>
          </a:xfrm>
        </p:grpSpPr>
        <p:sp>
          <p:nvSpPr>
            <p:cNvPr id="3999" name="Google Shape;3999;p25"/>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25"/>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25"/>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2" name="Google Shape;4002;p25"/>
          <p:cNvGrpSpPr/>
          <p:nvPr/>
        </p:nvGrpSpPr>
        <p:grpSpPr>
          <a:xfrm>
            <a:off x="211049" y="3046054"/>
            <a:ext cx="390854" cy="411698"/>
            <a:chOff x="5232406" y="2094648"/>
            <a:chExt cx="586515" cy="617793"/>
          </a:xfrm>
        </p:grpSpPr>
        <p:sp>
          <p:nvSpPr>
            <p:cNvPr id="4003" name="Google Shape;4003;p25"/>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25"/>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25"/>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6" name="Google Shape;4006;p25"/>
          <p:cNvGrpSpPr/>
          <p:nvPr/>
        </p:nvGrpSpPr>
        <p:grpSpPr>
          <a:xfrm>
            <a:off x="5717063" y="4689805"/>
            <a:ext cx="241105" cy="241105"/>
            <a:chOff x="3127550" y="3852575"/>
            <a:chExt cx="235500" cy="235500"/>
          </a:xfrm>
        </p:grpSpPr>
        <p:sp>
          <p:nvSpPr>
            <p:cNvPr id="4007" name="Google Shape;4007;p25"/>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25"/>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9" name="Google Shape;4009;p25"/>
          <p:cNvGrpSpPr/>
          <p:nvPr/>
        </p:nvGrpSpPr>
        <p:grpSpPr>
          <a:xfrm>
            <a:off x="-212516" y="445037"/>
            <a:ext cx="1354360" cy="764236"/>
            <a:chOff x="397009" y="3697962"/>
            <a:chExt cx="1354360" cy="764236"/>
          </a:xfrm>
        </p:grpSpPr>
        <p:grpSp>
          <p:nvGrpSpPr>
            <p:cNvPr id="4010" name="Google Shape;4010;p25"/>
            <p:cNvGrpSpPr/>
            <p:nvPr/>
          </p:nvGrpSpPr>
          <p:grpSpPr>
            <a:xfrm flipH="1">
              <a:off x="397009" y="3697962"/>
              <a:ext cx="1354360" cy="764236"/>
              <a:chOff x="551525" y="1064150"/>
              <a:chExt cx="6192775" cy="3494450"/>
            </a:xfrm>
          </p:grpSpPr>
          <p:sp>
            <p:nvSpPr>
              <p:cNvPr id="4011" name="Google Shape;4011;p25"/>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25"/>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3" name="Google Shape;4013;p25"/>
            <p:cNvGrpSpPr/>
            <p:nvPr/>
          </p:nvGrpSpPr>
          <p:grpSpPr>
            <a:xfrm flipH="1">
              <a:off x="397009" y="3697962"/>
              <a:ext cx="1354360" cy="764236"/>
              <a:chOff x="551525" y="1064150"/>
              <a:chExt cx="6192775" cy="3494450"/>
            </a:xfrm>
          </p:grpSpPr>
          <p:sp>
            <p:nvSpPr>
              <p:cNvPr id="4014" name="Google Shape;4014;p25"/>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25"/>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16" name="Google Shape;4016;p25"/>
          <p:cNvGrpSpPr/>
          <p:nvPr/>
        </p:nvGrpSpPr>
        <p:grpSpPr>
          <a:xfrm>
            <a:off x="7977451" y="-969618"/>
            <a:ext cx="904761" cy="2635790"/>
            <a:chOff x="6103076" y="-93868"/>
            <a:chExt cx="904761" cy="2635790"/>
          </a:xfrm>
        </p:grpSpPr>
        <p:grpSp>
          <p:nvGrpSpPr>
            <p:cNvPr id="4017" name="Google Shape;4017;p25"/>
            <p:cNvGrpSpPr/>
            <p:nvPr/>
          </p:nvGrpSpPr>
          <p:grpSpPr>
            <a:xfrm>
              <a:off x="6217254" y="-93868"/>
              <a:ext cx="676404" cy="2635790"/>
              <a:chOff x="6992560" y="76657"/>
              <a:chExt cx="676404" cy="2635790"/>
            </a:xfrm>
          </p:grpSpPr>
          <p:sp>
            <p:nvSpPr>
              <p:cNvPr id="4018" name="Google Shape;4018;p25"/>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19" name="Google Shape;4019;p25"/>
              <p:cNvGrpSpPr/>
              <p:nvPr/>
            </p:nvGrpSpPr>
            <p:grpSpPr>
              <a:xfrm>
                <a:off x="6992560" y="76657"/>
                <a:ext cx="676404" cy="2635790"/>
                <a:chOff x="6992560" y="76657"/>
                <a:chExt cx="676404" cy="2635790"/>
              </a:xfrm>
            </p:grpSpPr>
            <p:sp>
              <p:nvSpPr>
                <p:cNvPr id="4020" name="Google Shape;4020;p25"/>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25"/>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25"/>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25"/>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25"/>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25"/>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25"/>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25"/>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25"/>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25"/>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25"/>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25"/>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25"/>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25"/>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25"/>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25"/>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25"/>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25"/>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25"/>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25"/>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40" name="Google Shape;4040;p25"/>
            <p:cNvGrpSpPr/>
            <p:nvPr/>
          </p:nvGrpSpPr>
          <p:grpSpPr>
            <a:xfrm>
              <a:off x="6103076" y="-93868"/>
              <a:ext cx="904761" cy="2635790"/>
              <a:chOff x="3005950" y="538925"/>
              <a:chExt cx="1581750" cy="4608025"/>
            </a:xfrm>
          </p:grpSpPr>
          <p:sp>
            <p:nvSpPr>
              <p:cNvPr id="4041" name="Google Shape;4041;p25"/>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25"/>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25"/>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25"/>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25"/>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25"/>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25"/>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25"/>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25"/>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25"/>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25"/>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25"/>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25"/>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25"/>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25"/>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25"/>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25"/>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25"/>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25"/>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25"/>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25"/>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25"/>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25"/>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25"/>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25"/>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25"/>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25"/>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25"/>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069" name="Google Shape;4069;p25"/>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3">
  <p:cSld name="CUSTOM_21">
    <p:spTree>
      <p:nvGrpSpPr>
        <p:cNvPr id="1" name="Shape 4070"/>
        <p:cNvGrpSpPr/>
        <p:nvPr/>
      </p:nvGrpSpPr>
      <p:grpSpPr>
        <a:xfrm>
          <a:off x="0" y="0"/>
          <a:ext cx="0" cy="0"/>
          <a:chOff x="0" y="0"/>
          <a:chExt cx="0" cy="0"/>
        </a:xfrm>
      </p:grpSpPr>
      <p:grpSp>
        <p:nvGrpSpPr>
          <p:cNvPr id="4071" name="Google Shape;4071;p26"/>
          <p:cNvGrpSpPr/>
          <p:nvPr/>
        </p:nvGrpSpPr>
        <p:grpSpPr>
          <a:xfrm>
            <a:off x="-542860" y="-538286"/>
            <a:ext cx="10229721" cy="6220073"/>
            <a:chOff x="-165500" y="430250"/>
            <a:chExt cx="7974525" cy="4848825"/>
          </a:xfrm>
        </p:grpSpPr>
        <p:sp>
          <p:nvSpPr>
            <p:cNvPr id="4072" name="Google Shape;4072;p26"/>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26"/>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26"/>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26"/>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26"/>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26"/>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26"/>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26"/>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26"/>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26"/>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26"/>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26"/>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26"/>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26"/>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26"/>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26"/>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26"/>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26"/>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26"/>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26"/>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26"/>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26"/>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26"/>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26"/>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26"/>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26"/>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26"/>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26"/>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26"/>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26"/>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26"/>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26"/>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26"/>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26"/>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26"/>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26"/>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26"/>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26"/>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26"/>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26"/>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26"/>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26"/>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26"/>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26"/>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26"/>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26"/>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26"/>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26"/>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26"/>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26"/>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26"/>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26"/>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26"/>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26"/>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26"/>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26"/>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26"/>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26"/>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26"/>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26"/>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26"/>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26"/>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26"/>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26"/>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26"/>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26"/>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26"/>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26"/>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26"/>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26"/>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26"/>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26"/>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26"/>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26"/>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26"/>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26"/>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26"/>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26"/>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26"/>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26"/>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26"/>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26"/>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26"/>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26"/>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26"/>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26"/>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26"/>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26"/>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26"/>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26"/>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26"/>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26"/>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26"/>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26"/>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26"/>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26"/>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26"/>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26"/>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26"/>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26"/>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26"/>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26"/>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26"/>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26"/>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26"/>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77" name="Google Shape;4177;p26"/>
          <p:cNvSpPr txBox="1">
            <a:spLocks noGrp="1"/>
          </p:cNvSpPr>
          <p:nvPr>
            <p:ph type="subTitle" idx="1"/>
          </p:nvPr>
        </p:nvSpPr>
        <p:spPr>
          <a:xfrm>
            <a:off x="5183496" y="2522613"/>
            <a:ext cx="2566500" cy="114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178" name="Google Shape;4178;p26"/>
          <p:cNvSpPr txBox="1">
            <a:spLocks noGrp="1"/>
          </p:cNvSpPr>
          <p:nvPr>
            <p:ph type="title"/>
          </p:nvPr>
        </p:nvSpPr>
        <p:spPr>
          <a:xfrm>
            <a:off x="5183497" y="1472488"/>
            <a:ext cx="2566500" cy="1148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4179" name="Google Shape;4179;p26"/>
          <p:cNvGrpSpPr/>
          <p:nvPr/>
        </p:nvGrpSpPr>
        <p:grpSpPr>
          <a:xfrm>
            <a:off x="310445" y="-500668"/>
            <a:ext cx="904761" cy="2635790"/>
            <a:chOff x="6103076" y="-93868"/>
            <a:chExt cx="904761" cy="2635790"/>
          </a:xfrm>
        </p:grpSpPr>
        <p:grpSp>
          <p:nvGrpSpPr>
            <p:cNvPr id="4180" name="Google Shape;4180;p26"/>
            <p:cNvGrpSpPr/>
            <p:nvPr/>
          </p:nvGrpSpPr>
          <p:grpSpPr>
            <a:xfrm>
              <a:off x="6217254" y="-93868"/>
              <a:ext cx="676404" cy="2635790"/>
              <a:chOff x="6992560" y="76657"/>
              <a:chExt cx="676404" cy="2635790"/>
            </a:xfrm>
          </p:grpSpPr>
          <p:sp>
            <p:nvSpPr>
              <p:cNvPr id="4181" name="Google Shape;4181;p26"/>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82" name="Google Shape;4182;p26"/>
              <p:cNvGrpSpPr/>
              <p:nvPr/>
            </p:nvGrpSpPr>
            <p:grpSpPr>
              <a:xfrm>
                <a:off x="6992560" y="76657"/>
                <a:ext cx="676404" cy="2635790"/>
                <a:chOff x="6992560" y="76657"/>
                <a:chExt cx="676404" cy="2635790"/>
              </a:xfrm>
            </p:grpSpPr>
            <p:sp>
              <p:nvSpPr>
                <p:cNvPr id="4183" name="Google Shape;4183;p26"/>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26"/>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26"/>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26"/>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26"/>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26"/>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26"/>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26"/>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26"/>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26"/>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26"/>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26"/>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26"/>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26"/>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26"/>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26"/>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26"/>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26"/>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26"/>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26"/>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03" name="Google Shape;4203;p26"/>
            <p:cNvGrpSpPr/>
            <p:nvPr/>
          </p:nvGrpSpPr>
          <p:grpSpPr>
            <a:xfrm>
              <a:off x="6103076" y="-93868"/>
              <a:ext cx="904761" cy="2635790"/>
              <a:chOff x="3005950" y="538925"/>
              <a:chExt cx="1581750" cy="4608025"/>
            </a:xfrm>
          </p:grpSpPr>
          <p:sp>
            <p:nvSpPr>
              <p:cNvPr id="4204" name="Google Shape;4204;p26"/>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26"/>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26"/>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26"/>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26"/>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26"/>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26"/>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26"/>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26"/>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26"/>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26"/>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26"/>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26"/>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26"/>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26"/>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26"/>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26"/>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26"/>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26"/>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26"/>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26"/>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26"/>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26"/>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26"/>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26"/>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26"/>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26"/>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26"/>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32" name="Google Shape;4232;p26"/>
          <p:cNvGrpSpPr/>
          <p:nvPr/>
        </p:nvGrpSpPr>
        <p:grpSpPr>
          <a:xfrm flipH="1">
            <a:off x="669800" y="303250"/>
            <a:ext cx="1464718" cy="583194"/>
            <a:chOff x="3545525" y="1039700"/>
            <a:chExt cx="1464718" cy="583194"/>
          </a:xfrm>
        </p:grpSpPr>
        <p:sp>
          <p:nvSpPr>
            <p:cNvPr id="4233" name="Google Shape;4233;p26"/>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26"/>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5" name="Google Shape;4235;p26"/>
          <p:cNvGrpSpPr/>
          <p:nvPr/>
        </p:nvGrpSpPr>
        <p:grpSpPr>
          <a:xfrm>
            <a:off x="2693256" y="4525987"/>
            <a:ext cx="311873" cy="311873"/>
            <a:chOff x="3127550" y="3852575"/>
            <a:chExt cx="235500" cy="235500"/>
          </a:xfrm>
        </p:grpSpPr>
        <p:sp>
          <p:nvSpPr>
            <p:cNvPr id="4236" name="Google Shape;4236;p26"/>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26"/>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8" name="Google Shape;4238;p26"/>
          <p:cNvGrpSpPr/>
          <p:nvPr/>
        </p:nvGrpSpPr>
        <p:grpSpPr>
          <a:xfrm>
            <a:off x="4878749" y="4369468"/>
            <a:ext cx="1536356" cy="1524462"/>
            <a:chOff x="1200700" y="238125"/>
            <a:chExt cx="5218600" cy="5178200"/>
          </a:xfrm>
        </p:grpSpPr>
        <p:sp>
          <p:nvSpPr>
            <p:cNvPr id="4239" name="Google Shape;4239;p26"/>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26"/>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26"/>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26"/>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26"/>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26"/>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26"/>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26"/>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26"/>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26"/>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26"/>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26"/>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26"/>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26"/>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26"/>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26"/>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26"/>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26"/>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26"/>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26"/>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26"/>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26"/>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26"/>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26"/>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26"/>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26"/>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26"/>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26"/>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26"/>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26"/>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26"/>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26"/>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1" name="Google Shape;4271;p26"/>
          <p:cNvGrpSpPr/>
          <p:nvPr/>
        </p:nvGrpSpPr>
        <p:grpSpPr>
          <a:xfrm>
            <a:off x="8555796" y="3124995"/>
            <a:ext cx="311873" cy="311849"/>
            <a:chOff x="3127550" y="3852575"/>
            <a:chExt cx="235500" cy="235500"/>
          </a:xfrm>
        </p:grpSpPr>
        <p:sp>
          <p:nvSpPr>
            <p:cNvPr id="4272" name="Google Shape;4272;p26"/>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26"/>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4" name="Google Shape;4274;p26"/>
          <p:cNvGrpSpPr/>
          <p:nvPr/>
        </p:nvGrpSpPr>
        <p:grpSpPr>
          <a:xfrm>
            <a:off x="278936" y="3436854"/>
            <a:ext cx="390854" cy="411698"/>
            <a:chOff x="5232406" y="2094648"/>
            <a:chExt cx="586515" cy="617793"/>
          </a:xfrm>
        </p:grpSpPr>
        <p:sp>
          <p:nvSpPr>
            <p:cNvPr id="4275" name="Google Shape;4275;p26"/>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26"/>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26"/>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4">
  <p:cSld name="CUSTOM_22">
    <p:spTree>
      <p:nvGrpSpPr>
        <p:cNvPr id="1" name="Shape 4278"/>
        <p:cNvGrpSpPr/>
        <p:nvPr/>
      </p:nvGrpSpPr>
      <p:grpSpPr>
        <a:xfrm>
          <a:off x="0" y="0"/>
          <a:ext cx="0" cy="0"/>
          <a:chOff x="0" y="0"/>
          <a:chExt cx="0" cy="0"/>
        </a:xfrm>
      </p:grpSpPr>
      <p:grpSp>
        <p:nvGrpSpPr>
          <p:cNvPr id="4279" name="Google Shape;4279;p27"/>
          <p:cNvGrpSpPr/>
          <p:nvPr/>
        </p:nvGrpSpPr>
        <p:grpSpPr>
          <a:xfrm>
            <a:off x="-542860" y="-538286"/>
            <a:ext cx="10229721" cy="6220073"/>
            <a:chOff x="-165500" y="430250"/>
            <a:chExt cx="7974525" cy="4848825"/>
          </a:xfrm>
        </p:grpSpPr>
        <p:sp>
          <p:nvSpPr>
            <p:cNvPr id="4280" name="Google Shape;4280;p27"/>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27"/>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27"/>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27"/>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27"/>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27"/>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27"/>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27"/>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27"/>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27"/>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27"/>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27"/>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27"/>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27"/>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27"/>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27"/>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27"/>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27"/>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27"/>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27"/>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27"/>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27"/>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27"/>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27"/>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27"/>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27"/>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27"/>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27"/>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27"/>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27"/>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27"/>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27"/>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27"/>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27"/>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27"/>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27"/>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27"/>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27"/>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27"/>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27"/>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27"/>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27"/>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27"/>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27"/>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27"/>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27"/>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27"/>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27"/>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27"/>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27"/>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27"/>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27"/>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27"/>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27"/>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27"/>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27"/>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27"/>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27"/>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27"/>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27"/>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27"/>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27"/>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27"/>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27"/>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27"/>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27"/>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27"/>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27"/>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27"/>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27"/>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27"/>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27"/>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27"/>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27"/>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27"/>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27"/>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27"/>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27"/>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27"/>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27"/>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27"/>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27"/>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27"/>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27"/>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27"/>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27"/>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27"/>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27"/>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27"/>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27"/>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27"/>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27"/>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27"/>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27"/>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27"/>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27"/>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27"/>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27"/>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27"/>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27"/>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27"/>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27"/>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27"/>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27"/>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27"/>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85" name="Google Shape;4385;p27"/>
          <p:cNvSpPr txBox="1">
            <a:spLocks noGrp="1"/>
          </p:cNvSpPr>
          <p:nvPr>
            <p:ph type="subTitle" idx="1"/>
          </p:nvPr>
        </p:nvSpPr>
        <p:spPr>
          <a:xfrm>
            <a:off x="1629008" y="2284113"/>
            <a:ext cx="2538000" cy="1148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4386" name="Google Shape;4386;p27"/>
          <p:cNvSpPr txBox="1">
            <a:spLocks noGrp="1"/>
          </p:cNvSpPr>
          <p:nvPr>
            <p:ph type="title"/>
          </p:nvPr>
        </p:nvSpPr>
        <p:spPr>
          <a:xfrm>
            <a:off x="1629015" y="1711088"/>
            <a:ext cx="2538000" cy="671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200"/>
              <a:buNone/>
              <a:defRPr/>
            </a:lvl1pPr>
            <a:lvl2pPr lvl="1" algn="r" rtl="0">
              <a:spcBef>
                <a:spcPts val="0"/>
              </a:spcBef>
              <a:spcAft>
                <a:spcPts val="0"/>
              </a:spcAft>
              <a:buSzPts val="3200"/>
              <a:buNone/>
              <a:defRPr/>
            </a:lvl2pPr>
            <a:lvl3pPr lvl="2" algn="r" rtl="0">
              <a:spcBef>
                <a:spcPts val="0"/>
              </a:spcBef>
              <a:spcAft>
                <a:spcPts val="0"/>
              </a:spcAft>
              <a:buSzPts val="3200"/>
              <a:buNone/>
              <a:defRPr/>
            </a:lvl3pPr>
            <a:lvl4pPr lvl="3" algn="r" rtl="0">
              <a:spcBef>
                <a:spcPts val="0"/>
              </a:spcBef>
              <a:spcAft>
                <a:spcPts val="0"/>
              </a:spcAft>
              <a:buSzPts val="3200"/>
              <a:buNone/>
              <a:defRPr/>
            </a:lvl4pPr>
            <a:lvl5pPr lvl="4" algn="r" rtl="0">
              <a:spcBef>
                <a:spcPts val="0"/>
              </a:spcBef>
              <a:spcAft>
                <a:spcPts val="0"/>
              </a:spcAft>
              <a:buSzPts val="3200"/>
              <a:buNone/>
              <a:defRPr/>
            </a:lvl5pPr>
            <a:lvl6pPr lvl="5" algn="r" rtl="0">
              <a:spcBef>
                <a:spcPts val="0"/>
              </a:spcBef>
              <a:spcAft>
                <a:spcPts val="0"/>
              </a:spcAft>
              <a:buSzPts val="3200"/>
              <a:buNone/>
              <a:defRPr/>
            </a:lvl6pPr>
            <a:lvl7pPr lvl="6" algn="r" rtl="0">
              <a:spcBef>
                <a:spcPts val="0"/>
              </a:spcBef>
              <a:spcAft>
                <a:spcPts val="0"/>
              </a:spcAft>
              <a:buSzPts val="3200"/>
              <a:buNone/>
              <a:defRPr/>
            </a:lvl7pPr>
            <a:lvl8pPr lvl="7" algn="r" rtl="0">
              <a:spcBef>
                <a:spcPts val="0"/>
              </a:spcBef>
              <a:spcAft>
                <a:spcPts val="0"/>
              </a:spcAft>
              <a:buSzPts val="3200"/>
              <a:buNone/>
              <a:defRPr/>
            </a:lvl8pPr>
            <a:lvl9pPr lvl="8" algn="r" rtl="0">
              <a:spcBef>
                <a:spcPts val="0"/>
              </a:spcBef>
              <a:spcAft>
                <a:spcPts val="0"/>
              </a:spcAft>
              <a:buSzPts val="3200"/>
              <a:buNone/>
              <a:defRPr/>
            </a:lvl9pPr>
          </a:lstStyle>
          <a:p>
            <a:endParaRPr/>
          </a:p>
        </p:txBody>
      </p:sp>
      <p:grpSp>
        <p:nvGrpSpPr>
          <p:cNvPr id="4387" name="Google Shape;4387;p27"/>
          <p:cNvGrpSpPr/>
          <p:nvPr/>
        </p:nvGrpSpPr>
        <p:grpSpPr>
          <a:xfrm>
            <a:off x="-754001" y="261218"/>
            <a:ext cx="1536356" cy="1524462"/>
            <a:chOff x="1200700" y="238125"/>
            <a:chExt cx="5218600" cy="5178200"/>
          </a:xfrm>
        </p:grpSpPr>
        <p:sp>
          <p:nvSpPr>
            <p:cNvPr id="4388" name="Google Shape;4388;p27"/>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27"/>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27"/>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27"/>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27"/>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27"/>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27"/>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27"/>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27"/>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27"/>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27"/>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27"/>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27"/>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27"/>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27"/>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27"/>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27"/>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27"/>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27"/>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27"/>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27"/>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27"/>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27"/>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27"/>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27"/>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27"/>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27"/>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27"/>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27"/>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27"/>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27"/>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27"/>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0" name="Google Shape;4420;p27"/>
          <p:cNvGrpSpPr/>
          <p:nvPr/>
        </p:nvGrpSpPr>
        <p:grpSpPr>
          <a:xfrm>
            <a:off x="323324" y="3515679"/>
            <a:ext cx="390854" cy="411698"/>
            <a:chOff x="5232406" y="2094648"/>
            <a:chExt cx="586515" cy="617793"/>
          </a:xfrm>
        </p:grpSpPr>
        <p:sp>
          <p:nvSpPr>
            <p:cNvPr id="4421" name="Google Shape;4421;p27"/>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27"/>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27"/>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4" name="Google Shape;4424;p27"/>
          <p:cNvGrpSpPr/>
          <p:nvPr/>
        </p:nvGrpSpPr>
        <p:grpSpPr>
          <a:xfrm flipH="1">
            <a:off x="8467311" y="2608379"/>
            <a:ext cx="390854" cy="411698"/>
            <a:chOff x="5232406" y="2094648"/>
            <a:chExt cx="586515" cy="617793"/>
          </a:xfrm>
        </p:grpSpPr>
        <p:sp>
          <p:nvSpPr>
            <p:cNvPr id="4425" name="Google Shape;4425;p27"/>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27"/>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27"/>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8" name="Google Shape;4428;p27"/>
          <p:cNvGrpSpPr/>
          <p:nvPr/>
        </p:nvGrpSpPr>
        <p:grpSpPr>
          <a:xfrm flipH="1">
            <a:off x="7633121" y="4014080"/>
            <a:ext cx="241105" cy="241105"/>
            <a:chOff x="3127550" y="3852575"/>
            <a:chExt cx="235500" cy="235500"/>
          </a:xfrm>
        </p:grpSpPr>
        <p:sp>
          <p:nvSpPr>
            <p:cNvPr id="4429" name="Google Shape;4429;p27"/>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27"/>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1" name="Google Shape;4431;p27"/>
          <p:cNvGrpSpPr/>
          <p:nvPr/>
        </p:nvGrpSpPr>
        <p:grpSpPr>
          <a:xfrm flipH="1">
            <a:off x="4124996" y="4698305"/>
            <a:ext cx="241105" cy="241105"/>
            <a:chOff x="3127550" y="3852575"/>
            <a:chExt cx="235500" cy="235500"/>
          </a:xfrm>
        </p:grpSpPr>
        <p:sp>
          <p:nvSpPr>
            <p:cNvPr id="4432" name="Google Shape;4432;p27"/>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27"/>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5">
  <p:cSld name="CUSTOM_23">
    <p:spTree>
      <p:nvGrpSpPr>
        <p:cNvPr id="1" name="Shape 4434"/>
        <p:cNvGrpSpPr/>
        <p:nvPr/>
      </p:nvGrpSpPr>
      <p:grpSpPr>
        <a:xfrm>
          <a:off x="0" y="0"/>
          <a:ext cx="0" cy="0"/>
          <a:chOff x="0" y="0"/>
          <a:chExt cx="0" cy="0"/>
        </a:xfrm>
      </p:grpSpPr>
      <p:grpSp>
        <p:nvGrpSpPr>
          <p:cNvPr id="4435" name="Google Shape;4435;p28"/>
          <p:cNvGrpSpPr/>
          <p:nvPr/>
        </p:nvGrpSpPr>
        <p:grpSpPr>
          <a:xfrm>
            <a:off x="-542860" y="-538286"/>
            <a:ext cx="10229721" cy="6220073"/>
            <a:chOff x="-165500" y="430250"/>
            <a:chExt cx="7974525" cy="4848825"/>
          </a:xfrm>
        </p:grpSpPr>
        <p:sp>
          <p:nvSpPr>
            <p:cNvPr id="4436" name="Google Shape;4436;p28"/>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28"/>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28"/>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28"/>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28"/>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28"/>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28"/>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28"/>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28"/>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28"/>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28"/>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28"/>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28"/>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28"/>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28"/>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28"/>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28"/>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28"/>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28"/>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28"/>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28"/>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28"/>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28"/>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28"/>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28"/>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28"/>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28"/>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28"/>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28"/>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28"/>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28"/>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28"/>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28"/>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28"/>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28"/>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28"/>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28"/>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28"/>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28"/>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28"/>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28"/>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28"/>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28"/>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28"/>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28"/>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28"/>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28"/>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28"/>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28"/>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28"/>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28"/>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28"/>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28"/>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28"/>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28"/>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28"/>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28"/>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28"/>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28"/>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28"/>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28"/>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28"/>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28"/>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28"/>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28"/>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28"/>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28"/>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28"/>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28"/>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28"/>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28"/>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28"/>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28"/>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28"/>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28"/>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28"/>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28"/>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28"/>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28"/>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28"/>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28"/>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28"/>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28"/>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28"/>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28"/>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28"/>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28"/>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28"/>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28"/>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28"/>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28"/>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28"/>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28"/>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28"/>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28"/>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28"/>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28"/>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28"/>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28"/>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28"/>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28"/>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28"/>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28"/>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28"/>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28"/>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1" name="Google Shape;4541;p28"/>
          <p:cNvSpPr txBox="1">
            <a:spLocks noGrp="1"/>
          </p:cNvSpPr>
          <p:nvPr>
            <p:ph type="subTitle" idx="1"/>
          </p:nvPr>
        </p:nvSpPr>
        <p:spPr>
          <a:xfrm>
            <a:off x="4993120" y="2284063"/>
            <a:ext cx="2566500" cy="114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542" name="Google Shape;4542;p28"/>
          <p:cNvSpPr txBox="1">
            <a:spLocks noGrp="1"/>
          </p:cNvSpPr>
          <p:nvPr>
            <p:ph type="title"/>
          </p:nvPr>
        </p:nvSpPr>
        <p:spPr>
          <a:xfrm>
            <a:off x="4993128" y="1711038"/>
            <a:ext cx="2566500" cy="671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200"/>
              <a:buNone/>
              <a:defRPr/>
            </a:lvl1pPr>
            <a:lvl2pPr lvl="1" algn="l" rtl="0">
              <a:spcBef>
                <a:spcPts val="0"/>
              </a:spcBef>
              <a:spcAft>
                <a:spcPts val="0"/>
              </a:spcAft>
              <a:buSzPts val="3200"/>
              <a:buNone/>
              <a:defRPr/>
            </a:lvl2pPr>
            <a:lvl3pPr lvl="2" algn="l" rtl="0">
              <a:spcBef>
                <a:spcPts val="0"/>
              </a:spcBef>
              <a:spcAft>
                <a:spcPts val="0"/>
              </a:spcAft>
              <a:buSzPts val="3200"/>
              <a:buNone/>
              <a:defRPr/>
            </a:lvl3pPr>
            <a:lvl4pPr lvl="3" algn="l" rtl="0">
              <a:spcBef>
                <a:spcPts val="0"/>
              </a:spcBef>
              <a:spcAft>
                <a:spcPts val="0"/>
              </a:spcAft>
              <a:buSzPts val="3200"/>
              <a:buNone/>
              <a:defRPr/>
            </a:lvl4pPr>
            <a:lvl5pPr lvl="4" algn="l" rtl="0">
              <a:spcBef>
                <a:spcPts val="0"/>
              </a:spcBef>
              <a:spcAft>
                <a:spcPts val="0"/>
              </a:spcAft>
              <a:buSzPts val="3200"/>
              <a:buNone/>
              <a:defRPr/>
            </a:lvl5pPr>
            <a:lvl6pPr lvl="5" algn="l" rtl="0">
              <a:spcBef>
                <a:spcPts val="0"/>
              </a:spcBef>
              <a:spcAft>
                <a:spcPts val="0"/>
              </a:spcAft>
              <a:buSzPts val="3200"/>
              <a:buNone/>
              <a:defRPr/>
            </a:lvl6pPr>
            <a:lvl7pPr lvl="6" algn="l" rtl="0">
              <a:spcBef>
                <a:spcPts val="0"/>
              </a:spcBef>
              <a:spcAft>
                <a:spcPts val="0"/>
              </a:spcAft>
              <a:buSzPts val="3200"/>
              <a:buNone/>
              <a:defRPr/>
            </a:lvl7pPr>
            <a:lvl8pPr lvl="7" algn="l" rtl="0">
              <a:spcBef>
                <a:spcPts val="0"/>
              </a:spcBef>
              <a:spcAft>
                <a:spcPts val="0"/>
              </a:spcAft>
              <a:buSzPts val="3200"/>
              <a:buNone/>
              <a:defRPr/>
            </a:lvl8pPr>
            <a:lvl9pPr lvl="8" algn="l" rtl="0">
              <a:spcBef>
                <a:spcPts val="0"/>
              </a:spcBef>
              <a:spcAft>
                <a:spcPts val="0"/>
              </a:spcAft>
              <a:buSzPts val="3200"/>
              <a:buNone/>
              <a:defRPr/>
            </a:lvl9pPr>
          </a:lstStyle>
          <a:p>
            <a:endParaRPr/>
          </a:p>
        </p:txBody>
      </p:sp>
      <p:grpSp>
        <p:nvGrpSpPr>
          <p:cNvPr id="4543" name="Google Shape;4543;p28"/>
          <p:cNvGrpSpPr/>
          <p:nvPr/>
        </p:nvGrpSpPr>
        <p:grpSpPr>
          <a:xfrm flipH="1">
            <a:off x="3431414" y="400850"/>
            <a:ext cx="1464718" cy="583194"/>
            <a:chOff x="3545525" y="1039700"/>
            <a:chExt cx="1464718" cy="583194"/>
          </a:xfrm>
        </p:grpSpPr>
        <p:sp>
          <p:nvSpPr>
            <p:cNvPr id="4544" name="Google Shape;4544;p28"/>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28"/>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6" name="Google Shape;4546;p28"/>
          <p:cNvGrpSpPr/>
          <p:nvPr/>
        </p:nvGrpSpPr>
        <p:grpSpPr>
          <a:xfrm flipH="1">
            <a:off x="593322" y="4334293"/>
            <a:ext cx="1536356" cy="1524462"/>
            <a:chOff x="1200700" y="238125"/>
            <a:chExt cx="5218600" cy="5178200"/>
          </a:xfrm>
        </p:grpSpPr>
        <p:sp>
          <p:nvSpPr>
            <p:cNvPr id="4547" name="Google Shape;4547;p28"/>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28"/>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28"/>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28"/>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28"/>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28"/>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28"/>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28"/>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28"/>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28"/>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28"/>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28"/>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28"/>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28"/>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28"/>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28"/>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28"/>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28"/>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28"/>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28"/>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28"/>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28"/>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28"/>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28"/>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28"/>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28"/>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28"/>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28"/>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28"/>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28"/>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28"/>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28"/>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9" name="Google Shape;4579;p28"/>
          <p:cNvGrpSpPr/>
          <p:nvPr/>
        </p:nvGrpSpPr>
        <p:grpSpPr>
          <a:xfrm>
            <a:off x="4415944" y="4607862"/>
            <a:ext cx="311873" cy="311873"/>
            <a:chOff x="3127550" y="3852575"/>
            <a:chExt cx="235500" cy="235500"/>
          </a:xfrm>
        </p:grpSpPr>
        <p:sp>
          <p:nvSpPr>
            <p:cNvPr id="4580" name="Google Shape;4580;p28"/>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28"/>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2" name="Google Shape;4582;p28"/>
          <p:cNvGrpSpPr/>
          <p:nvPr/>
        </p:nvGrpSpPr>
        <p:grpSpPr>
          <a:xfrm>
            <a:off x="278936" y="3436854"/>
            <a:ext cx="390854" cy="411698"/>
            <a:chOff x="5232406" y="2094648"/>
            <a:chExt cx="586515" cy="617793"/>
          </a:xfrm>
        </p:grpSpPr>
        <p:sp>
          <p:nvSpPr>
            <p:cNvPr id="4583" name="Google Shape;4583;p28"/>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28"/>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28"/>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6" name="Google Shape;4586;p28"/>
          <p:cNvGrpSpPr/>
          <p:nvPr/>
        </p:nvGrpSpPr>
        <p:grpSpPr>
          <a:xfrm flipH="1">
            <a:off x="8038711" y="4508029"/>
            <a:ext cx="390854" cy="411698"/>
            <a:chOff x="5232406" y="2094648"/>
            <a:chExt cx="586515" cy="617793"/>
          </a:xfrm>
        </p:grpSpPr>
        <p:sp>
          <p:nvSpPr>
            <p:cNvPr id="4587" name="Google Shape;4587;p28"/>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28"/>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28"/>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1">
  <p:cSld name="CUSTOM_7">
    <p:spTree>
      <p:nvGrpSpPr>
        <p:cNvPr id="1" name="Shape 4590"/>
        <p:cNvGrpSpPr/>
        <p:nvPr/>
      </p:nvGrpSpPr>
      <p:grpSpPr>
        <a:xfrm>
          <a:off x="0" y="0"/>
          <a:ext cx="0" cy="0"/>
          <a:chOff x="0" y="0"/>
          <a:chExt cx="0" cy="0"/>
        </a:xfrm>
      </p:grpSpPr>
      <p:grpSp>
        <p:nvGrpSpPr>
          <p:cNvPr id="4591" name="Google Shape;4591;p29"/>
          <p:cNvGrpSpPr/>
          <p:nvPr/>
        </p:nvGrpSpPr>
        <p:grpSpPr>
          <a:xfrm>
            <a:off x="-542860" y="-538286"/>
            <a:ext cx="10229721" cy="6220073"/>
            <a:chOff x="-165500" y="430250"/>
            <a:chExt cx="7974525" cy="4848825"/>
          </a:xfrm>
        </p:grpSpPr>
        <p:sp>
          <p:nvSpPr>
            <p:cNvPr id="4592" name="Google Shape;4592;p29"/>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29"/>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29"/>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29"/>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29"/>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29"/>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29"/>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29"/>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29"/>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29"/>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29"/>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29"/>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29"/>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29"/>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29"/>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29"/>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29"/>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29"/>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29"/>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29"/>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29"/>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29"/>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29"/>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29"/>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29"/>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29"/>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29"/>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29"/>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29"/>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29"/>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29"/>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29"/>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29"/>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29"/>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29"/>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29"/>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29"/>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29"/>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29"/>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29"/>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29"/>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29"/>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29"/>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29"/>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29"/>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29"/>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29"/>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29"/>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29"/>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29"/>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29"/>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29"/>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29"/>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29"/>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29"/>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29"/>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29"/>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29"/>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29"/>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29"/>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29"/>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29"/>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29"/>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29"/>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29"/>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29"/>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29"/>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29"/>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29"/>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29"/>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29"/>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29"/>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29"/>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29"/>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29"/>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29"/>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29"/>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29"/>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29"/>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29"/>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29"/>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29"/>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29"/>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29"/>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29"/>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29"/>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29"/>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29"/>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29"/>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29"/>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29"/>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29"/>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29"/>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29"/>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29"/>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29"/>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29"/>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29"/>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29"/>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29"/>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29"/>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29"/>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29"/>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29"/>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29"/>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97" name="Google Shape;4697;p29"/>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4698" name="Google Shape;4698;p29"/>
          <p:cNvGrpSpPr/>
          <p:nvPr/>
        </p:nvGrpSpPr>
        <p:grpSpPr>
          <a:xfrm flipH="1">
            <a:off x="5558046" y="4536030"/>
            <a:ext cx="241105" cy="241105"/>
            <a:chOff x="3127550" y="3852575"/>
            <a:chExt cx="235500" cy="235500"/>
          </a:xfrm>
        </p:grpSpPr>
        <p:sp>
          <p:nvSpPr>
            <p:cNvPr id="4699" name="Google Shape;4699;p29"/>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29"/>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1" name="Google Shape;4701;p29"/>
          <p:cNvGrpSpPr/>
          <p:nvPr/>
        </p:nvGrpSpPr>
        <p:grpSpPr>
          <a:xfrm flipH="1">
            <a:off x="533347" y="1059818"/>
            <a:ext cx="361657" cy="361657"/>
            <a:chOff x="3127550" y="3852575"/>
            <a:chExt cx="235500" cy="235500"/>
          </a:xfrm>
        </p:grpSpPr>
        <p:sp>
          <p:nvSpPr>
            <p:cNvPr id="4702" name="Google Shape;4702;p29"/>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29"/>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4" name="Google Shape;4704;p29"/>
          <p:cNvGrpSpPr/>
          <p:nvPr/>
        </p:nvGrpSpPr>
        <p:grpSpPr>
          <a:xfrm flipH="1">
            <a:off x="8347947" y="2071493"/>
            <a:ext cx="1536356" cy="1524462"/>
            <a:chOff x="1200700" y="238125"/>
            <a:chExt cx="5218600" cy="5178200"/>
          </a:xfrm>
        </p:grpSpPr>
        <p:sp>
          <p:nvSpPr>
            <p:cNvPr id="4705" name="Google Shape;4705;p29"/>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29"/>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29"/>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29"/>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29"/>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29"/>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29"/>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29"/>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29"/>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29"/>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29"/>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29"/>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29"/>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29"/>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29"/>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29"/>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29"/>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29"/>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29"/>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29"/>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29"/>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29"/>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29"/>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29"/>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29"/>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29"/>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29"/>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29"/>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29"/>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29"/>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29"/>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29"/>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7" name="Google Shape;4737;p29"/>
          <p:cNvGrpSpPr/>
          <p:nvPr/>
        </p:nvGrpSpPr>
        <p:grpSpPr>
          <a:xfrm flipH="1">
            <a:off x="8184161" y="4316429"/>
            <a:ext cx="390854" cy="411698"/>
            <a:chOff x="5232406" y="2094648"/>
            <a:chExt cx="586515" cy="617793"/>
          </a:xfrm>
        </p:grpSpPr>
        <p:sp>
          <p:nvSpPr>
            <p:cNvPr id="4738" name="Google Shape;4738;p29"/>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29"/>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29"/>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1" name="Google Shape;4741;p29"/>
          <p:cNvGrpSpPr/>
          <p:nvPr/>
        </p:nvGrpSpPr>
        <p:grpSpPr>
          <a:xfrm>
            <a:off x="365286" y="3786254"/>
            <a:ext cx="390854" cy="411698"/>
            <a:chOff x="5232406" y="2094648"/>
            <a:chExt cx="586515" cy="617793"/>
          </a:xfrm>
        </p:grpSpPr>
        <p:sp>
          <p:nvSpPr>
            <p:cNvPr id="4742" name="Google Shape;4742;p29"/>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29"/>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29"/>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5" name="Google Shape;4745;p29"/>
          <p:cNvGrpSpPr/>
          <p:nvPr/>
        </p:nvGrpSpPr>
        <p:grpSpPr>
          <a:xfrm flipH="1">
            <a:off x="1896772" y="4365393"/>
            <a:ext cx="1536356" cy="1524462"/>
            <a:chOff x="1200700" y="238125"/>
            <a:chExt cx="5218600" cy="5178200"/>
          </a:xfrm>
        </p:grpSpPr>
        <p:sp>
          <p:nvSpPr>
            <p:cNvPr id="4746" name="Google Shape;4746;p29"/>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29"/>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29"/>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29"/>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29"/>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29"/>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29"/>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29"/>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29"/>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29"/>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29"/>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29"/>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29"/>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29"/>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29"/>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29"/>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29"/>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29"/>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29"/>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29"/>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29"/>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29"/>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29"/>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29"/>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29"/>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29"/>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29"/>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29"/>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29"/>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29"/>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29"/>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29"/>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2">
  <p:cSld name="CUSTOM_8">
    <p:spTree>
      <p:nvGrpSpPr>
        <p:cNvPr id="1" name="Shape 4778"/>
        <p:cNvGrpSpPr/>
        <p:nvPr/>
      </p:nvGrpSpPr>
      <p:grpSpPr>
        <a:xfrm>
          <a:off x="0" y="0"/>
          <a:ext cx="0" cy="0"/>
          <a:chOff x="0" y="0"/>
          <a:chExt cx="0" cy="0"/>
        </a:xfrm>
      </p:grpSpPr>
      <p:grpSp>
        <p:nvGrpSpPr>
          <p:cNvPr id="4779" name="Google Shape;4779;p30"/>
          <p:cNvGrpSpPr/>
          <p:nvPr/>
        </p:nvGrpSpPr>
        <p:grpSpPr>
          <a:xfrm>
            <a:off x="-542860" y="-538286"/>
            <a:ext cx="10229721" cy="6220073"/>
            <a:chOff x="-165500" y="430250"/>
            <a:chExt cx="7974525" cy="4848825"/>
          </a:xfrm>
        </p:grpSpPr>
        <p:sp>
          <p:nvSpPr>
            <p:cNvPr id="4780" name="Google Shape;4780;p30"/>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30"/>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0"/>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30"/>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30"/>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30"/>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30"/>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0"/>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0"/>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30"/>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30"/>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30"/>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0"/>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30"/>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30"/>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0"/>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0"/>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0"/>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30"/>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30"/>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30"/>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30"/>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30"/>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30"/>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30"/>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0"/>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30"/>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30"/>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0"/>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30"/>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30"/>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30"/>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0"/>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30"/>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30"/>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0"/>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30"/>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30"/>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0"/>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30"/>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30"/>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30"/>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30"/>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0"/>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0"/>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30"/>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30"/>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0"/>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30"/>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0"/>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0"/>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30"/>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30"/>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0"/>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30"/>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30"/>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30"/>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30"/>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30"/>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0"/>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30"/>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30"/>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0"/>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30"/>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30"/>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0"/>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0"/>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0"/>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30"/>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30"/>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0"/>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0"/>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0"/>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30"/>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30"/>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30"/>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30"/>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30"/>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30"/>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30"/>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30"/>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30"/>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30"/>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30"/>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30"/>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30"/>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30"/>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30"/>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0"/>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0"/>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30"/>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30"/>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30"/>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30"/>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0"/>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0"/>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30"/>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30"/>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30"/>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30"/>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30"/>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30"/>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0"/>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0"/>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30"/>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85" name="Google Shape;4885;p30"/>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4886" name="Google Shape;4886;p30"/>
          <p:cNvGrpSpPr/>
          <p:nvPr/>
        </p:nvGrpSpPr>
        <p:grpSpPr>
          <a:xfrm flipH="1">
            <a:off x="593322" y="4334293"/>
            <a:ext cx="1536356" cy="1524462"/>
            <a:chOff x="1200700" y="238125"/>
            <a:chExt cx="5218600" cy="5178200"/>
          </a:xfrm>
        </p:grpSpPr>
        <p:sp>
          <p:nvSpPr>
            <p:cNvPr id="4887" name="Google Shape;4887;p30"/>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30"/>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30"/>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30"/>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0"/>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30"/>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30"/>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0"/>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0"/>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30"/>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30"/>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30"/>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30"/>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30"/>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0"/>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0"/>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30"/>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30"/>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0"/>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0"/>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30"/>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30"/>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0"/>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0"/>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30"/>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30"/>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0"/>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0"/>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30"/>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30"/>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30"/>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30"/>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9" name="Google Shape;4919;p30"/>
          <p:cNvGrpSpPr/>
          <p:nvPr/>
        </p:nvGrpSpPr>
        <p:grpSpPr>
          <a:xfrm flipH="1">
            <a:off x="7903875" y="1026162"/>
            <a:ext cx="1354360" cy="764236"/>
            <a:chOff x="397009" y="3697962"/>
            <a:chExt cx="1354360" cy="764236"/>
          </a:xfrm>
        </p:grpSpPr>
        <p:grpSp>
          <p:nvGrpSpPr>
            <p:cNvPr id="4920" name="Google Shape;4920;p30"/>
            <p:cNvGrpSpPr/>
            <p:nvPr/>
          </p:nvGrpSpPr>
          <p:grpSpPr>
            <a:xfrm flipH="1">
              <a:off x="397009" y="3697962"/>
              <a:ext cx="1354360" cy="764236"/>
              <a:chOff x="551525" y="1064150"/>
              <a:chExt cx="6192775" cy="3494450"/>
            </a:xfrm>
          </p:grpSpPr>
          <p:sp>
            <p:nvSpPr>
              <p:cNvPr id="4921" name="Google Shape;4921;p30"/>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30"/>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3" name="Google Shape;4923;p30"/>
            <p:cNvGrpSpPr/>
            <p:nvPr/>
          </p:nvGrpSpPr>
          <p:grpSpPr>
            <a:xfrm flipH="1">
              <a:off x="397009" y="3697962"/>
              <a:ext cx="1354360" cy="764236"/>
              <a:chOff x="551525" y="1064150"/>
              <a:chExt cx="6192775" cy="3494450"/>
            </a:xfrm>
          </p:grpSpPr>
          <p:sp>
            <p:nvSpPr>
              <p:cNvPr id="4924" name="Google Shape;4924;p30"/>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30"/>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26" name="Google Shape;4926;p30"/>
          <p:cNvGrpSpPr/>
          <p:nvPr/>
        </p:nvGrpSpPr>
        <p:grpSpPr>
          <a:xfrm>
            <a:off x="310445" y="-500668"/>
            <a:ext cx="904761" cy="2635790"/>
            <a:chOff x="6103076" y="-93868"/>
            <a:chExt cx="904761" cy="2635790"/>
          </a:xfrm>
        </p:grpSpPr>
        <p:grpSp>
          <p:nvGrpSpPr>
            <p:cNvPr id="4927" name="Google Shape;4927;p30"/>
            <p:cNvGrpSpPr/>
            <p:nvPr/>
          </p:nvGrpSpPr>
          <p:grpSpPr>
            <a:xfrm>
              <a:off x="6217254" y="-93868"/>
              <a:ext cx="676404" cy="2635790"/>
              <a:chOff x="6992560" y="76657"/>
              <a:chExt cx="676404" cy="2635790"/>
            </a:xfrm>
          </p:grpSpPr>
          <p:sp>
            <p:nvSpPr>
              <p:cNvPr id="4928" name="Google Shape;4928;p30"/>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9" name="Google Shape;4929;p30"/>
              <p:cNvGrpSpPr/>
              <p:nvPr/>
            </p:nvGrpSpPr>
            <p:grpSpPr>
              <a:xfrm>
                <a:off x="6992560" y="76657"/>
                <a:ext cx="676404" cy="2635790"/>
                <a:chOff x="6992560" y="76657"/>
                <a:chExt cx="676404" cy="2635790"/>
              </a:xfrm>
            </p:grpSpPr>
            <p:sp>
              <p:nvSpPr>
                <p:cNvPr id="4930" name="Google Shape;4930;p30"/>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30"/>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30"/>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30"/>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30"/>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30"/>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30"/>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30"/>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30"/>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30"/>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30"/>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30"/>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30"/>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30"/>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30"/>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30"/>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30"/>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30"/>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30"/>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30"/>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50" name="Google Shape;4950;p30"/>
            <p:cNvGrpSpPr/>
            <p:nvPr/>
          </p:nvGrpSpPr>
          <p:grpSpPr>
            <a:xfrm>
              <a:off x="6103076" y="-93868"/>
              <a:ext cx="904761" cy="2635790"/>
              <a:chOff x="3005950" y="538925"/>
              <a:chExt cx="1581750" cy="4608025"/>
            </a:xfrm>
          </p:grpSpPr>
          <p:sp>
            <p:nvSpPr>
              <p:cNvPr id="4951" name="Google Shape;4951;p30"/>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30"/>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30"/>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30"/>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30"/>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30"/>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30"/>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30"/>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30"/>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30"/>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30"/>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30"/>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30"/>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30"/>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30"/>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30"/>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30"/>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30"/>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30"/>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30"/>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0"/>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30"/>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30"/>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30"/>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30"/>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30"/>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30"/>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30"/>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79" name="Google Shape;4979;p30"/>
          <p:cNvGrpSpPr/>
          <p:nvPr/>
        </p:nvGrpSpPr>
        <p:grpSpPr>
          <a:xfrm>
            <a:off x="4415944" y="4607862"/>
            <a:ext cx="311873" cy="311873"/>
            <a:chOff x="3127550" y="3852575"/>
            <a:chExt cx="235500" cy="235500"/>
          </a:xfrm>
        </p:grpSpPr>
        <p:sp>
          <p:nvSpPr>
            <p:cNvPr id="4980" name="Google Shape;4980;p30"/>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30"/>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2" name="Google Shape;4982;p30"/>
          <p:cNvGrpSpPr/>
          <p:nvPr/>
        </p:nvGrpSpPr>
        <p:grpSpPr>
          <a:xfrm>
            <a:off x="8555796" y="3124995"/>
            <a:ext cx="311873" cy="311849"/>
            <a:chOff x="3127550" y="3852575"/>
            <a:chExt cx="235500" cy="235500"/>
          </a:xfrm>
        </p:grpSpPr>
        <p:sp>
          <p:nvSpPr>
            <p:cNvPr id="4983" name="Google Shape;4983;p30"/>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0"/>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5" name="Google Shape;4985;p30"/>
          <p:cNvGrpSpPr/>
          <p:nvPr/>
        </p:nvGrpSpPr>
        <p:grpSpPr>
          <a:xfrm>
            <a:off x="278936" y="3436854"/>
            <a:ext cx="390854" cy="411698"/>
            <a:chOff x="5232406" y="2094648"/>
            <a:chExt cx="586515" cy="617793"/>
          </a:xfrm>
        </p:grpSpPr>
        <p:sp>
          <p:nvSpPr>
            <p:cNvPr id="4986" name="Google Shape;4986;p30"/>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0"/>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30"/>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9" name="Google Shape;4989;p30"/>
          <p:cNvGrpSpPr/>
          <p:nvPr/>
        </p:nvGrpSpPr>
        <p:grpSpPr>
          <a:xfrm flipH="1">
            <a:off x="8038711" y="4508029"/>
            <a:ext cx="390854" cy="411698"/>
            <a:chOff x="5232406" y="2094648"/>
            <a:chExt cx="586515" cy="617793"/>
          </a:xfrm>
        </p:grpSpPr>
        <p:sp>
          <p:nvSpPr>
            <p:cNvPr id="4990" name="Google Shape;4990;p30"/>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0"/>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30"/>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3">
  <p:cSld name="CUSTOM_9">
    <p:spTree>
      <p:nvGrpSpPr>
        <p:cNvPr id="1" name="Shape 4993"/>
        <p:cNvGrpSpPr/>
        <p:nvPr/>
      </p:nvGrpSpPr>
      <p:grpSpPr>
        <a:xfrm>
          <a:off x="0" y="0"/>
          <a:ext cx="0" cy="0"/>
          <a:chOff x="0" y="0"/>
          <a:chExt cx="0" cy="0"/>
        </a:xfrm>
      </p:grpSpPr>
      <p:grpSp>
        <p:nvGrpSpPr>
          <p:cNvPr id="4994" name="Google Shape;4994;p31"/>
          <p:cNvGrpSpPr/>
          <p:nvPr/>
        </p:nvGrpSpPr>
        <p:grpSpPr>
          <a:xfrm>
            <a:off x="-542860" y="-538286"/>
            <a:ext cx="10229721" cy="6220073"/>
            <a:chOff x="-165500" y="430250"/>
            <a:chExt cx="7974525" cy="4848825"/>
          </a:xfrm>
        </p:grpSpPr>
        <p:sp>
          <p:nvSpPr>
            <p:cNvPr id="4995" name="Google Shape;4995;p31"/>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31"/>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31"/>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31"/>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31"/>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31"/>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31"/>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31"/>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31"/>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31"/>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31"/>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31"/>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31"/>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31"/>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31"/>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31"/>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31"/>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31"/>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31"/>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31"/>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31"/>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31"/>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31"/>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31"/>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31"/>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31"/>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31"/>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31"/>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31"/>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31"/>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31"/>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31"/>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31"/>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31"/>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31"/>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31"/>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31"/>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31"/>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31"/>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31"/>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31"/>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31"/>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31"/>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31"/>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31"/>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31"/>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31"/>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31"/>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31"/>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31"/>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31"/>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31"/>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31"/>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31"/>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31"/>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31"/>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31"/>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31"/>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31"/>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31"/>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31"/>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31"/>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31"/>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31"/>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31"/>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31"/>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31"/>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31"/>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31"/>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31"/>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31"/>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31"/>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31"/>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31"/>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31"/>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31"/>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31"/>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31"/>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31"/>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31"/>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31"/>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31"/>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31"/>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31"/>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31"/>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31"/>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31"/>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31"/>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31"/>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31"/>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31"/>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31"/>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31"/>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31"/>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31"/>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31"/>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31"/>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31"/>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31"/>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31"/>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31"/>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31"/>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31"/>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31"/>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31"/>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00" name="Google Shape;5100;p31"/>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5101" name="Google Shape;5101;p31"/>
          <p:cNvGrpSpPr/>
          <p:nvPr/>
        </p:nvGrpSpPr>
        <p:grpSpPr>
          <a:xfrm flipH="1">
            <a:off x="634472" y="-749007"/>
            <a:ext cx="1536356" cy="1524462"/>
            <a:chOff x="1200700" y="238125"/>
            <a:chExt cx="5218600" cy="5178200"/>
          </a:xfrm>
        </p:grpSpPr>
        <p:sp>
          <p:nvSpPr>
            <p:cNvPr id="5102" name="Google Shape;5102;p31"/>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31"/>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31"/>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31"/>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31"/>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31"/>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31"/>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31"/>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31"/>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31"/>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31"/>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31"/>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31"/>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31"/>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31"/>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31"/>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31"/>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31"/>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31"/>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31"/>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31"/>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31"/>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31"/>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31"/>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31"/>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31"/>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31"/>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31"/>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31"/>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31"/>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31"/>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31"/>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4" name="Google Shape;5134;p31"/>
          <p:cNvGrpSpPr/>
          <p:nvPr/>
        </p:nvGrpSpPr>
        <p:grpSpPr>
          <a:xfrm>
            <a:off x="188513" y="2677534"/>
            <a:ext cx="269907" cy="269907"/>
            <a:chOff x="3127550" y="3852575"/>
            <a:chExt cx="235500" cy="235500"/>
          </a:xfrm>
        </p:grpSpPr>
        <p:sp>
          <p:nvSpPr>
            <p:cNvPr id="5135" name="Google Shape;5135;p31"/>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31"/>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7" name="Google Shape;5137;p31"/>
          <p:cNvGrpSpPr/>
          <p:nvPr/>
        </p:nvGrpSpPr>
        <p:grpSpPr>
          <a:xfrm>
            <a:off x="8527861" y="4146100"/>
            <a:ext cx="361469" cy="361493"/>
            <a:chOff x="3127550" y="3852575"/>
            <a:chExt cx="235500" cy="235500"/>
          </a:xfrm>
        </p:grpSpPr>
        <p:sp>
          <p:nvSpPr>
            <p:cNvPr id="5138" name="Google Shape;5138;p31"/>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31"/>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61"/>
        <p:cNvGrpSpPr/>
        <p:nvPr/>
      </p:nvGrpSpPr>
      <p:grpSpPr>
        <a:xfrm>
          <a:off x="0" y="0"/>
          <a:ext cx="0" cy="0"/>
          <a:chOff x="0" y="0"/>
          <a:chExt cx="0" cy="0"/>
        </a:xfrm>
      </p:grpSpPr>
      <p:grpSp>
        <p:nvGrpSpPr>
          <p:cNvPr id="362" name="Google Shape;362;p4"/>
          <p:cNvGrpSpPr/>
          <p:nvPr/>
        </p:nvGrpSpPr>
        <p:grpSpPr>
          <a:xfrm>
            <a:off x="-542860" y="-538286"/>
            <a:ext cx="10229721" cy="6220073"/>
            <a:chOff x="-165500" y="430250"/>
            <a:chExt cx="7974525" cy="4848825"/>
          </a:xfrm>
        </p:grpSpPr>
        <p:sp>
          <p:nvSpPr>
            <p:cNvPr id="363" name="Google Shape;363;p4"/>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4"/>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4"/>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4"/>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4"/>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4"/>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4"/>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4"/>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4"/>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4"/>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4"/>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4"/>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4"/>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4"/>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4"/>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4"/>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4"/>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4"/>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4"/>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4"/>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4"/>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4"/>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4"/>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4"/>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4"/>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4"/>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4"/>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4"/>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4"/>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4"/>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4"/>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4"/>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4"/>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4"/>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4"/>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4"/>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4"/>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4"/>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4"/>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4"/>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4"/>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4"/>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4"/>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4"/>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4"/>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4"/>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4"/>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4"/>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4"/>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4"/>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4"/>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4"/>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4"/>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4"/>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4"/>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4"/>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8" name="Google Shape;468;p4"/>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lvl1pPr lvl="0">
              <a:spcBef>
                <a:spcPts val="0"/>
              </a:spcBef>
              <a:spcAft>
                <a:spcPts val="0"/>
              </a:spcAft>
              <a:buSzPts val="3200"/>
              <a:buNone/>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469" name="Google Shape;469;p4"/>
          <p:cNvSpPr txBox="1">
            <a:spLocks noGrp="1"/>
          </p:cNvSpPr>
          <p:nvPr>
            <p:ph type="body" idx="1"/>
          </p:nvPr>
        </p:nvSpPr>
        <p:spPr>
          <a:xfrm>
            <a:off x="714175" y="1152475"/>
            <a:ext cx="3857700" cy="1867800"/>
          </a:xfrm>
          <a:prstGeom prst="rect">
            <a:avLst/>
          </a:prstGeom>
        </p:spPr>
        <p:txBody>
          <a:bodyPr spcFirstLastPara="1" wrap="square" lIns="91425" tIns="91425" rIns="91425" bIns="91425" anchor="t" anchorCtr="0">
            <a:noAutofit/>
          </a:bodyPr>
          <a:lstStyle>
            <a:lvl1pPr marL="457200" lvl="0" indent="-317500">
              <a:lnSpc>
                <a:spcPct val="100000"/>
              </a:lnSpc>
              <a:spcBef>
                <a:spcPts val="0"/>
              </a:spcBef>
              <a:spcAft>
                <a:spcPts val="0"/>
              </a:spcAft>
              <a:buSzPts val="1400"/>
              <a:buChar char="●"/>
              <a:defRPr sz="1400"/>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4">
  <p:cSld name="CUSTOM_10">
    <p:spTree>
      <p:nvGrpSpPr>
        <p:cNvPr id="1" name="Shape 5140"/>
        <p:cNvGrpSpPr/>
        <p:nvPr/>
      </p:nvGrpSpPr>
      <p:grpSpPr>
        <a:xfrm>
          <a:off x="0" y="0"/>
          <a:ext cx="0" cy="0"/>
          <a:chOff x="0" y="0"/>
          <a:chExt cx="0" cy="0"/>
        </a:xfrm>
      </p:grpSpPr>
      <p:grpSp>
        <p:nvGrpSpPr>
          <p:cNvPr id="5141" name="Google Shape;5141;p32"/>
          <p:cNvGrpSpPr/>
          <p:nvPr/>
        </p:nvGrpSpPr>
        <p:grpSpPr>
          <a:xfrm>
            <a:off x="-542860" y="-538286"/>
            <a:ext cx="10229721" cy="6220073"/>
            <a:chOff x="-165500" y="430250"/>
            <a:chExt cx="7974525" cy="4848825"/>
          </a:xfrm>
        </p:grpSpPr>
        <p:sp>
          <p:nvSpPr>
            <p:cNvPr id="5142" name="Google Shape;5142;p32"/>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32"/>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32"/>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32"/>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32"/>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32"/>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32"/>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32"/>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32"/>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32"/>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32"/>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32"/>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32"/>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32"/>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32"/>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32"/>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32"/>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32"/>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32"/>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32"/>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32"/>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32"/>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32"/>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32"/>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32"/>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32"/>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32"/>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32"/>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32"/>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32"/>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32"/>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32"/>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32"/>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32"/>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32"/>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32"/>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32"/>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32"/>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32"/>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32"/>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32"/>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32"/>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32"/>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32"/>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32"/>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32"/>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32"/>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32"/>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32"/>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32"/>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32"/>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32"/>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32"/>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32"/>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32"/>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32"/>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32"/>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32"/>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32"/>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32"/>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32"/>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32"/>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32"/>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32"/>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32"/>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32"/>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32"/>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32"/>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32"/>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32"/>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32"/>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32"/>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32"/>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32"/>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32"/>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32"/>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32"/>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32"/>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32"/>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32"/>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32"/>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32"/>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32"/>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32"/>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32"/>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32"/>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32"/>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32"/>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32"/>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32"/>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32"/>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32"/>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32"/>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32"/>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32"/>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32"/>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32"/>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32"/>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32"/>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32"/>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32"/>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32"/>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32"/>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32"/>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32"/>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7" name="Google Shape;5247;p32"/>
          <p:cNvGrpSpPr/>
          <p:nvPr/>
        </p:nvGrpSpPr>
        <p:grpSpPr>
          <a:xfrm flipH="1">
            <a:off x="7231922" y="-749007"/>
            <a:ext cx="1536356" cy="1524462"/>
            <a:chOff x="1200700" y="238125"/>
            <a:chExt cx="5218600" cy="5178200"/>
          </a:xfrm>
        </p:grpSpPr>
        <p:sp>
          <p:nvSpPr>
            <p:cNvPr id="5248" name="Google Shape;5248;p32"/>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32"/>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32"/>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32"/>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32"/>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32"/>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32"/>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32"/>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32"/>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32"/>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32"/>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32"/>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32"/>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32"/>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32"/>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32"/>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32"/>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32"/>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32"/>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32"/>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32"/>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32"/>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32"/>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32"/>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32"/>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32"/>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32"/>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32"/>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32"/>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32"/>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32"/>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32"/>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0" name="Google Shape;5280;p32"/>
          <p:cNvGrpSpPr/>
          <p:nvPr/>
        </p:nvGrpSpPr>
        <p:grpSpPr>
          <a:xfrm>
            <a:off x="-131100" y="445037"/>
            <a:ext cx="1354360" cy="764236"/>
            <a:chOff x="397009" y="3697962"/>
            <a:chExt cx="1354360" cy="764236"/>
          </a:xfrm>
        </p:grpSpPr>
        <p:grpSp>
          <p:nvGrpSpPr>
            <p:cNvPr id="5281" name="Google Shape;5281;p32"/>
            <p:cNvGrpSpPr/>
            <p:nvPr/>
          </p:nvGrpSpPr>
          <p:grpSpPr>
            <a:xfrm flipH="1">
              <a:off x="397009" y="3697962"/>
              <a:ext cx="1354360" cy="764236"/>
              <a:chOff x="551525" y="1064150"/>
              <a:chExt cx="6192775" cy="3494450"/>
            </a:xfrm>
          </p:grpSpPr>
          <p:sp>
            <p:nvSpPr>
              <p:cNvPr id="5282" name="Google Shape;5282;p32"/>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32"/>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4" name="Google Shape;5284;p32"/>
            <p:cNvGrpSpPr/>
            <p:nvPr/>
          </p:nvGrpSpPr>
          <p:grpSpPr>
            <a:xfrm flipH="1">
              <a:off x="397009" y="3697962"/>
              <a:ext cx="1354360" cy="764236"/>
              <a:chOff x="551525" y="1064150"/>
              <a:chExt cx="6192775" cy="3494450"/>
            </a:xfrm>
          </p:grpSpPr>
          <p:sp>
            <p:nvSpPr>
              <p:cNvPr id="5285" name="Google Shape;5285;p32"/>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32"/>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87" name="Google Shape;5287;p32"/>
          <p:cNvGrpSpPr/>
          <p:nvPr/>
        </p:nvGrpSpPr>
        <p:grpSpPr>
          <a:xfrm>
            <a:off x="323311" y="4402004"/>
            <a:ext cx="390854" cy="411698"/>
            <a:chOff x="5232406" y="2094648"/>
            <a:chExt cx="586515" cy="617793"/>
          </a:xfrm>
        </p:grpSpPr>
        <p:sp>
          <p:nvSpPr>
            <p:cNvPr id="5288" name="Google Shape;5288;p32"/>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32"/>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32"/>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1" name="Google Shape;5291;p32"/>
          <p:cNvGrpSpPr/>
          <p:nvPr/>
        </p:nvGrpSpPr>
        <p:grpSpPr>
          <a:xfrm>
            <a:off x="8538813" y="1885921"/>
            <a:ext cx="269907" cy="269907"/>
            <a:chOff x="3127550" y="3852575"/>
            <a:chExt cx="235500" cy="235500"/>
          </a:xfrm>
        </p:grpSpPr>
        <p:sp>
          <p:nvSpPr>
            <p:cNvPr id="5292" name="Google Shape;5292;p32"/>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32"/>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4" name="Google Shape;5294;p32"/>
          <p:cNvGrpSpPr/>
          <p:nvPr/>
        </p:nvGrpSpPr>
        <p:grpSpPr>
          <a:xfrm>
            <a:off x="4137130" y="4669687"/>
            <a:ext cx="317430" cy="317407"/>
            <a:chOff x="3127550" y="3852575"/>
            <a:chExt cx="235500" cy="235500"/>
          </a:xfrm>
        </p:grpSpPr>
        <p:sp>
          <p:nvSpPr>
            <p:cNvPr id="5295" name="Google Shape;5295;p32"/>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32"/>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97" name="Google Shape;5297;p32"/>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5">
  <p:cSld name="CUSTOM_11">
    <p:spTree>
      <p:nvGrpSpPr>
        <p:cNvPr id="1" name="Shape 5298"/>
        <p:cNvGrpSpPr/>
        <p:nvPr/>
      </p:nvGrpSpPr>
      <p:grpSpPr>
        <a:xfrm>
          <a:off x="0" y="0"/>
          <a:ext cx="0" cy="0"/>
          <a:chOff x="0" y="0"/>
          <a:chExt cx="0" cy="0"/>
        </a:xfrm>
      </p:grpSpPr>
      <p:grpSp>
        <p:nvGrpSpPr>
          <p:cNvPr id="5299" name="Google Shape;5299;p33"/>
          <p:cNvGrpSpPr/>
          <p:nvPr/>
        </p:nvGrpSpPr>
        <p:grpSpPr>
          <a:xfrm>
            <a:off x="-542860" y="-538286"/>
            <a:ext cx="10229721" cy="6220073"/>
            <a:chOff x="-165500" y="430250"/>
            <a:chExt cx="7974525" cy="4848825"/>
          </a:xfrm>
        </p:grpSpPr>
        <p:sp>
          <p:nvSpPr>
            <p:cNvPr id="5300" name="Google Shape;5300;p33"/>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33"/>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33"/>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33"/>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33"/>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33"/>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33"/>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33"/>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33"/>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33"/>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33"/>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33"/>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33"/>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33"/>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33"/>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33"/>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33"/>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33"/>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33"/>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33"/>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33"/>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33"/>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33"/>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33"/>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33"/>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33"/>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33"/>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33"/>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33"/>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33"/>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33"/>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33"/>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33"/>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33"/>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33"/>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33"/>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33"/>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33"/>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33"/>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33"/>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33"/>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33"/>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33"/>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33"/>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33"/>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33"/>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33"/>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33"/>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33"/>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33"/>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33"/>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33"/>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33"/>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33"/>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33"/>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33"/>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33"/>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33"/>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33"/>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33"/>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33"/>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33"/>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33"/>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33"/>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33"/>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33"/>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33"/>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33"/>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33"/>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33"/>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33"/>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33"/>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33"/>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33"/>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33"/>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33"/>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33"/>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33"/>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33"/>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33"/>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33"/>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33"/>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33"/>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33"/>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33"/>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33"/>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33"/>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33"/>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33"/>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33"/>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33"/>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33"/>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33"/>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33"/>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33"/>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33"/>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33"/>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33"/>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33"/>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33"/>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33"/>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33"/>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33"/>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33"/>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33"/>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5" name="Google Shape;5405;p33"/>
          <p:cNvGrpSpPr/>
          <p:nvPr/>
        </p:nvGrpSpPr>
        <p:grpSpPr>
          <a:xfrm>
            <a:off x="-754001" y="2947668"/>
            <a:ext cx="1536356" cy="1524462"/>
            <a:chOff x="1200700" y="238125"/>
            <a:chExt cx="5218600" cy="5178200"/>
          </a:xfrm>
        </p:grpSpPr>
        <p:sp>
          <p:nvSpPr>
            <p:cNvPr id="5406" name="Google Shape;5406;p33"/>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33"/>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33"/>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33"/>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33"/>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33"/>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33"/>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33"/>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33"/>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33"/>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33"/>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33"/>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33"/>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33"/>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33"/>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33"/>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33"/>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33"/>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33"/>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33"/>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33"/>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33"/>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33"/>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33"/>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33"/>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33"/>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33"/>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33"/>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33"/>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33"/>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33"/>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33"/>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8" name="Google Shape;5438;p33"/>
          <p:cNvGrpSpPr/>
          <p:nvPr/>
        </p:nvGrpSpPr>
        <p:grpSpPr>
          <a:xfrm flipH="1">
            <a:off x="8429836" y="3331054"/>
            <a:ext cx="390854" cy="411698"/>
            <a:chOff x="5232406" y="2094648"/>
            <a:chExt cx="586515" cy="617793"/>
          </a:xfrm>
        </p:grpSpPr>
        <p:sp>
          <p:nvSpPr>
            <p:cNvPr id="5439" name="Google Shape;5439;p33"/>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33"/>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33"/>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2" name="Google Shape;5442;p33"/>
          <p:cNvGrpSpPr/>
          <p:nvPr/>
        </p:nvGrpSpPr>
        <p:grpSpPr>
          <a:xfrm>
            <a:off x="448699" y="1846104"/>
            <a:ext cx="390854" cy="411698"/>
            <a:chOff x="5232406" y="2094648"/>
            <a:chExt cx="586515" cy="617793"/>
          </a:xfrm>
        </p:grpSpPr>
        <p:sp>
          <p:nvSpPr>
            <p:cNvPr id="5443" name="Google Shape;5443;p33"/>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33"/>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33"/>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6" name="Google Shape;5446;p33"/>
          <p:cNvGrpSpPr/>
          <p:nvPr/>
        </p:nvGrpSpPr>
        <p:grpSpPr>
          <a:xfrm>
            <a:off x="5717063" y="4689805"/>
            <a:ext cx="241105" cy="241105"/>
            <a:chOff x="3127550" y="3852575"/>
            <a:chExt cx="235500" cy="235500"/>
          </a:xfrm>
        </p:grpSpPr>
        <p:sp>
          <p:nvSpPr>
            <p:cNvPr id="5447" name="Google Shape;5447;p33"/>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33"/>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9" name="Google Shape;5449;p33"/>
          <p:cNvGrpSpPr/>
          <p:nvPr/>
        </p:nvGrpSpPr>
        <p:grpSpPr>
          <a:xfrm>
            <a:off x="-212516" y="671512"/>
            <a:ext cx="1354360" cy="764236"/>
            <a:chOff x="397009" y="3697962"/>
            <a:chExt cx="1354360" cy="764236"/>
          </a:xfrm>
        </p:grpSpPr>
        <p:grpSp>
          <p:nvGrpSpPr>
            <p:cNvPr id="5450" name="Google Shape;5450;p33"/>
            <p:cNvGrpSpPr/>
            <p:nvPr/>
          </p:nvGrpSpPr>
          <p:grpSpPr>
            <a:xfrm flipH="1">
              <a:off x="397009" y="3697962"/>
              <a:ext cx="1354360" cy="764236"/>
              <a:chOff x="551525" y="1064150"/>
              <a:chExt cx="6192775" cy="3494450"/>
            </a:xfrm>
          </p:grpSpPr>
          <p:sp>
            <p:nvSpPr>
              <p:cNvPr id="5451" name="Google Shape;5451;p33"/>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33"/>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3" name="Google Shape;5453;p33"/>
            <p:cNvGrpSpPr/>
            <p:nvPr/>
          </p:nvGrpSpPr>
          <p:grpSpPr>
            <a:xfrm flipH="1">
              <a:off x="397009" y="3697962"/>
              <a:ext cx="1354360" cy="764236"/>
              <a:chOff x="551525" y="1064150"/>
              <a:chExt cx="6192775" cy="3494450"/>
            </a:xfrm>
          </p:grpSpPr>
          <p:sp>
            <p:nvSpPr>
              <p:cNvPr id="5454" name="Google Shape;5454;p33"/>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33"/>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56" name="Google Shape;5456;p33"/>
          <p:cNvGrpSpPr/>
          <p:nvPr/>
        </p:nvGrpSpPr>
        <p:grpSpPr>
          <a:xfrm>
            <a:off x="7977451" y="-264268"/>
            <a:ext cx="904761" cy="2635790"/>
            <a:chOff x="6103076" y="-93868"/>
            <a:chExt cx="904761" cy="2635790"/>
          </a:xfrm>
        </p:grpSpPr>
        <p:grpSp>
          <p:nvGrpSpPr>
            <p:cNvPr id="5457" name="Google Shape;5457;p33"/>
            <p:cNvGrpSpPr/>
            <p:nvPr/>
          </p:nvGrpSpPr>
          <p:grpSpPr>
            <a:xfrm>
              <a:off x="6217254" y="-93868"/>
              <a:ext cx="676404" cy="2635790"/>
              <a:chOff x="6992560" y="76657"/>
              <a:chExt cx="676404" cy="2635790"/>
            </a:xfrm>
          </p:grpSpPr>
          <p:sp>
            <p:nvSpPr>
              <p:cNvPr id="5458" name="Google Shape;5458;p33"/>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9" name="Google Shape;5459;p33"/>
              <p:cNvGrpSpPr/>
              <p:nvPr/>
            </p:nvGrpSpPr>
            <p:grpSpPr>
              <a:xfrm>
                <a:off x="6992560" y="76657"/>
                <a:ext cx="676404" cy="2635790"/>
                <a:chOff x="6992560" y="76657"/>
                <a:chExt cx="676404" cy="2635790"/>
              </a:xfrm>
            </p:grpSpPr>
            <p:sp>
              <p:nvSpPr>
                <p:cNvPr id="5460" name="Google Shape;5460;p33"/>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33"/>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33"/>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33"/>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33"/>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33"/>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33"/>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33"/>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33"/>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33"/>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33"/>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33"/>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33"/>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33"/>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33"/>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33"/>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33"/>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33"/>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33"/>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33"/>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80" name="Google Shape;5480;p33"/>
            <p:cNvGrpSpPr/>
            <p:nvPr/>
          </p:nvGrpSpPr>
          <p:grpSpPr>
            <a:xfrm>
              <a:off x="6103076" y="-93868"/>
              <a:ext cx="904761" cy="2635790"/>
              <a:chOff x="3005950" y="538925"/>
              <a:chExt cx="1581750" cy="4608025"/>
            </a:xfrm>
          </p:grpSpPr>
          <p:sp>
            <p:nvSpPr>
              <p:cNvPr id="5481" name="Google Shape;5481;p33"/>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33"/>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33"/>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33"/>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33"/>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33"/>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33"/>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33"/>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33"/>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33"/>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33"/>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33"/>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33"/>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33"/>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33"/>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33"/>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33"/>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33"/>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33"/>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33"/>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33"/>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33"/>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33"/>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33"/>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33"/>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33"/>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33"/>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33"/>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509" name="Google Shape;5509;p33"/>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lvl1pPr lvl="0" rtl="0">
              <a:lnSpc>
                <a:spcPct val="99056"/>
              </a:lnSpc>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6">
  <p:cSld name="CUSTOM_13">
    <p:spTree>
      <p:nvGrpSpPr>
        <p:cNvPr id="1" name="Shape 5510"/>
        <p:cNvGrpSpPr/>
        <p:nvPr/>
      </p:nvGrpSpPr>
      <p:grpSpPr>
        <a:xfrm>
          <a:off x="0" y="0"/>
          <a:ext cx="0" cy="0"/>
          <a:chOff x="0" y="0"/>
          <a:chExt cx="0" cy="0"/>
        </a:xfrm>
      </p:grpSpPr>
      <p:grpSp>
        <p:nvGrpSpPr>
          <p:cNvPr id="5511" name="Google Shape;5511;p34"/>
          <p:cNvGrpSpPr/>
          <p:nvPr/>
        </p:nvGrpSpPr>
        <p:grpSpPr>
          <a:xfrm>
            <a:off x="-542860" y="-538286"/>
            <a:ext cx="10229721" cy="6220073"/>
            <a:chOff x="-165500" y="430250"/>
            <a:chExt cx="7974525" cy="4848825"/>
          </a:xfrm>
        </p:grpSpPr>
        <p:sp>
          <p:nvSpPr>
            <p:cNvPr id="5512" name="Google Shape;5512;p34"/>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34"/>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34"/>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34"/>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34"/>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34"/>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34"/>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34"/>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34"/>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34"/>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34"/>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34"/>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34"/>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34"/>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34"/>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34"/>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34"/>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34"/>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34"/>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34"/>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34"/>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34"/>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34"/>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34"/>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34"/>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34"/>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34"/>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34"/>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34"/>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34"/>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34"/>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34"/>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34"/>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34"/>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34"/>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34"/>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34"/>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34"/>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34"/>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34"/>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34"/>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34"/>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34"/>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34"/>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34"/>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34"/>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34"/>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34"/>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34"/>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34"/>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34"/>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34"/>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34"/>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34"/>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34"/>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34"/>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34"/>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34"/>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34"/>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34"/>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34"/>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34"/>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34"/>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34"/>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34"/>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34"/>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34"/>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34"/>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34"/>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34"/>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34"/>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34"/>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34"/>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34"/>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34"/>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34"/>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34"/>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34"/>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34"/>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34"/>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34"/>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34"/>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34"/>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34"/>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34"/>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34"/>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34"/>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34"/>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34"/>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34"/>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34"/>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34"/>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34"/>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34"/>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34"/>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34"/>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34"/>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34"/>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34"/>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34"/>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34"/>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34"/>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34"/>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34"/>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34"/>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17" name="Google Shape;5617;p34"/>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lvl1pPr lvl="0" rtl="0">
              <a:lnSpc>
                <a:spcPct val="99056"/>
              </a:lnSpc>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5618" name="Google Shape;5618;p34"/>
          <p:cNvGrpSpPr/>
          <p:nvPr/>
        </p:nvGrpSpPr>
        <p:grpSpPr>
          <a:xfrm flipH="1">
            <a:off x="7160547" y="-749007"/>
            <a:ext cx="1536356" cy="1524462"/>
            <a:chOff x="1200700" y="238125"/>
            <a:chExt cx="5218600" cy="5178200"/>
          </a:xfrm>
        </p:grpSpPr>
        <p:sp>
          <p:nvSpPr>
            <p:cNvPr id="5619" name="Google Shape;5619;p34"/>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34"/>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34"/>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34"/>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34"/>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34"/>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34"/>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34"/>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34"/>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34"/>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34"/>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34"/>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34"/>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34"/>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34"/>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34"/>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34"/>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34"/>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34"/>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34"/>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34"/>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34"/>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34"/>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34"/>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34"/>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34"/>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34"/>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34"/>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34"/>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34"/>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34"/>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34"/>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1" name="Google Shape;5651;p34"/>
          <p:cNvGrpSpPr/>
          <p:nvPr/>
        </p:nvGrpSpPr>
        <p:grpSpPr>
          <a:xfrm>
            <a:off x="518749" y="445029"/>
            <a:ext cx="390854" cy="411698"/>
            <a:chOff x="5232406" y="2094648"/>
            <a:chExt cx="586515" cy="617793"/>
          </a:xfrm>
        </p:grpSpPr>
        <p:sp>
          <p:nvSpPr>
            <p:cNvPr id="5652" name="Google Shape;5652;p34"/>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34"/>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34"/>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5" name="Google Shape;5655;p34"/>
          <p:cNvGrpSpPr/>
          <p:nvPr/>
        </p:nvGrpSpPr>
        <p:grpSpPr>
          <a:xfrm>
            <a:off x="8385034" y="4259570"/>
            <a:ext cx="311873" cy="311849"/>
            <a:chOff x="3127550" y="3852575"/>
            <a:chExt cx="235500" cy="235500"/>
          </a:xfrm>
        </p:grpSpPr>
        <p:sp>
          <p:nvSpPr>
            <p:cNvPr id="5656" name="Google Shape;5656;p34"/>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34"/>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8" name="Google Shape;5658;p34"/>
          <p:cNvGrpSpPr/>
          <p:nvPr/>
        </p:nvGrpSpPr>
        <p:grpSpPr>
          <a:xfrm>
            <a:off x="3232648" y="4656816"/>
            <a:ext cx="226480" cy="226457"/>
            <a:chOff x="3127550" y="3852575"/>
            <a:chExt cx="235500" cy="235500"/>
          </a:xfrm>
        </p:grpSpPr>
        <p:sp>
          <p:nvSpPr>
            <p:cNvPr id="5659" name="Google Shape;5659;p34"/>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34"/>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Numbers and text">
  <p:cSld name="CUSTOM_6">
    <p:spTree>
      <p:nvGrpSpPr>
        <p:cNvPr id="1" name="Shape 5661"/>
        <p:cNvGrpSpPr/>
        <p:nvPr/>
      </p:nvGrpSpPr>
      <p:grpSpPr>
        <a:xfrm>
          <a:off x="0" y="0"/>
          <a:ext cx="0" cy="0"/>
          <a:chOff x="0" y="0"/>
          <a:chExt cx="0" cy="0"/>
        </a:xfrm>
      </p:grpSpPr>
      <p:grpSp>
        <p:nvGrpSpPr>
          <p:cNvPr id="5662" name="Google Shape;5662;p35"/>
          <p:cNvGrpSpPr/>
          <p:nvPr/>
        </p:nvGrpSpPr>
        <p:grpSpPr>
          <a:xfrm>
            <a:off x="-542860" y="-538286"/>
            <a:ext cx="10229721" cy="6220073"/>
            <a:chOff x="-165500" y="430250"/>
            <a:chExt cx="7974525" cy="4848825"/>
          </a:xfrm>
        </p:grpSpPr>
        <p:sp>
          <p:nvSpPr>
            <p:cNvPr id="5663" name="Google Shape;5663;p35"/>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35"/>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35"/>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35"/>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35"/>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35"/>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35"/>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35"/>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35"/>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35"/>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35"/>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35"/>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35"/>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35"/>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35"/>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35"/>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35"/>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35"/>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35"/>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35"/>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35"/>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35"/>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35"/>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35"/>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35"/>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35"/>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35"/>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35"/>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35"/>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35"/>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35"/>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35"/>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35"/>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35"/>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35"/>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35"/>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35"/>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35"/>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35"/>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35"/>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35"/>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35"/>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35"/>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35"/>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35"/>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35"/>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35"/>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35"/>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35"/>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35"/>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35"/>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35"/>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35"/>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35"/>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35"/>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35"/>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35"/>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35"/>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35"/>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35"/>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35"/>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35"/>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35"/>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35"/>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35"/>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35"/>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35"/>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35"/>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35"/>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35"/>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35"/>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35"/>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35"/>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35"/>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35"/>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35"/>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35"/>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35"/>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35"/>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35"/>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35"/>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35"/>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35"/>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35"/>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35"/>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35"/>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35"/>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35"/>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35"/>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35"/>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35"/>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35"/>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35"/>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35"/>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35"/>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35"/>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35"/>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35"/>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35"/>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35"/>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35"/>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35"/>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35"/>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35"/>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35"/>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8" name="Google Shape;5768;p35"/>
          <p:cNvSpPr txBox="1">
            <a:spLocks noGrp="1"/>
          </p:cNvSpPr>
          <p:nvPr>
            <p:ph type="subTitle" idx="1"/>
          </p:nvPr>
        </p:nvSpPr>
        <p:spPr>
          <a:xfrm>
            <a:off x="4666863" y="1455150"/>
            <a:ext cx="3668100" cy="38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Dosis"/>
                <a:ea typeface="Dosis"/>
                <a:cs typeface="Dosis"/>
                <a:sym typeface="Dosis"/>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769" name="Google Shape;5769;p35"/>
          <p:cNvSpPr txBox="1">
            <a:spLocks noGrp="1"/>
          </p:cNvSpPr>
          <p:nvPr>
            <p:ph type="title" hasCustomPrompt="1"/>
          </p:nvPr>
        </p:nvSpPr>
        <p:spPr>
          <a:xfrm>
            <a:off x="4666863" y="764250"/>
            <a:ext cx="3668100" cy="843300"/>
          </a:xfrm>
          <a:prstGeom prst="rect">
            <a:avLst/>
          </a:prstGeom>
        </p:spPr>
        <p:txBody>
          <a:bodyPr spcFirstLastPara="1" wrap="square" lIns="91425" tIns="91425" rIns="91425" bIns="91425" anchor="b" anchorCtr="0">
            <a:noAutofit/>
          </a:bodyPr>
          <a:lstStyle>
            <a:lvl1pPr lvl="0" rtl="0">
              <a:spcBef>
                <a:spcPts val="0"/>
              </a:spcBef>
              <a:spcAft>
                <a:spcPts val="0"/>
              </a:spcAft>
              <a:buSzPts val="4800"/>
              <a:buNone/>
              <a:defRPr sz="4200"/>
            </a:lvl1pPr>
            <a:lvl2pPr lvl="1" rtl="0">
              <a:spcBef>
                <a:spcPts val="0"/>
              </a:spcBef>
              <a:spcAft>
                <a:spcPts val="0"/>
              </a:spcAft>
              <a:buSzPts val="9600"/>
              <a:buNone/>
              <a:defRPr sz="9600"/>
            </a:lvl2pPr>
            <a:lvl3pPr lvl="2" rtl="0">
              <a:spcBef>
                <a:spcPts val="0"/>
              </a:spcBef>
              <a:spcAft>
                <a:spcPts val="0"/>
              </a:spcAft>
              <a:buSzPts val="9600"/>
              <a:buNone/>
              <a:defRPr sz="9600"/>
            </a:lvl3pPr>
            <a:lvl4pPr lvl="3" rtl="0">
              <a:spcBef>
                <a:spcPts val="0"/>
              </a:spcBef>
              <a:spcAft>
                <a:spcPts val="0"/>
              </a:spcAft>
              <a:buSzPts val="9600"/>
              <a:buNone/>
              <a:defRPr sz="9600"/>
            </a:lvl4pPr>
            <a:lvl5pPr lvl="4" rtl="0">
              <a:spcBef>
                <a:spcPts val="0"/>
              </a:spcBef>
              <a:spcAft>
                <a:spcPts val="0"/>
              </a:spcAft>
              <a:buSzPts val="9600"/>
              <a:buNone/>
              <a:defRPr sz="9600"/>
            </a:lvl5pPr>
            <a:lvl6pPr lvl="5" rtl="0">
              <a:spcBef>
                <a:spcPts val="0"/>
              </a:spcBef>
              <a:spcAft>
                <a:spcPts val="0"/>
              </a:spcAft>
              <a:buSzPts val="9600"/>
              <a:buNone/>
              <a:defRPr sz="9600"/>
            </a:lvl6pPr>
            <a:lvl7pPr lvl="6" rtl="0">
              <a:spcBef>
                <a:spcPts val="0"/>
              </a:spcBef>
              <a:spcAft>
                <a:spcPts val="0"/>
              </a:spcAft>
              <a:buSzPts val="9600"/>
              <a:buNone/>
              <a:defRPr sz="9600"/>
            </a:lvl7pPr>
            <a:lvl8pPr lvl="7" rtl="0">
              <a:spcBef>
                <a:spcPts val="0"/>
              </a:spcBef>
              <a:spcAft>
                <a:spcPts val="0"/>
              </a:spcAft>
              <a:buSzPts val="9600"/>
              <a:buNone/>
              <a:defRPr sz="9600"/>
            </a:lvl8pPr>
            <a:lvl9pPr lvl="8" rtl="0">
              <a:spcBef>
                <a:spcPts val="0"/>
              </a:spcBef>
              <a:spcAft>
                <a:spcPts val="0"/>
              </a:spcAft>
              <a:buSzPts val="9600"/>
              <a:buNone/>
              <a:defRPr sz="9600"/>
            </a:lvl9pPr>
          </a:lstStyle>
          <a:p>
            <a:r>
              <a:t>xx%</a:t>
            </a:r>
          </a:p>
        </p:txBody>
      </p:sp>
      <p:sp>
        <p:nvSpPr>
          <p:cNvPr id="5770" name="Google Shape;5770;p35"/>
          <p:cNvSpPr txBox="1">
            <a:spLocks noGrp="1"/>
          </p:cNvSpPr>
          <p:nvPr>
            <p:ph type="subTitle" idx="2"/>
          </p:nvPr>
        </p:nvSpPr>
        <p:spPr>
          <a:xfrm>
            <a:off x="4666863" y="2731775"/>
            <a:ext cx="3668100" cy="38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Dosis"/>
                <a:ea typeface="Dosis"/>
                <a:cs typeface="Dosis"/>
                <a:sym typeface="Dosis"/>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771" name="Google Shape;5771;p35"/>
          <p:cNvSpPr txBox="1">
            <a:spLocks noGrp="1"/>
          </p:cNvSpPr>
          <p:nvPr>
            <p:ph type="title" idx="3" hasCustomPrompt="1"/>
          </p:nvPr>
        </p:nvSpPr>
        <p:spPr>
          <a:xfrm>
            <a:off x="4666863" y="2040875"/>
            <a:ext cx="3668100" cy="843300"/>
          </a:xfrm>
          <a:prstGeom prst="rect">
            <a:avLst/>
          </a:prstGeom>
        </p:spPr>
        <p:txBody>
          <a:bodyPr spcFirstLastPara="1" wrap="square" lIns="91425" tIns="91425" rIns="91425" bIns="91425" anchor="b" anchorCtr="0">
            <a:noAutofit/>
          </a:bodyPr>
          <a:lstStyle>
            <a:lvl1pPr lvl="0" rtl="0">
              <a:spcBef>
                <a:spcPts val="0"/>
              </a:spcBef>
              <a:spcAft>
                <a:spcPts val="0"/>
              </a:spcAft>
              <a:buSzPts val="4800"/>
              <a:buNone/>
              <a:defRPr sz="4200"/>
            </a:lvl1pPr>
            <a:lvl2pPr lvl="1" rtl="0">
              <a:spcBef>
                <a:spcPts val="0"/>
              </a:spcBef>
              <a:spcAft>
                <a:spcPts val="0"/>
              </a:spcAft>
              <a:buSzPts val="9600"/>
              <a:buNone/>
              <a:defRPr sz="9600"/>
            </a:lvl2pPr>
            <a:lvl3pPr lvl="2" rtl="0">
              <a:spcBef>
                <a:spcPts val="0"/>
              </a:spcBef>
              <a:spcAft>
                <a:spcPts val="0"/>
              </a:spcAft>
              <a:buSzPts val="9600"/>
              <a:buNone/>
              <a:defRPr sz="9600"/>
            </a:lvl3pPr>
            <a:lvl4pPr lvl="3" rtl="0">
              <a:spcBef>
                <a:spcPts val="0"/>
              </a:spcBef>
              <a:spcAft>
                <a:spcPts val="0"/>
              </a:spcAft>
              <a:buSzPts val="9600"/>
              <a:buNone/>
              <a:defRPr sz="9600"/>
            </a:lvl4pPr>
            <a:lvl5pPr lvl="4" rtl="0">
              <a:spcBef>
                <a:spcPts val="0"/>
              </a:spcBef>
              <a:spcAft>
                <a:spcPts val="0"/>
              </a:spcAft>
              <a:buSzPts val="9600"/>
              <a:buNone/>
              <a:defRPr sz="9600"/>
            </a:lvl5pPr>
            <a:lvl6pPr lvl="5" rtl="0">
              <a:spcBef>
                <a:spcPts val="0"/>
              </a:spcBef>
              <a:spcAft>
                <a:spcPts val="0"/>
              </a:spcAft>
              <a:buSzPts val="9600"/>
              <a:buNone/>
              <a:defRPr sz="9600"/>
            </a:lvl6pPr>
            <a:lvl7pPr lvl="6" rtl="0">
              <a:spcBef>
                <a:spcPts val="0"/>
              </a:spcBef>
              <a:spcAft>
                <a:spcPts val="0"/>
              </a:spcAft>
              <a:buSzPts val="9600"/>
              <a:buNone/>
              <a:defRPr sz="9600"/>
            </a:lvl7pPr>
            <a:lvl8pPr lvl="7" rtl="0">
              <a:spcBef>
                <a:spcPts val="0"/>
              </a:spcBef>
              <a:spcAft>
                <a:spcPts val="0"/>
              </a:spcAft>
              <a:buSzPts val="9600"/>
              <a:buNone/>
              <a:defRPr sz="9600"/>
            </a:lvl8pPr>
            <a:lvl9pPr lvl="8" rtl="0">
              <a:spcBef>
                <a:spcPts val="0"/>
              </a:spcBef>
              <a:spcAft>
                <a:spcPts val="0"/>
              </a:spcAft>
              <a:buSzPts val="9600"/>
              <a:buNone/>
              <a:defRPr sz="9600"/>
            </a:lvl9pPr>
          </a:lstStyle>
          <a:p>
            <a:r>
              <a:t>xx%</a:t>
            </a:r>
          </a:p>
        </p:txBody>
      </p:sp>
      <p:sp>
        <p:nvSpPr>
          <p:cNvPr id="5772" name="Google Shape;5772;p35"/>
          <p:cNvSpPr txBox="1">
            <a:spLocks noGrp="1"/>
          </p:cNvSpPr>
          <p:nvPr>
            <p:ph type="subTitle" idx="4"/>
          </p:nvPr>
        </p:nvSpPr>
        <p:spPr>
          <a:xfrm>
            <a:off x="4666863" y="4008400"/>
            <a:ext cx="3668100" cy="38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Dosis"/>
                <a:ea typeface="Dosis"/>
                <a:cs typeface="Dosis"/>
                <a:sym typeface="Dosis"/>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773" name="Google Shape;5773;p35"/>
          <p:cNvSpPr txBox="1">
            <a:spLocks noGrp="1"/>
          </p:cNvSpPr>
          <p:nvPr>
            <p:ph type="title" idx="5" hasCustomPrompt="1"/>
          </p:nvPr>
        </p:nvSpPr>
        <p:spPr>
          <a:xfrm>
            <a:off x="4666863" y="3317500"/>
            <a:ext cx="3668100" cy="843300"/>
          </a:xfrm>
          <a:prstGeom prst="rect">
            <a:avLst/>
          </a:prstGeom>
        </p:spPr>
        <p:txBody>
          <a:bodyPr spcFirstLastPara="1" wrap="square" lIns="91425" tIns="91425" rIns="91425" bIns="91425" anchor="b" anchorCtr="0">
            <a:noAutofit/>
          </a:bodyPr>
          <a:lstStyle>
            <a:lvl1pPr lvl="0" rtl="0">
              <a:spcBef>
                <a:spcPts val="0"/>
              </a:spcBef>
              <a:spcAft>
                <a:spcPts val="0"/>
              </a:spcAft>
              <a:buSzPts val="4800"/>
              <a:buNone/>
              <a:defRPr sz="4200"/>
            </a:lvl1pPr>
            <a:lvl2pPr lvl="1" rtl="0">
              <a:spcBef>
                <a:spcPts val="0"/>
              </a:spcBef>
              <a:spcAft>
                <a:spcPts val="0"/>
              </a:spcAft>
              <a:buSzPts val="9600"/>
              <a:buNone/>
              <a:defRPr sz="9600"/>
            </a:lvl2pPr>
            <a:lvl3pPr lvl="2" rtl="0">
              <a:spcBef>
                <a:spcPts val="0"/>
              </a:spcBef>
              <a:spcAft>
                <a:spcPts val="0"/>
              </a:spcAft>
              <a:buSzPts val="9600"/>
              <a:buNone/>
              <a:defRPr sz="9600"/>
            </a:lvl3pPr>
            <a:lvl4pPr lvl="3" rtl="0">
              <a:spcBef>
                <a:spcPts val="0"/>
              </a:spcBef>
              <a:spcAft>
                <a:spcPts val="0"/>
              </a:spcAft>
              <a:buSzPts val="9600"/>
              <a:buNone/>
              <a:defRPr sz="9600"/>
            </a:lvl4pPr>
            <a:lvl5pPr lvl="4" rtl="0">
              <a:spcBef>
                <a:spcPts val="0"/>
              </a:spcBef>
              <a:spcAft>
                <a:spcPts val="0"/>
              </a:spcAft>
              <a:buSzPts val="9600"/>
              <a:buNone/>
              <a:defRPr sz="9600"/>
            </a:lvl5pPr>
            <a:lvl6pPr lvl="5" rtl="0">
              <a:spcBef>
                <a:spcPts val="0"/>
              </a:spcBef>
              <a:spcAft>
                <a:spcPts val="0"/>
              </a:spcAft>
              <a:buSzPts val="9600"/>
              <a:buNone/>
              <a:defRPr sz="9600"/>
            </a:lvl6pPr>
            <a:lvl7pPr lvl="6" rtl="0">
              <a:spcBef>
                <a:spcPts val="0"/>
              </a:spcBef>
              <a:spcAft>
                <a:spcPts val="0"/>
              </a:spcAft>
              <a:buSzPts val="9600"/>
              <a:buNone/>
              <a:defRPr sz="9600"/>
            </a:lvl7pPr>
            <a:lvl8pPr lvl="7" rtl="0">
              <a:spcBef>
                <a:spcPts val="0"/>
              </a:spcBef>
              <a:spcAft>
                <a:spcPts val="0"/>
              </a:spcAft>
              <a:buSzPts val="9600"/>
              <a:buNone/>
              <a:defRPr sz="9600"/>
            </a:lvl8pPr>
            <a:lvl9pPr lvl="8" rtl="0">
              <a:spcBef>
                <a:spcPts val="0"/>
              </a:spcBef>
              <a:spcAft>
                <a:spcPts val="0"/>
              </a:spcAft>
              <a:buSzPts val="9600"/>
              <a:buNone/>
              <a:defRPr sz="9600"/>
            </a:lvl9pPr>
          </a:lstStyle>
          <a:p>
            <a:r>
              <a:t>xx%</a:t>
            </a:r>
          </a:p>
        </p:txBody>
      </p:sp>
      <p:grpSp>
        <p:nvGrpSpPr>
          <p:cNvPr id="5774" name="Google Shape;5774;p35"/>
          <p:cNvGrpSpPr/>
          <p:nvPr/>
        </p:nvGrpSpPr>
        <p:grpSpPr>
          <a:xfrm>
            <a:off x="558231" y="379724"/>
            <a:ext cx="311873" cy="311873"/>
            <a:chOff x="3127550" y="3852575"/>
            <a:chExt cx="235500" cy="235500"/>
          </a:xfrm>
        </p:grpSpPr>
        <p:sp>
          <p:nvSpPr>
            <p:cNvPr id="5775" name="Google Shape;5775;p35"/>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35"/>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7" name="Google Shape;5777;p35"/>
          <p:cNvGrpSpPr/>
          <p:nvPr/>
        </p:nvGrpSpPr>
        <p:grpSpPr>
          <a:xfrm>
            <a:off x="8282024" y="4281429"/>
            <a:ext cx="390854" cy="411698"/>
            <a:chOff x="5232406" y="2094648"/>
            <a:chExt cx="586515" cy="617793"/>
          </a:xfrm>
        </p:grpSpPr>
        <p:sp>
          <p:nvSpPr>
            <p:cNvPr id="5778" name="Google Shape;5778;p35"/>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35"/>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35"/>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1" name="Google Shape;5781;p35"/>
          <p:cNvGrpSpPr/>
          <p:nvPr/>
        </p:nvGrpSpPr>
        <p:grpSpPr>
          <a:xfrm>
            <a:off x="2193370" y="4693118"/>
            <a:ext cx="226480" cy="226457"/>
            <a:chOff x="3127550" y="3852575"/>
            <a:chExt cx="235500" cy="235500"/>
          </a:xfrm>
        </p:grpSpPr>
        <p:sp>
          <p:nvSpPr>
            <p:cNvPr id="5782" name="Google Shape;5782;p35"/>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35"/>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4" name="Google Shape;5784;p35"/>
          <p:cNvGrpSpPr/>
          <p:nvPr/>
        </p:nvGrpSpPr>
        <p:grpSpPr>
          <a:xfrm>
            <a:off x="6857026" y="285548"/>
            <a:ext cx="317336" cy="317289"/>
            <a:chOff x="3127550" y="3852575"/>
            <a:chExt cx="235500" cy="235500"/>
          </a:xfrm>
        </p:grpSpPr>
        <p:sp>
          <p:nvSpPr>
            <p:cNvPr id="5785" name="Google Shape;5785;p35"/>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35"/>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87" name="Google Shape;5787;p35"/>
          <p:cNvSpPr>
            <a:spLocks noGrp="1"/>
          </p:cNvSpPr>
          <p:nvPr>
            <p:ph type="pic" idx="6"/>
          </p:nvPr>
        </p:nvSpPr>
        <p:spPr>
          <a:xfrm>
            <a:off x="809050" y="807750"/>
            <a:ext cx="3528000" cy="3528000"/>
          </a:xfrm>
          <a:prstGeom prst="ellipse">
            <a:avLst/>
          </a:prstGeom>
          <a:noFill/>
          <a:ln w="38100" cap="flat" cmpd="sng">
            <a:solidFill>
              <a:schemeClr val="dk2"/>
            </a:solidFill>
            <a:prstDash val="solid"/>
            <a:round/>
            <a:headEnd type="none" w="sm" len="sm"/>
            <a:tailEnd type="none" w="sm" len="sm"/>
          </a:ln>
        </p:spPr>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Numbers and text 1">
  <p:cSld name="CUSTOM_14">
    <p:spTree>
      <p:nvGrpSpPr>
        <p:cNvPr id="1" name="Shape 5788"/>
        <p:cNvGrpSpPr/>
        <p:nvPr/>
      </p:nvGrpSpPr>
      <p:grpSpPr>
        <a:xfrm>
          <a:off x="0" y="0"/>
          <a:ext cx="0" cy="0"/>
          <a:chOff x="0" y="0"/>
          <a:chExt cx="0" cy="0"/>
        </a:xfrm>
      </p:grpSpPr>
      <p:grpSp>
        <p:nvGrpSpPr>
          <p:cNvPr id="5789" name="Google Shape;5789;p36"/>
          <p:cNvGrpSpPr/>
          <p:nvPr/>
        </p:nvGrpSpPr>
        <p:grpSpPr>
          <a:xfrm>
            <a:off x="-542860" y="-538286"/>
            <a:ext cx="10229721" cy="6220073"/>
            <a:chOff x="-165500" y="430250"/>
            <a:chExt cx="7974525" cy="4848825"/>
          </a:xfrm>
        </p:grpSpPr>
        <p:sp>
          <p:nvSpPr>
            <p:cNvPr id="5790" name="Google Shape;5790;p36"/>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36"/>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36"/>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36"/>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36"/>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36"/>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36"/>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36"/>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36"/>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36"/>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36"/>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36"/>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36"/>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36"/>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36"/>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36"/>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36"/>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36"/>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36"/>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36"/>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36"/>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36"/>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36"/>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36"/>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36"/>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36"/>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36"/>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36"/>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36"/>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36"/>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36"/>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36"/>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36"/>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36"/>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36"/>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36"/>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36"/>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36"/>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36"/>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36"/>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36"/>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36"/>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36"/>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36"/>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36"/>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36"/>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36"/>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36"/>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36"/>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36"/>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36"/>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36"/>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36"/>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36"/>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36"/>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36"/>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36"/>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36"/>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36"/>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36"/>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36"/>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36"/>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36"/>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36"/>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36"/>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36"/>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36"/>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36"/>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36"/>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36"/>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36"/>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36"/>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36"/>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36"/>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36"/>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36"/>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36"/>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36"/>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36"/>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36"/>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36"/>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36"/>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36"/>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36"/>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36"/>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36"/>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36"/>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36"/>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36"/>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36"/>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36"/>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36"/>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36"/>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36"/>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36"/>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36"/>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36"/>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36"/>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36"/>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36"/>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36"/>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36"/>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36"/>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36"/>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36"/>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5" name="Google Shape;5895;p36"/>
          <p:cNvSpPr txBox="1">
            <a:spLocks noGrp="1"/>
          </p:cNvSpPr>
          <p:nvPr>
            <p:ph type="subTitle" idx="1"/>
          </p:nvPr>
        </p:nvSpPr>
        <p:spPr>
          <a:xfrm>
            <a:off x="1021750" y="2511179"/>
            <a:ext cx="2208300" cy="92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Dosis"/>
                <a:ea typeface="Dosis"/>
                <a:cs typeface="Dosis"/>
                <a:sym typeface="Dosis"/>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896" name="Google Shape;5896;p36"/>
          <p:cNvSpPr txBox="1">
            <a:spLocks noGrp="1"/>
          </p:cNvSpPr>
          <p:nvPr>
            <p:ph type="title" hasCustomPrompt="1"/>
          </p:nvPr>
        </p:nvSpPr>
        <p:spPr>
          <a:xfrm>
            <a:off x="1021748" y="1820263"/>
            <a:ext cx="2208300" cy="8433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4200"/>
            </a:lvl1pPr>
            <a:lvl2pPr lvl="1" rtl="0">
              <a:spcBef>
                <a:spcPts val="0"/>
              </a:spcBef>
              <a:spcAft>
                <a:spcPts val="0"/>
              </a:spcAft>
              <a:buSzPts val="9600"/>
              <a:buNone/>
              <a:defRPr sz="9600"/>
            </a:lvl2pPr>
            <a:lvl3pPr lvl="2" rtl="0">
              <a:spcBef>
                <a:spcPts val="0"/>
              </a:spcBef>
              <a:spcAft>
                <a:spcPts val="0"/>
              </a:spcAft>
              <a:buSzPts val="9600"/>
              <a:buNone/>
              <a:defRPr sz="9600"/>
            </a:lvl3pPr>
            <a:lvl4pPr lvl="3" rtl="0">
              <a:spcBef>
                <a:spcPts val="0"/>
              </a:spcBef>
              <a:spcAft>
                <a:spcPts val="0"/>
              </a:spcAft>
              <a:buSzPts val="9600"/>
              <a:buNone/>
              <a:defRPr sz="9600"/>
            </a:lvl4pPr>
            <a:lvl5pPr lvl="4" rtl="0">
              <a:spcBef>
                <a:spcPts val="0"/>
              </a:spcBef>
              <a:spcAft>
                <a:spcPts val="0"/>
              </a:spcAft>
              <a:buSzPts val="9600"/>
              <a:buNone/>
              <a:defRPr sz="9600"/>
            </a:lvl5pPr>
            <a:lvl6pPr lvl="5" rtl="0">
              <a:spcBef>
                <a:spcPts val="0"/>
              </a:spcBef>
              <a:spcAft>
                <a:spcPts val="0"/>
              </a:spcAft>
              <a:buSzPts val="9600"/>
              <a:buNone/>
              <a:defRPr sz="9600"/>
            </a:lvl6pPr>
            <a:lvl7pPr lvl="6" rtl="0">
              <a:spcBef>
                <a:spcPts val="0"/>
              </a:spcBef>
              <a:spcAft>
                <a:spcPts val="0"/>
              </a:spcAft>
              <a:buSzPts val="9600"/>
              <a:buNone/>
              <a:defRPr sz="9600"/>
            </a:lvl7pPr>
            <a:lvl8pPr lvl="7" rtl="0">
              <a:spcBef>
                <a:spcPts val="0"/>
              </a:spcBef>
              <a:spcAft>
                <a:spcPts val="0"/>
              </a:spcAft>
              <a:buSzPts val="9600"/>
              <a:buNone/>
              <a:defRPr sz="9600"/>
            </a:lvl8pPr>
            <a:lvl9pPr lvl="8" rtl="0">
              <a:spcBef>
                <a:spcPts val="0"/>
              </a:spcBef>
              <a:spcAft>
                <a:spcPts val="0"/>
              </a:spcAft>
              <a:buSzPts val="9600"/>
              <a:buNone/>
              <a:defRPr sz="9600"/>
            </a:lvl9pPr>
          </a:lstStyle>
          <a:p>
            <a:r>
              <a:t>xx%</a:t>
            </a:r>
          </a:p>
        </p:txBody>
      </p:sp>
      <p:sp>
        <p:nvSpPr>
          <p:cNvPr id="5897" name="Google Shape;5897;p36"/>
          <p:cNvSpPr txBox="1">
            <a:spLocks noGrp="1"/>
          </p:cNvSpPr>
          <p:nvPr>
            <p:ph type="subTitle" idx="2"/>
          </p:nvPr>
        </p:nvSpPr>
        <p:spPr>
          <a:xfrm>
            <a:off x="5913950" y="2511171"/>
            <a:ext cx="2208300" cy="92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Dosis"/>
                <a:ea typeface="Dosis"/>
                <a:cs typeface="Dosis"/>
                <a:sym typeface="Dosis"/>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898" name="Google Shape;5898;p36"/>
          <p:cNvSpPr txBox="1">
            <a:spLocks noGrp="1"/>
          </p:cNvSpPr>
          <p:nvPr>
            <p:ph type="title" idx="3" hasCustomPrompt="1"/>
          </p:nvPr>
        </p:nvSpPr>
        <p:spPr>
          <a:xfrm>
            <a:off x="5913960" y="1820263"/>
            <a:ext cx="2208300" cy="8433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4200"/>
            </a:lvl1pPr>
            <a:lvl2pPr lvl="1" rtl="0">
              <a:spcBef>
                <a:spcPts val="0"/>
              </a:spcBef>
              <a:spcAft>
                <a:spcPts val="0"/>
              </a:spcAft>
              <a:buSzPts val="9600"/>
              <a:buNone/>
              <a:defRPr sz="9600"/>
            </a:lvl2pPr>
            <a:lvl3pPr lvl="2" rtl="0">
              <a:spcBef>
                <a:spcPts val="0"/>
              </a:spcBef>
              <a:spcAft>
                <a:spcPts val="0"/>
              </a:spcAft>
              <a:buSzPts val="9600"/>
              <a:buNone/>
              <a:defRPr sz="9600"/>
            </a:lvl3pPr>
            <a:lvl4pPr lvl="3" rtl="0">
              <a:spcBef>
                <a:spcPts val="0"/>
              </a:spcBef>
              <a:spcAft>
                <a:spcPts val="0"/>
              </a:spcAft>
              <a:buSzPts val="9600"/>
              <a:buNone/>
              <a:defRPr sz="9600"/>
            </a:lvl4pPr>
            <a:lvl5pPr lvl="4" rtl="0">
              <a:spcBef>
                <a:spcPts val="0"/>
              </a:spcBef>
              <a:spcAft>
                <a:spcPts val="0"/>
              </a:spcAft>
              <a:buSzPts val="9600"/>
              <a:buNone/>
              <a:defRPr sz="9600"/>
            </a:lvl5pPr>
            <a:lvl6pPr lvl="5" rtl="0">
              <a:spcBef>
                <a:spcPts val="0"/>
              </a:spcBef>
              <a:spcAft>
                <a:spcPts val="0"/>
              </a:spcAft>
              <a:buSzPts val="9600"/>
              <a:buNone/>
              <a:defRPr sz="9600"/>
            </a:lvl6pPr>
            <a:lvl7pPr lvl="6" rtl="0">
              <a:spcBef>
                <a:spcPts val="0"/>
              </a:spcBef>
              <a:spcAft>
                <a:spcPts val="0"/>
              </a:spcAft>
              <a:buSzPts val="9600"/>
              <a:buNone/>
              <a:defRPr sz="9600"/>
            </a:lvl7pPr>
            <a:lvl8pPr lvl="7" rtl="0">
              <a:spcBef>
                <a:spcPts val="0"/>
              </a:spcBef>
              <a:spcAft>
                <a:spcPts val="0"/>
              </a:spcAft>
              <a:buSzPts val="9600"/>
              <a:buNone/>
              <a:defRPr sz="9600"/>
            </a:lvl8pPr>
            <a:lvl9pPr lvl="8" rtl="0">
              <a:spcBef>
                <a:spcPts val="0"/>
              </a:spcBef>
              <a:spcAft>
                <a:spcPts val="0"/>
              </a:spcAft>
              <a:buSzPts val="9600"/>
              <a:buNone/>
              <a:defRPr sz="9600"/>
            </a:lvl9pPr>
          </a:lstStyle>
          <a:p>
            <a:r>
              <a:t>xx%</a:t>
            </a:r>
          </a:p>
        </p:txBody>
      </p:sp>
      <p:grpSp>
        <p:nvGrpSpPr>
          <p:cNvPr id="5899" name="Google Shape;5899;p36"/>
          <p:cNvGrpSpPr/>
          <p:nvPr/>
        </p:nvGrpSpPr>
        <p:grpSpPr>
          <a:xfrm>
            <a:off x="-43516" y="535662"/>
            <a:ext cx="1354360" cy="764236"/>
            <a:chOff x="397009" y="3697962"/>
            <a:chExt cx="1354360" cy="764236"/>
          </a:xfrm>
        </p:grpSpPr>
        <p:grpSp>
          <p:nvGrpSpPr>
            <p:cNvPr id="5900" name="Google Shape;5900;p36"/>
            <p:cNvGrpSpPr/>
            <p:nvPr/>
          </p:nvGrpSpPr>
          <p:grpSpPr>
            <a:xfrm flipH="1">
              <a:off x="397009" y="3697962"/>
              <a:ext cx="1354360" cy="764236"/>
              <a:chOff x="551525" y="1064150"/>
              <a:chExt cx="6192775" cy="3494450"/>
            </a:xfrm>
          </p:grpSpPr>
          <p:sp>
            <p:nvSpPr>
              <p:cNvPr id="5901" name="Google Shape;5901;p36"/>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36"/>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3" name="Google Shape;5903;p36"/>
            <p:cNvGrpSpPr/>
            <p:nvPr/>
          </p:nvGrpSpPr>
          <p:grpSpPr>
            <a:xfrm flipH="1">
              <a:off x="397009" y="3697962"/>
              <a:ext cx="1354360" cy="764236"/>
              <a:chOff x="551525" y="1064150"/>
              <a:chExt cx="6192775" cy="3494450"/>
            </a:xfrm>
          </p:grpSpPr>
          <p:sp>
            <p:nvSpPr>
              <p:cNvPr id="5904" name="Google Shape;5904;p36"/>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36"/>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06" name="Google Shape;5906;p36"/>
          <p:cNvGrpSpPr/>
          <p:nvPr/>
        </p:nvGrpSpPr>
        <p:grpSpPr>
          <a:xfrm flipH="1">
            <a:off x="7977441" y="-947543"/>
            <a:ext cx="904761" cy="2635790"/>
            <a:chOff x="6103076" y="-93868"/>
            <a:chExt cx="904761" cy="2635790"/>
          </a:xfrm>
        </p:grpSpPr>
        <p:grpSp>
          <p:nvGrpSpPr>
            <p:cNvPr id="5907" name="Google Shape;5907;p36"/>
            <p:cNvGrpSpPr/>
            <p:nvPr/>
          </p:nvGrpSpPr>
          <p:grpSpPr>
            <a:xfrm>
              <a:off x="6217254" y="-93868"/>
              <a:ext cx="676404" cy="2635790"/>
              <a:chOff x="6992560" y="76657"/>
              <a:chExt cx="676404" cy="2635790"/>
            </a:xfrm>
          </p:grpSpPr>
          <p:sp>
            <p:nvSpPr>
              <p:cNvPr id="5908" name="Google Shape;5908;p36"/>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09" name="Google Shape;5909;p36"/>
              <p:cNvGrpSpPr/>
              <p:nvPr/>
            </p:nvGrpSpPr>
            <p:grpSpPr>
              <a:xfrm>
                <a:off x="6992560" y="76657"/>
                <a:ext cx="676404" cy="2635790"/>
                <a:chOff x="6992560" y="76657"/>
                <a:chExt cx="676404" cy="2635790"/>
              </a:xfrm>
            </p:grpSpPr>
            <p:sp>
              <p:nvSpPr>
                <p:cNvPr id="5910" name="Google Shape;5910;p36"/>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36"/>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36"/>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36"/>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36"/>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36"/>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36"/>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36"/>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36"/>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36"/>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36"/>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36"/>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36"/>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36"/>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36"/>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36"/>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36"/>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36"/>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36"/>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36"/>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30" name="Google Shape;5930;p36"/>
            <p:cNvGrpSpPr/>
            <p:nvPr/>
          </p:nvGrpSpPr>
          <p:grpSpPr>
            <a:xfrm>
              <a:off x="6103076" y="-93868"/>
              <a:ext cx="904761" cy="2635790"/>
              <a:chOff x="3005950" y="538925"/>
              <a:chExt cx="1581750" cy="4608025"/>
            </a:xfrm>
          </p:grpSpPr>
          <p:sp>
            <p:nvSpPr>
              <p:cNvPr id="5931" name="Google Shape;5931;p36"/>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36"/>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36"/>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36"/>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36"/>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36"/>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36"/>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36"/>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36"/>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36"/>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36"/>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36"/>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36"/>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36"/>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36"/>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36"/>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36"/>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36"/>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36"/>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36"/>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36"/>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36"/>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36"/>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36"/>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36"/>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36"/>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36"/>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36"/>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59" name="Google Shape;5959;p36"/>
          <p:cNvGrpSpPr/>
          <p:nvPr/>
        </p:nvGrpSpPr>
        <p:grpSpPr>
          <a:xfrm flipH="1">
            <a:off x="5493210" y="4690230"/>
            <a:ext cx="241105" cy="241105"/>
            <a:chOff x="3127550" y="3852575"/>
            <a:chExt cx="235500" cy="235500"/>
          </a:xfrm>
        </p:grpSpPr>
        <p:sp>
          <p:nvSpPr>
            <p:cNvPr id="5960" name="Google Shape;5960;p36"/>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36"/>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2" name="Google Shape;5962;p36"/>
          <p:cNvGrpSpPr/>
          <p:nvPr/>
        </p:nvGrpSpPr>
        <p:grpSpPr>
          <a:xfrm>
            <a:off x="714174" y="4334293"/>
            <a:ext cx="1536356" cy="1524462"/>
            <a:chOff x="1200700" y="238125"/>
            <a:chExt cx="5218600" cy="5178200"/>
          </a:xfrm>
        </p:grpSpPr>
        <p:sp>
          <p:nvSpPr>
            <p:cNvPr id="5963" name="Google Shape;5963;p36"/>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36"/>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36"/>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36"/>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36"/>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36"/>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36"/>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36"/>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36"/>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36"/>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36"/>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36"/>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36"/>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36"/>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36"/>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36"/>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36"/>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36"/>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36"/>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36"/>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36"/>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36"/>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36"/>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36"/>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36"/>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36"/>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36"/>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36"/>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36"/>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36"/>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36"/>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36"/>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5" name="Google Shape;5995;p36"/>
          <p:cNvGrpSpPr/>
          <p:nvPr/>
        </p:nvGrpSpPr>
        <p:grpSpPr>
          <a:xfrm>
            <a:off x="136899" y="2753754"/>
            <a:ext cx="390854" cy="411698"/>
            <a:chOff x="5232406" y="2094648"/>
            <a:chExt cx="586515" cy="617793"/>
          </a:xfrm>
        </p:grpSpPr>
        <p:sp>
          <p:nvSpPr>
            <p:cNvPr id="5996" name="Google Shape;5996;p36"/>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36"/>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36"/>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9" name="Google Shape;5999;p36"/>
          <p:cNvGrpSpPr/>
          <p:nvPr/>
        </p:nvGrpSpPr>
        <p:grpSpPr>
          <a:xfrm flipH="1">
            <a:off x="8281724" y="4239404"/>
            <a:ext cx="390854" cy="411698"/>
            <a:chOff x="5232406" y="2094648"/>
            <a:chExt cx="586515" cy="617793"/>
          </a:xfrm>
        </p:grpSpPr>
        <p:sp>
          <p:nvSpPr>
            <p:cNvPr id="6000" name="Google Shape;6000;p36"/>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36"/>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36"/>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3" name="Google Shape;6003;p36"/>
          <p:cNvSpPr txBox="1">
            <a:spLocks noGrp="1"/>
          </p:cNvSpPr>
          <p:nvPr>
            <p:ph type="title" idx="4"/>
          </p:nvPr>
        </p:nvSpPr>
        <p:spPr>
          <a:xfrm>
            <a:off x="714175" y="445025"/>
            <a:ext cx="7715400" cy="572700"/>
          </a:xfrm>
          <a:prstGeom prst="rect">
            <a:avLst/>
          </a:prstGeom>
        </p:spPr>
        <p:txBody>
          <a:bodyPr spcFirstLastPara="1" wrap="square" lIns="91425" tIns="91425" rIns="91425" bIns="91425" anchor="t" anchorCtr="0">
            <a:noAutofit/>
          </a:bodyPr>
          <a:lstStyle>
            <a:lvl1pPr lvl="0" rtl="0">
              <a:lnSpc>
                <a:spcPct val="99056"/>
              </a:lnSpc>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Quote">
  <p:cSld name="CUSTOM_1">
    <p:spTree>
      <p:nvGrpSpPr>
        <p:cNvPr id="1" name="Shape 6004"/>
        <p:cNvGrpSpPr/>
        <p:nvPr/>
      </p:nvGrpSpPr>
      <p:grpSpPr>
        <a:xfrm>
          <a:off x="0" y="0"/>
          <a:ext cx="0" cy="0"/>
          <a:chOff x="0" y="0"/>
          <a:chExt cx="0" cy="0"/>
        </a:xfrm>
      </p:grpSpPr>
      <p:grpSp>
        <p:nvGrpSpPr>
          <p:cNvPr id="6005" name="Google Shape;6005;p37"/>
          <p:cNvGrpSpPr/>
          <p:nvPr/>
        </p:nvGrpSpPr>
        <p:grpSpPr>
          <a:xfrm>
            <a:off x="-542860" y="-538286"/>
            <a:ext cx="10229721" cy="6220073"/>
            <a:chOff x="-165500" y="430250"/>
            <a:chExt cx="7974525" cy="4848825"/>
          </a:xfrm>
        </p:grpSpPr>
        <p:sp>
          <p:nvSpPr>
            <p:cNvPr id="6006" name="Google Shape;6006;p37"/>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37"/>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37"/>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37"/>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37"/>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37"/>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37"/>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37"/>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37"/>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37"/>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37"/>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37"/>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37"/>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37"/>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37"/>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37"/>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37"/>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37"/>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37"/>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37"/>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37"/>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37"/>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37"/>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37"/>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37"/>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37"/>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37"/>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37"/>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37"/>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37"/>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37"/>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37"/>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37"/>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37"/>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37"/>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37"/>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37"/>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37"/>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37"/>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37"/>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37"/>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37"/>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37"/>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37"/>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37"/>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37"/>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37"/>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37"/>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37"/>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37"/>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37"/>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37"/>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37"/>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37"/>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37"/>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37"/>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37"/>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37"/>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37"/>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37"/>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37"/>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37"/>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37"/>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37"/>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37"/>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37"/>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37"/>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37"/>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37"/>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37"/>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37"/>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37"/>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37"/>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37"/>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37"/>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37"/>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37"/>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37"/>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37"/>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37"/>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37"/>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37"/>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37"/>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37"/>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37"/>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37"/>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37"/>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37"/>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37"/>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37"/>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37"/>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37"/>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37"/>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37"/>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37"/>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37"/>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37"/>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37"/>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37"/>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37"/>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37"/>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37"/>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37"/>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37"/>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37"/>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1" name="Google Shape;6111;p37"/>
          <p:cNvSpPr txBox="1">
            <a:spLocks noGrp="1"/>
          </p:cNvSpPr>
          <p:nvPr>
            <p:ph type="title"/>
          </p:nvPr>
        </p:nvSpPr>
        <p:spPr>
          <a:xfrm>
            <a:off x="3371850" y="3106650"/>
            <a:ext cx="2400300" cy="52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200"/>
              <a:buNone/>
              <a:defRPr sz="2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6112" name="Google Shape;6112;p37"/>
          <p:cNvSpPr txBox="1">
            <a:spLocks noGrp="1"/>
          </p:cNvSpPr>
          <p:nvPr>
            <p:ph type="subTitle" idx="1"/>
          </p:nvPr>
        </p:nvSpPr>
        <p:spPr>
          <a:xfrm>
            <a:off x="1674450" y="1514250"/>
            <a:ext cx="5795100" cy="1592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600"/>
              <a:buNone/>
              <a:defRPr sz="3000"/>
            </a:lvl1pPr>
            <a:lvl2pPr lvl="1" rtl="0">
              <a:lnSpc>
                <a:spcPct val="100000"/>
              </a:lnSpc>
              <a:spcBef>
                <a:spcPts val="0"/>
              </a:spcBef>
              <a:spcAft>
                <a:spcPts val="0"/>
              </a:spcAft>
              <a:buSzPts val="2600"/>
              <a:buNone/>
              <a:defRPr sz="2600"/>
            </a:lvl2pPr>
            <a:lvl3pPr lvl="2" rtl="0">
              <a:lnSpc>
                <a:spcPct val="100000"/>
              </a:lnSpc>
              <a:spcBef>
                <a:spcPts val="0"/>
              </a:spcBef>
              <a:spcAft>
                <a:spcPts val="0"/>
              </a:spcAft>
              <a:buSzPts val="2600"/>
              <a:buNone/>
              <a:defRPr sz="2600"/>
            </a:lvl3pPr>
            <a:lvl4pPr lvl="3" rtl="0">
              <a:lnSpc>
                <a:spcPct val="100000"/>
              </a:lnSpc>
              <a:spcBef>
                <a:spcPts val="0"/>
              </a:spcBef>
              <a:spcAft>
                <a:spcPts val="0"/>
              </a:spcAft>
              <a:buSzPts val="2600"/>
              <a:buNone/>
              <a:defRPr sz="2600"/>
            </a:lvl4pPr>
            <a:lvl5pPr lvl="4" rtl="0">
              <a:lnSpc>
                <a:spcPct val="100000"/>
              </a:lnSpc>
              <a:spcBef>
                <a:spcPts val="0"/>
              </a:spcBef>
              <a:spcAft>
                <a:spcPts val="0"/>
              </a:spcAft>
              <a:buSzPts val="2600"/>
              <a:buNone/>
              <a:defRPr sz="2600"/>
            </a:lvl5pPr>
            <a:lvl6pPr lvl="5" rtl="0">
              <a:lnSpc>
                <a:spcPct val="100000"/>
              </a:lnSpc>
              <a:spcBef>
                <a:spcPts val="0"/>
              </a:spcBef>
              <a:spcAft>
                <a:spcPts val="0"/>
              </a:spcAft>
              <a:buSzPts val="2600"/>
              <a:buNone/>
              <a:defRPr sz="2600"/>
            </a:lvl6pPr>
            <a:lvl7pPr lvl="6" rtl="0">
              <a:lnSpc>
                <a:spcPct val="100000"/>
              </a:lnSpc>
              <a:spcBef>
                <a:spcPts val="0"/>
              </a:spcBef>
              <a:spcAft>
                <a:spcPts val="0"/>
              </a:spcAft>
              <a:buSzPts val="2600"/>
              <a:buNone/>
              <a:defRPr sz="2600"/>
            </a:lvl7pPr>
            <a:lvl8pPr lvl="7" rtl="0">
              <a:lnSpc>
                <a:spcPct val="100000"/>
              </a:lnSpc>
              <a:spcBef>
                <a:spcPts val="0"/>
              </a:spcBef>
              <a:spcAft>
                <a:spcPts val="0"/>
              </a:spcAft>
              <a:buSzPts val="2600"/>
              <a:buNone/>
              <a:defRPr sz="2600"/>
            </a:lvl8pPr>
            <a:lvl9pPr lvl="8" rtl="0">
              <a:lnSpc>
                <a:spcPct val="100000"/>
              </a:lnSpc>
              <a:spcBef>
                <a:spcPts val="0"/>
              </a:spcBef>
              <a:spcAft>
                <a:spcPts val="0"/>
              </a:spcAft>
              <a:buSzPts val="2600"/>
              <a:buNone/>
              <a:defRPr sz="2600"/>
            </a:lvl9pPr>
          </a:lstStyle>
          <a:p>
            <a:endParaRPr/>
          </a:p>
        </p:txBody>
      </p:sp>
      <p:grpSp>
        <p:nvGrpSpPr>
          <p:cNvPr id="6113" name="Google Shape;6113;p37"/>
          <p:cNvGrpSpPr/>
          <p:nvPr/>
        </p:nvGrpSpPr>
        <p:grpSpPr>
          <a:xfrm>
            <a:off x="1674449" y="4334293"/>
            <a:ext cx="1536356" cy="1524462"/>
            <a:chOff x="1200700" y="238125"/>
            <a:chExt cx="5218600" cy="5178200"/>
          </a:xfrm>
        </p:grpSpPr>
        <p:sp>
          <p:nvSpPr>
            <p:cNvPr id="6114" name="Google Shape;6114;p37"/>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37"/>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37"/>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37"/>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37"/>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37"/>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37"/>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37"/>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37"/>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37"/>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37"/>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37"/>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37"/>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37"/>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37"/>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37"/>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37"/>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37"/>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37"/>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37"/>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37"/>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37"/>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37"/>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37"/>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37"/>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37"/>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37"/>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37"/>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37"/>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37"/>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37"/>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37"/>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6" name="Google Shape;6146;p37"/>
          <p:cNvGrpSpPr/>
          <p:nvPr/>
        </p:nvGrpSpPr>
        <p:grpSpPr>
          <a:xfrm>
            <a:off x="4878749" y="-722207"/>
            <a:ext cx="1536356" cy="1524462"/>
            <a:chOff x="1200700" y="238125"/>
            <a:chExt cx="5218600" cy="5178200"/>
          </a:xfrm>
        </p:grpSpPr>
        <p:sp>
          <p:nvSpPr>
            <p:cNvPr id="6147" name="Google Shape;6147;p37"/>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37"/>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37"/>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37"/>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37"/>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37"/>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37"/>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37"/>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37"/>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37"/>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37"/>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37"/>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37"/>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37"/>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37"/>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37"/>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37"/>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37"/>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37"/>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37"/>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37"/>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37"/>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37"/>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37"/>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37"/>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37"/>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37"/>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37"/>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37"/>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37"/>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37"/>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37"/>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9" name="Google Shape;6179;p37"/>
          <p:cNvGrpSpPr/>
          <p:nvPr/>
        </p:nvGrpSpPr>
        <p:grpSpPr>
          <a:xfrm>
            <a:off x="4021407" y="4711908"/>
            <a:ext cx="269129" cy="269106"/>
            <a:chOff x="3127550" y="3852575"/>
            <a:chExt cx="235500" cy="235500"/>
          </a:xfrm>
        </p:grpSpPr>
        <p:sp>
          <p:nvSpPr>
            <p:cNvPr id="6180" name="Google Shape;6180;p37"/>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37"/>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hanks">
  <p:cSld name="CUSTOM_24">
    <p:spTree>
      <p:nvGrpSpPr>
        <p:cNvPr id="1" name="Shape 6182"/>
        <p:cNvGrpSpPr/>
        <p:nvPr/>
      </p:nvGrpSpPr>
      <p:grpSpPr>
        <a:xfrm>
          <a:off x="0" y="0"/>
          <a:ext cx="0" cy="0"/>
          <a:chOff x="0" y="0"/>
          <a:chExt cx="0" cy="0"/>
        </a:xfrm>
      </p:grpSpPr>
      <p:grpSp>
        <p:nvGrpSpPr>
          <p:cNvPr id="6183" name="Google Shape;6183;p38"/>
          <p:cNvGrpSpPr/>
          <p:nvPr/>
        </p:nvGrpSpPr>
        <p:grpSpPr>
          <a:xfrm>
            <a:off x="-542860" y="-538286"/>
            <a:ext cx="10229721" cy="6220073"/>
            <a:chOff x="-165500" y="430250"/>
            <a:chExt cx="7974525" cy="4848825"/>
          </a:xfrm>
        </p:grpSpPr>
        <p:sp>
          <p:nvSpPr>
            <p:cNvPr id="6184" name="Google Shape;6184;p38"/>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38"/>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38"/>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38"/>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38"/>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38"/>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38"/>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38"/>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38"/>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38"/>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38"/>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38"/>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38"/>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38"/>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38"/>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38"/>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38"/>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38"/>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38"/>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38"/>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38"/>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38"/>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38"/>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38"/>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38"/>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38"/>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38"/>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38"/>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38"/>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38"/>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38"/>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38"/>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38"/>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38"/>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38"/>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38"/>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38"/>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38"/>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38"/>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38"/>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38"/>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38"/>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38"/>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38"/>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38"/>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38"/>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38"/>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38"/>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38"/>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38"/>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38"/>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38"/>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38"/>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38"/>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38"/>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38"/>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38"/>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38"/>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38"/>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38"/>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38"/>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38"/>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38"/>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38"/>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38"/>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38"/>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38"/>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38"/>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38"/>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38"/>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38"/>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38"/>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38"/>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38"/>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38"/>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38"/>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38"/>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38"/>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38"/>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38"/>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38"/>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38"/>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38"/>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38"/>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38"/>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38"/>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38"/>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38"/>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38"/>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38"/>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38"/>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38"/>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38"/>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38"/>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38"/>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38"/>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38"/>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38"/>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38"/>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38"/>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38"/>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38"/>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38"/>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38"/>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38"/>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89" name="Google Shape;6289;p38"/>
          <p:cNvSpPr txBox="1">
            <a:spLocks noGrp="1"/>
          </p:cNvSpPr>
          <p:nvPr>
            <p:ph type="title"/>
          </p:nvPr>
        </p:nvSpPr>
        <p:spPr>
          <a:xfrm>
            <a:off x="2354700" y="329800"/>
            <a:ext cx="4434600" cy="1680600"/>
          </a:xfrm>
          <a:prstGeom prst="rect">
            <a:avLst/>
          </a:prstGeom>
        </p:spPr>
        <p:txBody>
          <a:bodyPr spcFirstLastPara="1" wrap="square" lIns="91425" tIns="91425" rIns="91425" bIns="91425" anchor="b" anchorCtr="0">
            <a:noAutofit/>
          </a:bodyPr>
          <a:lstStyle>
            <a:lvl1pPr lvl="0" rtl="0">
              <a:spcBef>
                <a:spcPts val="0"/>
              </a:spcBef>
              <a:spcAft>
                <a:spcPts val="0"/>
              </a:spcAft>
              <a:buSzPts val="7200"/>
              <a:buNone/>
              <a:defRPr sz="9600"/>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endParaRPr/>
          </a:p>
        </p:txBody>
      </p:sp>
      <p:sp>
        <p:nvSpPr>
          <p:cNvPr id="6290" name="Google Shape;6290;p38"/>
          <p:cNvSpPr txBox="1">
            <a:spLocks noGrp="1"/>
          </p:cNvSpPr>
          <p:nvPr>
            <p:ph type="subTitle" idx="1"/>
          </p:nvPr>
        </p:nvSpPr>
        <p:spPr>
          <a:xfrm>
            <a:off x="2354700" y="1925025"/>
            <a:ext cx="4434600" cy="96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Dosis"/>
                <a:ea typeface="Dosis"/>
                <a:cs typeface="Dosis"/>
                <a:sym typeface="Dosis"/>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6292" name="Google Shape;6292;p38"/>
          <p:cNvGrpSpPr/>
          <p:nvPr/>
        </p:nvGrpSpPr>
        <p:grpSpPr>
          <a:xfrm flipH="1">
            <a:off x="7806984" y="886462"/>
            <a:ext cx="1354360" cy="764236"/>
            <a:chOff x="397009" y="3697962"/>
            <a:chExt cx="1354360" cy="764236"/>
          </a:xfrm>
        </p:grpSpPr>
        <p:grpSp>
          <p:nvGrpSpPr>
            <p:cNvPr id="6293" name="Google Shape;6293;p38"/>
            <p:cNvGrpSpPr/>
            <p:nvPr/>
          </p:nvGrpSpPr>
          <p:grpSpPr>
            <a:xfrm flipH="1">
              <a:off x="397009" y="3697962"/>
              <a:ext cx="1354360" cy="764236"/>
              <a:chOff x="551525" y="1064150"/>
              <a:chExt cx="6192775" cy="3494450"/>
            </a:xfrm>
          </p:grpSpPr>
          <p:sp>
            <p:nvSpPr>
              <p:cNvPr id="6294" name="Google Shape;6294;p38"/>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38"/>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6" name="Google Shape;6296;p38"/>
            <p:cNvGrpSpPr/>
            <p:nvPr/>
          </p:nvGrpSpPr>
          <p:grpSpPr>
            <a:xfrm flipH="1">
              <a:off x="397009" y="3697962"/>
              <a:ext cx="1354360" cy="764236"/>
              <a:chOff x="551525" y="1064150"/>
              <a:chExt cx="6192775" cy="3494450"/>
            </a:xfrm>
          </p:grpSpPr>
          <p:sp>
            <p:nvSpPr>
              <p:cNvPr id="6297" name="Google Shape;6297;p38"/>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38"/>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99" name="Google Shape;6299;p38"/>
          <p:cNvGrpSpPr/>
          <p:nvPr/>
        </p:nvGrpSpPr>
        <p:grpSpPr>
          <a:xfrm flipH="1">
            <a:off x="199675" y="394475"/>
            <a:ext cx="1464718" cy="583194"/>
            <a:chOff x="3545525" y="1039700"/>
            <a:chExt cx="1464718" cy="583194"/>
          </a:xfrm>
        </p:grpSpPr>
        <p:sp>
          <p:nvSpPr>
            <p:cNvPr id="6300" name="Google Shape;6300;p38"/>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38"/>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2" name="Google Shape;6302;p38"/>
          <p:cNvGrpSpPr/>
          <p:nvPr/>
        </p:nvGrpSpPr>
        <p:grpSpPr>
          <a:xfrm>
            <a:off x="663744" y="1654870"/>
            <a:ext cx="239692" cy="239692"/>
            <a:chOff x="3127550" y="3852575"/>
            <a:chExt cx="235500" cy="235500"/>
          </a:xfrm>
        </p:grpSpPr>
        <p:sp>
          <p:nvSpPr>
            <p:cNvPr id="6303" name="Google Shape;6303;p38"/>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38"/>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5" name="Google Shape;6305;p38"/>
          <p:cNvGrpSpPr/>
          <p:nvPr/>
        </p:nvGrpSpPr>
        <p:grpSpPr>
          <a:xfrm>
            <a:off x="-742676" y="2571743"/>
            <a:ext cx="1536356" cy="1524462"/>
            <a:chOff x="1200700" y="238125"/>
            <a:chExt cx="5218600" cy="5178200"/>
          </a:xfrm>
        </p:grpSpPr>
        <p:sp>
          <p:nvSpPr>
            <p:cNvPr id="6306" name="Google Shape;6306;p38"/>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38"/>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38"/>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38"/>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38"/>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38"/>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38"/>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38"/>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38"/>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38"/>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38"/>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38"/>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38"/>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38"/>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38"/>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38"/>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38"/>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38"/>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38"/>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38"/>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38"/>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38"/>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38"/>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38"/>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38"/>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38"/>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38"/>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38"/>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38"/>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38"/>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38"/>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38"/>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8" name="Google Shape;6338;p38"/>
          <p:cNvGrpSpPr/>
          <p:nvPr/>
        </p:nvGrpSpPr>
        <p:grpSpPr>
          <a:xfrm>
            <a:off x="8429821" y="2626795"/>
            <a:ext cx="311873" cy="311849"/>
            <a:chOff x="3127550" y="3852575"/>
            <a:chExt cx="235500" cy="235500"/>
          </a:xfrm>
        </p:grpSpPr>
        <p:sp>
          <p:nvSpPr>
            <p:cNvPr id="6339" name="Google Shape;6339;p38"/>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38"/>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1" name="Google Shape;6341;p38"/>
          <p:cNvGrpSpPr/>
          <p:nvPr/>
        </p:nvGrpSpPr>
        <p:grpSpPr>
          <a:xfrm flipH="1">
            <a:off x="8186336" y="4402004"/>
            <a:ext cx="390854" cy="411698"/>
            <a:chOff x="5232406" y="2094648"/>
            <a:chExt cx="586515" cy="617793"/>
          </a:xfrm>
        </p:grpSpPr>
        <p:sp>
          <p:nvSpPr>
            <p:cNvPr id="6342" name="Google Shape;6342;p38"/>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38"/>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38"/>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p:cSld name="CUSTOM_26">
    <p:spTree>
      <p:nvGrpSpPr>
        <p:cNvPr id="1" name="Shape 6345"/>
        <p:cNvGrpSpPr/>
        <p:nvPr/>
      </p:nvGrpSpPr>
      <p:grpSpPr>
        <a:xfrm>
          <a:off x="0" y="0"/>
          <a:ext cx="0" cy="0"/>
          <a:chOff x="0" y="0"/>
          <a:chExt cx="0" cy="0"/>
        </a:xfrm>
      </p:grpSpPr>
      <p:grpSp>
        <p:nvGrpSpPr>
          <p:cNvPr id="6346" name="Google Shape;6346;p39"/>
          <p:cNvGrpSpPr/>
          <p:nvPr/>
        </p:nvGrpSpPr>
        <p:grpSpPr>
          <a:xfrm>
            <a:off x="-542860" y="-538286"/>
            <a:ext cx="10229721" cy="6220073"/>
            <a:chOff x="-165500" y="430250"/>
            <a:chExt cx="7974525" cy="4848825"/>
          </a:xfrm>
        </p:grpSpPr>
        <p:sp>
          <p:nvSpPr>
            <p:cNvPr id="6347" name="Google Shape;6347;p39"/>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39"/>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39"/>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39"/>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39"/>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39"/>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39"/>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39"/>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39"/>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39"/>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39"/>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39"/>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39"/>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39"/>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39"/>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39"/>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39"/>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39"/>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39"/>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39"/>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39"/>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39"/>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39"/>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39"/>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39"/>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39"/>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39"/>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39"/>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39"/>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39"/>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39"/>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39"/>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39"/>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39"/>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39"/>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39"/>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39"/>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39"/>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39"/>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39"/>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39"/>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39"/>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39"/>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39"/>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39"/>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39"/>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39"/>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39"/>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39"/>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39"/>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39"/>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39"/>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39"/>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39"/>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39"/>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39"/>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39"/>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39"/>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39"/>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39"/>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39"/>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39"/>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39"/>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39"/>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39"/>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39"/>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39"/>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39"/>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39"/>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39"/>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39"/>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39"/>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39"/>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39"/>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39"/>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39"/>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39"/>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39"/>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39"/>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39"/>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39"/>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39"/>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39"/>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39"/>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39"/>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39"/>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39"/>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39"/>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39"/>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39"/>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39"/>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39"/>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39"/>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39"/>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39"/>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39"/>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39"/>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39"/>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39"/>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39"/>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39"/>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39"/>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39"/>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39"/>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39"/>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2" name="Google Shape;6452;p39"/>
          <p:cNvGrpSpPr/>
          <p:nvPr/>
        </p:nvGrpSpPr>
        <p:grpSpPr>
          <a:xfrm flipH="1">
            <a:off x="8334463" y="2947668"/>
            <a:ext cx="1536356" cy="1524462"/>
            <a:chOff x="1200700" y="238125"/>
            <a:chExt cx="5218600" cy="5178200"/>
          </a:xfrm>
        </p:grpSpPr>
        <p:sp>
          <p:nvSpPr>
            <p:cNvPr id="6453" name="Google Shape;6453;p39"/>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39"/>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39"/>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39"/>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39"/>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39"/>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39"/>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39"/>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39"/>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39"/>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39"/>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39"/>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39"/>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39"/>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39"/>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39"/>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39"/>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39"/>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39"/>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39"/>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39"/>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39"/>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39"/>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39"/>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39"/>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39"/>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39"/>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39"/>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39"/>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39"/>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39"/>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39"/>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5" name="Google Shape;6485;p39"/>
          <p:cNvGrpSpPr/>
          <p:nvPr/>
        </p:nvGrpSpPr>
        <p:grpSpPr>
          <a:xfrm flipH="1">
            <a:off x="8277265" y="1846104"/>
            <a:ext cx="390854" cy="411698"/>
            <a:chOff x="5232406" y="2094648"/>
            <a:chExt cx="586515" cy="617793"/>
          </a:xfrm>
        </p:grpSpPr>
        <p:sp>
          <p:nvSpPr>
            <p:cNvPr id="6486" name="Google Shape;6486;p39"/>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39"/>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39"/>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9" name="Google Shape;6489;p39"/>
          <p:cNvGrpSpPr/>
          <p:nvPr/>
        </p:nvGrpSpPr>
        <p:grpSpPr>
          <a:xfrm flipH="1">
            <a:off x="7974974" y="780112"/>
            <a:ext cx="1354360" cy="764236"/>
            <a:chOff x="397009" y="3697962"/>
            <a:chExt cx="1354360" cy="764236"/>
          </a:xfrm>
        </p:grpSpPr>
        <p:grpSp>
          <p:nvGrpSpPr>
            <p:cNvPr id="6490" name="Google Shape;6490;p39"/>
            <p:cNvGrpSpPr/>
            <p:nvPr/>
          </p:nvGrpSpPr>
          <p:grpSpPr>
            <a:xfrm flipH="1">
              <a:off x="397009" y="3697962"/>
              <a:ext cx="1354360" cy="764236"/>
              <a:chOff x="551525" y="1064150"/>
              <a:chExt cx="6192775" cy="3494450"/>
            </a:xfrm>
          </p:grpSpPr>
          <p:sp>
            <p:nvSpPr>
              <p:cNvPr id="6491" name="Google Shape;6491;p39"/>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39"/>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3" name="Google Shape;6493;p39"/>
            <p:cNvGrpSpPr/>
            <p:nvPr/>
          </p:nvGrpSpPr>
          <p:grpSpPr>
            <a:xfrm flipH="1">
              <a:off x="397009" y="3697962"/>
              <a:ext cx="1354360" cy="764236"/>
              <a:chOff x="551525" y="1064150"/>
              <a:chExt cx="6192775" cy="3494450"/>
            </a:xfrm>
          </p:grpSpPr>
          <p:sp>
            <p:nvSpPr>
              <p:cNvPr id="6494" name="Google Shape;6494;p39"/>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39"/>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96" name="Google Shape;6496;p39"/>
          <p:cNvGrpSpPr/>
          <p:nvPr/>
        </p:nvGrpSpPr>
        <p:grpSpPr>
          <a:xfrm flipH="1">
            <a:off x="593322" y="4334293"/>
            <a:ext cx="1536356" cy="1524462"/>
            <a:chOff x="1200700" y="238125"/>
            <a:chExt cx="5218600" cy="5178200"/>
          </a:xfrm>
        </p:grpSpPr>
        <p:sp>
          <p:nvSpPr>
            <p:cNvPr id="6497" name="Google Shape;6497;p39"/>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39"/>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39"/>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39"/>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39"/>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39"/>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39"/>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39"/>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39"/>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39"/>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39"/>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39"/>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39"/>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39"/>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39"/>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39"/>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39"/>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39"/>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39"/>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39"/>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39"/>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39"/>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39"/>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39"/>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39"/>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39"/>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39"/>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39"/>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39"/>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39"/>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39"/>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39"/>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9" name="Google Shape;6529;p39"/>
          <p:cNvGrpSpPr/>
          <p:nvPr/>
        </p:nvGrpSpPr>
        <p:grpSpPr>
          <a:xfrm>
            <a:off x="310445" y="-500668"/>
            <a:ext cx="904761" cy="2635790"/>
            <a:chOff x="6103076" y="-93868"/>
            <a:chExt cx="904761" cy="2635790"/>
          </a:xfrm>
        </p:grpSpPr>
        <p:grpSp>
          <p:nvGrpSpPr>
            <p:cNvPr id="6530" name="Google Shape;6530;p39"/>
            <p:cNvGrpSpPr/>
            <p:nvPr/>
          </p:nvGrpSpPr>
          <p:grpSpPr>
            <a:xfrm>
              <a:off x="6217254" y="-93868"/>
              <a:ext cx="676404" cy="2635790"/>
              <a:chOff x="6992560" y="76657"/>
              <a:chExt cx="676404" cy="2635790"/>
            </a:xfrm>
          </p:grpSpPr>
          <p:sp>
            <p:nvSpPr>
              <p:cNvPr id="6531" name="Google Shape;6531;p39"/>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2" name="Google Shape;6532;p39"/>
              <p:cNvGrpSpPr/>
              <p:nvPr/>
            </p:nvGrpSpPr>
            <p:grpSpPr>
              <a:xfrm>
                <a:off x="6992560" y="76657"/>
                <a:ext cx="676404" cy="2635790"/>
                <a:chOff x="6992560" y="76657"/>
                <a:chExt cx="676404" cy="2635790"/>
              </a:xfrm>
            </p:grpSpPr>
            <p:sp>
              <p:nvSpPr>
                <p:cNvPr id="6533" name="Google Shape;6533;p39"/>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39"/>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39"/>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39"/>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39"/>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39"/>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39"/>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39"/>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39"/>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39"/>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39"/>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39"/>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39"/>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39"/>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39"/>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39"/>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39"/>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39"/>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39"/>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39"/>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53" name="Google Shape;6553;p39"/>
            <p:cNvGrpSpPr/>
            <p:nvPr/>
          </p:nvGrpSpPr>
          <p:grpSpPr>
            <a:xfrm>
              <a:off x="6103076" y="-93868"/>
              <a:ext cx="904761" cy="2635790"/>
              <a:chOff x="3005950" y="538925"/>
              <a:chExt cx="1581750" cy="4608025"/>
            </a:xfrm>
          </p:grpSpPr>
          <p:sp>
            <p:nvSpPr>
              <p:cNvPr id="6554" name="Google Shape;6554;p39"/>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39"/>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39"/>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39"/>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39"/>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39"/>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39"/>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39"/>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39"/>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39"/>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39"/>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39"/>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39"/>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39"/>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39"/>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39"/>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39"/>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39"/>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39"/>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39"/>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39"/>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39"/>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39"/>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39"/>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39"/>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39"/>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39"/>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39"/>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82" name="Google Shape;6582;p39"/>
          <p:cNvGrpSpPr/>
          <p:nvPr/>
        </p:nvGrpSpPr>
        <p:grpSpPr>
          <a:xfrm>
            <a:off x="278936" y="3436854"/>
            <a:ext cx="390854" cy="411698"/>
            <a:chOff x="5232406" y="2094648"/>
            <a:chExt cx="586515" cy="617793"/>
          </a:xfrm>
        </p:grpSpPr>
        <p:sp>
          <p:nvSpPr>
            <p:cNvPr id="6583" name="Google Shape;6583;p39"/>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39"/>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39"/>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ackground 1">
  <p:cSld name="CUSTOM_26_1">
    <p:spTree>
      <p:nvGrpSpPr>
        <p:cNvPr id="1" name="Shape 6586"/>
        <p:cNvGrpSpPr/>
        <p:nvPr/>
      </p:nvGrpSpPr>
      <p:grpSpPr>
        <a:xfrm>
          <a:off x="0" y="0"/>
          <a:ext cx="0" cy="0"/>
          <a:chOff x="0" y="0"/>
          <a:chExt cx="0" cy="0"/>
        </a:xfrm>
      </p:grpSpPr>
      <p:grpSp>
        <p:nvGrpSpPr>
          <p:cNvPr id="6587" name="Google Shape;6587;p40"/>
          <p:cNvGrpSpPr/>
          <p:nvPr/>
        </p:nvGrpSpPr>
        <p:grpSpPr>
          <a:xfrm>
            <a:off x="-542860" y="-538286"/>
            <a:ext cx="10229721" cy="6220073"/>
            <a:chOff x="-165500" y="430250"/>
            <a:chExt cx="7974525" cy="4848825"/>
          </a:xfrm>
        </p:grpSpPr>
        <p:sp>
          <p:nvSpPr>
            <p:cNvPr id="6588" name="Google Shape;6588;p40"/>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40"/>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40"/>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40"/>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40"/>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40"/>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40"/>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40"/>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40"/>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40"/>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40"/>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40"/>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40"/>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40"/>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40"/>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40"/>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40"/>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40"/>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40"/>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40"/>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40"/>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40"/>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40"/>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40"/>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40"/>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40"/>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40"/>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40"/>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40"/>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40"/>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40"/>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40"/>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40"/>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40"/>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40"/>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40"/>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40"/>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40"/>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40"/>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40"/>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40"/>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40"/>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40"/>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40"/>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40"/>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40"/>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40"/>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40"/>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40"/>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40"/>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40"/>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40"/>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40"/>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40"/>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40"/>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40"/>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40"/>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40"/>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40"/>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40"/>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40"/>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40"/>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40"/>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40"/>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40"/>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40"/>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40"/>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40"/>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40"/>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40"/>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40"/>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40"/>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40"/>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40"/>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40"/>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40"/>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40"/>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40"/>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40"/>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40"/>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40"/>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40"/>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40"/>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40"/>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40"/>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40"/>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40"/>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40"/>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40"/>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40"/>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40"/>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40"/>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40"/>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40"/>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40"/>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40"/>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40"/>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40"/>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40"/>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40"/>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40"/>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40"/>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40"/>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40"/>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40"/>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3" name="Google Shape;6693;p40"/>
          <p:cNvGrpSpPr/>
          <p:nvPr/>
        </p:nvGrpSpPr>
        <p:grpSpPr>
          <a:xfrm>
            <a:off x="3035649" y="4334293"/>
            <a:ext cx="1536356" cy="1524462"/>
            <a:chOff x="1200700" y="238125"/>
            <a:chExt cx="5218600" cy="5178200"/>
          </a:xfrm>
        </p:grpSpPr>
        <p:sp>
          <p:nvSpPr>
            <p:cNvPr id="6694" name="Google Shape;6694;p40"/>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40"/>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40"/>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40"/>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40"/>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40"/>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40"/>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40"/>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40"/>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40"/>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40"/>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40"/>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40"/>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40"/>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40"/>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40"/>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40"/>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40"/>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40"/>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40"/>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40"/>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40"/>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40"/>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40"/>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40"/>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40"/>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40"/>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40"/>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40"/>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40"/>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40"/>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40"/>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6" name="Google Shape;6726;p40"/>
          <p:cNvGrpSpPr/>
          <p:nvPr/>
        </p:nvGrpSpPr>
        <p:grpSpPr>
          <a:xfrm>
            <a:off x="406395" y="1674647"/>
            <a:ext cx="269129" cy="269106"/>
            <a:chOff x="3127550" y="3852575"/>
            <a:chExt cx="235500" cy="235500"/>
          </a:xfrm>
        </p:grpSpPr>
        <p:sp>
          <p:nvSpPr>
            <p:cNvPr id="6727" name="Google Shape;6727;p40"/>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40"/>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9" name="Google Shape;6729;p40"/>
          <p:cNvGrpSpPr/>
          <p:nvPr/>
        </p:nvGrpSpPr>
        <p:grpSpPr>
          <a:xfrm flipH="1">
            <a:off x="7844009" y="886462"/>
            <a:ext cx="1354360" cy="764236"/>
            <a:chOff x="397009" y="3697962"/>
            <a:chExt cx="1354360" cy="764236"/>
          </a:xfrm>
        </p:grpSpPr>
        <p:grpSp>
          <p:nvGrpSpPr>
            <p:cNvPr id="6730" name="Google Shape;6730;p40"/>
            <p:cNvGrpSpPr/>
            <p:nvPr/>
          </p:nvGrpSpPr>
          <p:grpSpPr>
            <a:xfrm flipH="1">
              <a:off x="397009" y="3697962"/>
              <a:ext cx="1354360" cy="764236"/>
              <a:chOff x="551525" y="1064150"/>
              <a:chExt cx="6192775" cy="3494450"/>
            </a:xfrm>
          </p:grpSpPr>
          <p:sp>
            <p:nvSpPr>
              <p:cNvPr id="6731" name="Google Shape;6731;p40"/>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40"/>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3" name="Google Shape;6733;p40"/>
            <p:cNvGrpSpPr/>
            <p:nvPr/>
          </p:nvGrpSpPr>
          <p:grpSpPr>
            <a:xfrm flipH="1">
              <a:off x="397009" y="3697962"/>
              <a:ext cx="1354360" cy="764236"/>
              <a:chOff x="551525" y="1064150"/>
              <a:chExt cx="6192775" cy="3494450"/>
            </a:xfrm>
          </p:grpSpPr>
          <p:sp>
            <p:nvSpPr>
              <p:cNvPr id="6734" name="Google Shape;6734;p40"/>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40"/>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36" name="Google Shape;6736;p40"/>
          <p:cNvGrpSpPr/>
          <p:nvPr/>
        </p:nvGrpSpPr>
        <p:grpSpPr>
          <a:xfrm flipH="1">
            <a:off x="669800" y="303250"/>
            <a:ext cx="1464718" cy="583194"/>
            <a:chOff x="3545525" y="1039700"/>
            <a:chExt cx="1464718" cy="583194"/>
          </a:xfrm>
        </p:grpSpPr>
        <p:sp>
          <p:nvSpPr>
            <p:cNvPr id="6737" name="Google Shape;6737;p40"/>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40"/>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9" name="Google Shape;6739;p40"/>
          <p:cNvGrpSpPr/>
          <p:nvPr/>
        </p:nvGrpSpPr>
        <p:grpSpPr>
          <a:xfrm flipH="1">
            <a:off x="8288736" y="4379779"/>
            <a:ext cx="390854" cy="411698"/>
            <a:chOff x="5232406" y="2094648"/>
            <a:chExt cx="586515" cy="617793"/>
          </a:xfrm>
        </p:grpSpPr>
        <p:sp>
          <p:nvSpPr>
            <p:cNvPr id="6740" name="Google Shape;6740;p40"/>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40"/>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40"/>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3" name="Google Shape;6743;p40"/>
          <p:cNvGrpSpPr/>
          <p:nvPr/>
        </p:nvGrpSpPr>
        <p:grpSpPr>
          <a:xfrm>
            <a:off x="8234532" y="-120652"/>
            <a:ext cx="226462" cy="1338982"/>
            <a:chOff x="1732769" y="-87277"/>
            <a:chExt cx="226462" cy="1338982"/>
          </a:xfrm>
        </p:grpSpPr>
        <p:grpSp>
          <p:nvGrpSpPr>
            <p:cNvPr id="6744" name="Google Shape;6744;p40"/>
            <p:cNvGrpSpPr/>
            <p:nvPr/>
          </p:nvGrpSpPr>
          <p:grpSpPr>
            <a:xfrm>
              <a:off x="1732769" y="-87276"/>
              <a:ext cx="226462" cy="1338981"/>
              <a:chOff x="3247110" y="-43551"/>
              <a:chExt cx="586538" cy="3467965"/>
            </a:xfrm>
          </p:grpSpPr>
          <p:sp>
            <p:nvSpPr>
              <p:cNvPr id="6745" name="Google Shape;6745;p40"/>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40"/>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40"/>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40"/>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40"/>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40"/>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40"/>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40"/>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40"/>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40"/>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40"/>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40"/>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40"/>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40"/>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40"/>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40"/>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40"/>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2" name="Google Shape;6762;p40"/>
            <p:cNvGrpSpPr/>
            <p:nvPr/>
          </p:nvGrpSpPr>
          <p:grpSpPr>
            <a:xfrm>
              <a:off x="1732786" y="-87277"/>
              <a:ext cx="226446" cy="1338882"/>
              <a:chOff x="3355550" y="288525"/>
              <a:chExt cx="867275" cy="5127850"/>
            </a:xfrm>
          </p:grpSpPr>
          <p:sp>
            <p:nvSpPr>
              <p:cNvPr id="6763" name="Google Shape;6763;p40"/>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40"/>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40"/>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40"/>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40"/>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40"/>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40"/>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40"/>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40"/>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40"/>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40"/>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40"/>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40"/>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40"/>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40"/>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40"/>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40"/>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40"/>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40"/>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40"/>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40"/>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40"/>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40"/>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40"/>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40"/>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40"/>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40"/>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6793"/>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470"/>
        <p:cNvGrpSpPr/>
        <p:nvPr/>
      </p:nvGrpSpPr>
      <p:grpSpPr>
        <a:xfrm>
          <a:off x="0" y="0"/>
          <a:ext cx="0" cy="0"/>
          <a:chOff x="0" y="0"/>
          <a:chExt cx="0" cy="0"/>
        </a:xfrm>
      </p:grpSpPr>
      <p:grpSp>
        <p:nvGrpSpPr>
          <p:cNvPr id="471" name="Google Shape;471;p5"/>
          <p:cNvGrpSpPr/>
          <p:nvPr/>
        </p:nvGrpSpPr>
        <p:grpSpPr>
          <a:xfrm>
            <a:off x="-542860" y="-538286"/>
            <a:ext cx="10229721" cy="6220073"/>
            <a:chOff x="-165500" y="430250"/>
            <a:chExt cx="7974525" cy="4848825"/>
          </a:xfrm>
        </p:grpSpPr>
        <p:sp>
          <p:nvSpPr>
            <p:cNvPr id="472" name="Google Shape;472;p5"/>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5"/>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5"/>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5"/>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5"/>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5"/>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5"/>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5"/>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5"/>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5"/>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5"/>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5"/>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5"/>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5"/>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5"/>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5"/>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5"/>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5"/>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5"/>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5"/>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5"/>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5"/>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5"/>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5"/>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5"/>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5"/>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5"/>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5"/>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5"/>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5"/>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5"/>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5"/>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5"/>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5"/>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5"/>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5"/>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5"/>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5"/>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5"/>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5"/>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5"/>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5"/>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5"/>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5"/>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5"/>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5"/>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5"/>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5"/>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5"/>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5"/>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5"/>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5"/>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5"/>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5"/>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5"/>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5"/>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5"/>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5"/>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5"/>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5"/>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5"/>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5"/>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5"/>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5"/>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5"/>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5"/>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5"/>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5"/>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5"/>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5"/>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5"/>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5"/>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5"/>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5"/>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5"/>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5"/>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5"/>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5"/>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5"/>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5"/>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5"/>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5"/>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5"/>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5"/>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5"/>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5"/>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5"/>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5"/>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5"/>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5"/>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5"/>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5"/>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5"/>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5"/>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5"/>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5"/>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5"/>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5"/>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5"/>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5"/>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5"/>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5"/>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5"/>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5"/>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5"/>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7" name="Google Shape;577;p5"/>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lvl1pPr lvl="0">
              <a:spcBef>
                <a:spcPts val="0"/>
              </a:spcBef>
              <a:spcAft>
                <a:spcPts val="0"/>
              </a:spcAft>
              <a:buSzPts val="3200"/>
              <a:buNone/>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578" name="Google Shape;578;p5"/>
          <p:cNvSpPr txBox="1">
            <a:spLocks noGrp="1"/>
          </p:cNvSpPr>
          <p:nvPr>
            <p:ph type="subTitle" idx="1"/>
          </p:nvPr>
        </p:nvSpPr>
        <p:spPr>
          <a:xfrm>
            <a:off x="1936226" y="3189450"/>
            <a:ext cx="2455500" cy="117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79" name="Google Shape;579;p5"/>
          <p:cNvSpPr txBox="1">
            <a:spLocks noGrp="1"/>
          </p:cNvSpPr>
          <p:nvPr>
            <p:ph type="subTitle" idx="2"/>
          </p:nvPr>
        </p:nvSpPr>
        <p:spPr>
          <a:xfrm>
            <a:off x="1936226" y="2760175"/>
            <a:ext cx="2455500" cy="505200"/>
          </a:xfrm>
          <a:prstGeom prst="rect">
            <a:avLst/>
          </a:prstGeom>
        </p:spPr>
        <p:txBody>
          <a:bodyPr spcFirstLastPara="1" wrap="square" lIns="91425" tIns="91425" rIns="91425" bIns="91425" anchor="t"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80" name="Google Shape;580;p5"/>
          <p:cNvSpPr txBox="1">
            <a:spLocks noGrp="1"/>
          </p:cNvSpPr>
          <p:nvPr>
            <p:ph type="subTitle" idx="3"/>
          </p:nvPr>
        </p:nvSpPr>
        <p:spPr>
          <a:xfrm>
            <a:off x="4752239" y="3189450"/>
            <a:ext cx="2455500" cy="117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81" name="Google Shape;581;p5"/>
          <p:cNvSpPr txBox="1">
            <a:spLocks noGrp="1"/>
          </p:cNvSpPr>
          <p:nvPr>
            <p:ph type="subTitle" idx="4"/>
          </p:nvPr>
        </p:nvSpPr>
        <p:spPr>
          <a:xfrm>
            <a:off x="4752239" y="2760175"/>
            <a:ext cx="2455500" cy="505200"/>
          </a:xfrm>
          <a:prstGeom prst="rect">
            <a:avLst/>
          </a:prstGeom>
        </p:spPr>
        <p:txBody>
          <a:bodyPr spcFirstLastPara="1" wrap="square" lIns="91425" tIns="91425" rIns="91425" bIns="91425" anchor="b" anchorCtr="0">
            <a:noAutofit/>
          </a:bodyPr>
          <a:lstStyle>
            <a:lvl1pPr marL="0" marR="0" lvl="0" indent="0" algn="ctr" rtl="0">
              <a:lnSpc>
                <a:spcPct val="100000"/>
              </a:lnSpc>
              <a:spcBef>
                <a:spcPts val="0"/>
              </a:spcBef>
              <a:spcAft>
                <a:spcPts val="0"/>
              </a:spcAft>
              <a:buClr>
                <a:schemeClr val="dk1"/>
              </a:buClr>
              <a:buSzPts val="2200"/>
              <a:buFont typeface="Londrina Solid"/>
              <a:buNone/>
              <a:defRPr sz="2200">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582" name="Google Shape;582;p5"/>
          <p:cNvGrpSpPr/>
          <p:nvPr/>
        </p:nvGrpSpPr>
        <p:grpSpPr>
          <a:xfrm>
            <a:off x="8363674" y="903843"/>
            <a:ext cx="1536356" cy="1524462"/>
            <a:chOff x="1200700" y="238125"/>
            <a:chExt cx="5218600" cy="5178200"/>
          </a:xfrm>
        </p:grpSpPr>
        <p:sp>
          <p:nvSpPr>
            <p:cNvPr id="583" name="Google Shape;583;p5"/>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5"/>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5"/>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5"/>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5"/>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5"/>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5"/>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5"/>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5"/>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5"/>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5"/>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5"/>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5"/>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5"/>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5"/>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5"/>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5"/>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5"/>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5"/>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5"/>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5"/>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5"/>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5"/>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5"/>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5"/>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5"/>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5"/>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5"/>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5"/>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5"/>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5"/>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5"/>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 name="Google Shape;615;p5"/>
          <p:cNvGrpSpPr/>
          <p:nvPr/>
        </p:nvGrpSpPr>
        <p:grpSpPr>
          <a:xfrm>
            <a:off x="518749" y="3259979"/>
            <a:ext cx="390854" cy="411698"/>
            <a:chOff x="5232406" y="2094648"/>
            <a:chExt cx="586515" cy="617793"/>
          </a:xfrm>
        </p:grpSpPr>
        <p:sp>
          <p:nvSpPr>
            <p:cNvPr id="616" name="Google Shape;616;p5"/>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5"/>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5"/>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 name="Google Shape;619;p5"/>
          <p:cNvGrpSpPr/>
          <p:nvPr/>
        </p:nvGrpSpPr>
        <p:grpSpPr>
          <a:xfrm flipH="1">
            <a:off x="8429836" y="4402004"/>
            <a:ext cx="390854" cy="411698"/>
            <a:chOff x="5232406" y="2094648"/>
            <a:chExt cx="586515" cy="617793"/>
          </a:xfrm>
        </p:grpSpPr>
        <p:sp>
          <p:nvSpPr>
            <p:cNvPr id="620" name="Google Shape;620;p5"/>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5"/>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5"/>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 name="Google Shape;623;p5"/>
          <p:cNvGrpSpPr/>
          <p:nvPr/>
        </p:nvGrpSpPr>
        <p:grpSpPr>
          <a:xfrm flipH="1">
            <a:off x="1216496" y="4698305"/>
            <a:ext cx="241105" cy="241105"/>
            <a:chOff x="3127550" y="3852575"/>
            <a:chExt cx="235500" cy="235500"/>
          </a:xfrm>
        </p:grpSpPr>
        <p:sp>
          <p:nvSpPr>
            <p:cNvPr id="624" name="Google Shape;624;p5"/>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5"/>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 name="Google Shape;626;p5"/>
          <p:cNvGrpSpPr/>
          <p:nvPr/>
        </p:nvGrpSpPr>
        <p:grpSpPr>
          <a:xfrm flipH="1">
            <a:off x="7230350" y="399649"/>
            <a:ext cx="358125" cy="358125"/>
            <a:chOff x="3127550" y="3852575"/>
            <a:chExt cx="235500" cy="235500"/>
          </a:xfrm>
        </p:grpSpPr>
        <p:sp>
          <p:nvSpPr>
            <p:cNvPr id="627" name="Google Shape;627;p5"/>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5"/>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 name="Google Shape;629;p5"/>
          <p:cNvGrpSpPr/>
          <p:nvPr/>
        </p:nvGrpSpPr>
        <p:grpSpPr>
          <a:xfrm flipH="1">
            <a:off x="7886534" y="3083712"/>
            <a:ext cx="1354360" cy="764236"/>
            <a:chOff x="397009" y="3697962"/>
            <a:chExt cx="1354360" cy="764236"/>
          </a:xfrm>
        </p:grpSpPr>
        <p:grpSp>
          <p:nvGrpSpPr>
            <p:cNvPr id="630" name="Google Shape;630;p5"/>
            <p:cNvGrpSpPr/>
            <p:nvPr/>
          </p:nvGrpSpPr>
          <p:grpSpPr>
            <a:xfrm flipH="1">
              <a:off x="397009" y="3697962"/>
              <a:ext cx="1354360" cy="764236"/>
              <a:chOff x="551525" y="1064150"/>
              <a:chExt cx="6192775" cy="3494450"/>
            </a:xfrm>
          </p:grpSpPr>
          <p:sp>
            <p:nvSpPr>
              <p:cNvPr id="631" name="Google Shape;631;p5"/>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5"/>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 name="Google Shape;633;p5"/>
            <p:cNvGrpSpPr/>
            <p:nvPr/>
          </p:nvGrpSpPr>
          <p:grpSpPr>
            <a:xfrm flipH="1">
              <a:off x="397009" y="3697962"/>
              <a:ext cx="1354360" cy="764236"/>
              <a:chOff x="551525" y="1064150"/>
              <a:chExt cx="6192775" cy="3494450"/>
            </a:xfrm>
          </p:grpSpPr>
          <p:sp>
            <p:nvSpPr>
              <p:cNvPr id="634" name="Google Shape;634;p5"/>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5"/>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6794"/>
        <p:cNvGrpSpPr/>
        <p:nvPr/>
      </p:nvGrpSpPr>
      <p:grpSpPr>
        <a:xfrm>
          <a:off x="0" y="0"/>
          <a:ext cx="0" cy="0"/>
          <a:chOff x="0" y="0"/>
          <a:chExt cx="0" cy="0"/>
        </a:xfrm>
      </p:grpSpPr>
      <p:sp>
        <p:nvSpPr>
          <p:cNvPr id="6795" name="Google Shape;6795;p43"/>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255917968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135664669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36"/>
        <p:cNvGrpSpPr/>
        <p:nvPr/>
      </p:nvGrpSpPr>
      <p:grpSpPr>
        <a:xfrm>
          <a:off x="0" y="0"/>
          <a:ext cx="0" cy="0"/>
          <a:chOff x="0" y="0"/>
          <a:chExt cx="0" cy="0"/>
        </a:xfrm>
      </p:grpSpPr>
      <p:grpSp>
        <p:nvGrpSpPr>
          <p:cNvPr id="637" name="Google Shape;637;p6"/>
          <p:cNvGrpSpPr/>
          <p:nvPr/>
        </p:nvGrpSpPr>
        <p:grpSpPr>
          <a:xfrm>
            <a:off x="-542860" y="-538286"/>
            <a:ext cx="10229721" cy="6220073"/>
            <a:chOff x="-165500" y="430250"/>
            <a:chExt cx="7974525" cy="4848825"/>
          </a:xfrm>
        </p:grpSpPr>
        <p:sp>
          <p:nvSpPr>
            <p:cNvPr id="638" name="Google Shape;638;p6"/>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6"/>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6"/>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6"/>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6"/>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6"/>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6"/>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6"/>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6"/>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6"/>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6"/>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6"/>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6"/>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6"/>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6"/>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6"/>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6"/>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6"/>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6"/>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6"/>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6"/>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6"/>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6"/>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6"/>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6"/>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6"/>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6"/>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6"/>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6"/>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6"/>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6"/>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6"/>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6"/>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6"/>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6"/>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6"/>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6"/>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6"/>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6"/>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6"/>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6"/>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6"/>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6"/>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6"/>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6"/>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6"/>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6"/>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6"/>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6"/>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6"/>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6"/>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6"/>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6"/>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6"/>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6"/>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6"/>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6"/>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6"/>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6"/>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6"/>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6"/>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6"/>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6"/>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6"/>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6"/>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6"/>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6"/>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6"/>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6"/>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6"/>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6"/>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6"/>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6"/>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6"/>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6"/>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6"/>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6"/>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6"/>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6"/>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6"/>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6"/>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6"/>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6"/>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6"/>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6"/>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6"/>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6"/>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6"/>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6"/>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6"/>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6"/>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6"/>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6"/>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6"/>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6"/>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6"/>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6"/>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6"/>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6"/>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6"/>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6"/>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6"/>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6"/>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6"/>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6"/>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 name="Google Shape;743;p6"/>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grpSp>
        <p:nvGrpSpPr>
          <p:cNvPr id="744" name="Google Shape;744;p6"/>
          <p:cNvGrpSpPr/>
          <p:nvPr/>
        </p:nvGrpSpPr>
        <p:grpSpPr>
          <a:xfrm>
            <a:off x="-754001" y="261218"/>
            <a:ext cx="1536356" cy="1524462"/>
            <a:chOff x="1200700" y="238125"/>
            <a:chExt cx="5218600" cy="5178200"/>
          </a:xfrm>
        </p:grpSpPr>
        <p:sp>
          <p:nvSpPr>
            <p:cNvPr id="745" name="Google Shape;745;p6"/>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6"/>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6"/>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6"/>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6"/>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6"/>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6"/>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6"/>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6"/>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6"/>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6"/>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6"/>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6"/>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6"/>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6"/>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6"/>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6"/>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6"/>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6"/>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6"/>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6"/>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6"/>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6"/>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6"/>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6"/>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6"/>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6"/>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6"/>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6"/>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6"/>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6"/>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6"/>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 name="Google Shape;777;p6"/>
          <p:cNvGrpSpPr/>
          <p:nvPr/>
        </p:nvGrpSpPr>
        <p:grpSpPr>
          <a:xfrm>
            <a:off x="323324" y="3515679"/>
            <a:ext cx="390854" cy="411698"/>
            <a:chOff x="5232406" y="2094648"/>
            <a:chExt cx="586515" cy="617793"/>
          </a:xfrm>
        </p:grpSpPr>
        <p:sp>
          <p:nvSpPr>
            <p:cNvPr id="778" name="Google Shape;778;p6"/>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6"/>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6"/>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 name="Google Shape;781;p6"/>
          <p:cNvGrpSpPr/>
          <p:nvPr/>
        </p:nvGrpSpPr>
        <p:grpSpPr>
          <a:xfrm flipH="1">
            <a:off x="8467311" y="2608379"/>
            <a:ext cx="390854" cy="411698"/>
            <a:chOff x="5232406" y="2094648"/>
            <a:chExt cx="586515" cy="617793"/>
          </a:xfrm>
        </p:grpSpPr>
        <p:sp>
          <p:nvSpPr>
            <p:cNvPr id="782" name="Google Shape;782;p6"/>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6"/>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6"/>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 name="Google Shape;785;p6"/>
          <p:cNvGrpSpPr/>
          <p:nvPr/>
        </p:nvGrpSpPr>
        <p:grpSpPr>
          <a:xfrm flipH="1">
            <a:off x="7871696" y="1017780"/>
            <a:ext cx="241105" cy="241105"/>
            <a:chOff x="3127550" y="3852575"/>
            <a:chExt cx="235500" cy="235500"/>
          </a:xfrm>
        </p:grpSpPr>
        <p:sp>
          <p:nvSpPr>
            <p:cNvPr id="786" name="Google Shape;786;p6"/>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6"/>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 name="Google Shape;788;p6"/>
          <p:cNvGrpSpPr/>
          <p:nvPr/>
        </p:nvGrpSpPr>
        <p:grpSpPr>
          <a:xfrm flipH="1">
            <a:off x="4124996" y="4698305"/>
            <a:ext cx="241105" cy="241105"/>
            <a:chOff x="3127550" y="3852575"/>
            <a:chExt cx="235500" cy="235500"/>
          </a:xfrm>
        </p:grpSpPr>
        <p:sp>
          <p:nvSpPr>
            <p:cNvPr id="789" name="Google Shape;789;p6"/>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6"/>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791"/>
        <p:cNvGrpSpPr/>
        <p:nvPr/>
      </p:nvGrpSpPr>
      <p:grpSpPr>
        <a:xfrm>
          <a:off x="0" y="0"/>
          <a:ext cx="0" cy="0"/>
          <a:chOff x="0" y="0"/>
          <a:chExt cx="0" cy="0"/>
        </a:xfrm>
      </p:grpSpPr>
      <p:grpSp>
        <p:nvGrpSpPr>
          <p:cNvPr id="792" name="Google Shape;792;p7"/>
          <p:cNvGrpSpPr/>
          <p:nvPr/>
        </p:nvGrpSpPr>
        <p:grpSpPr>
          <a:xfrm>
            <a:off x="-542860" y="-538286"/>
            <a:ext cx="10229721" cy="6220073"/>
            <a:chOff x="-165500" y="430250"/>
            <a:chExt cx="7974525" cy="4848825"/>
          </a:xfrm>
        </p:grpSpPr>
        <p:sp>
          <p:nvSpPr>
            <p:cNvPr id="793" name="Google Shape;793;p7"/>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7"/>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7"/>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7"/>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7"/>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7"/>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7"/>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7"/>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7"/>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7"/>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7"/>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7"/>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7"/>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7"/>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7"/>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7"/>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7"/>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7"/>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7"/>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7"/>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7"/>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7"/>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7"/>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7"/>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7"/>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7"/>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7"/>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7"/>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7"/>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7"/>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7"/>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7"/>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7"/>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7"/>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7"/>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7"/>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7"/>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7"/>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7"/>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7"/>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7"/>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7"/>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7"/>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7"/>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7"/>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7"/>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7"/>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7"/>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7"/>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7"/>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7"/>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7"/>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7"/>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7"/>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7"/>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7"/>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7"/>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7"/>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7"/>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7"/>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7"/>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7"/>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7"/>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7"/>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7"/>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7"/>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7"/>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7"/>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7"/>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7"/>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7"/>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7"/>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7"/>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7"/>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7"/>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7"/>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7"/>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7"/>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7"/>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7"/>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7"/>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7"/>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7"/>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7"/>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7"/>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7"/>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7"/>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7"/>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7"/>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7"/>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7"/>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7"/>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7"/>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7"/>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7"/>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7"/>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7"/>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7"/>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7"/>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7"/>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7"/>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7"/>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7"/>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7"/>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7"/>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8" name="Google Shape;898;p7"/>
          <p:cNvSpPr txBox="1">
            <a:spLocks noGrp="1"/>
          </p:cNvSpPr>
          <p:nvPr>
            <p:ph type="subTitle" idx="1"/>
          </p:nvPr>
        </p:nvSpPr>
        <p:spPr>
          <a:xfrm>
            <a:off x="3887822" y="1759750"/>
            <a:ext cx="4432800" cy="229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100"/>
              <a:buChar char="●"/>
              <a:defRPr sz="1600"/>
            </a:lvl1pPr>
            <a:lvl2pPr lvl="1" algn="ctr" rtl="0">
              <a:lnSpc>
                <a:spcPct val="100000"/>
              </a:lnSpc>
              <a:spcBef>
                <a:spcPts val="0"/>
              </a:spcBef>
              <a:spcAft>
                <a:spcPts val="0"/>
              </a:spcAft>
              <a:buSzPts val="2100"/>
              <a:buChar char="○"/>
              <a:defRPr sz="2100"/>
            </a:lvl2pPr>
            <a:lvl3pPr lvl="2" algn="ctr" rtl="0">
              <a:lnSpc>
                <a:spcPct val="100000"/>
              </a:lnSpc>
              <a:spcBef>
                <a:spcPts val="0"/>
              </a:spcBef>
              <a:spcAft>
                <a:spcPts val="0"/>
              </a:spcAft>
              <a:buSzPts val="2100"/>
              <a:buChar char="■"/>
              <a:defRPr sz="2100"/>
            </a:lvl3pPr>
            <a:lvl4pPr lvl="3" algn="ctr" rtl="0">
              <a:lnSpc>
                <a:spcPct val="100000"/>
              </a:lnSpc>
              <a:spcBef>
                <a:spcPts val="0"/>
              </a:spcBef>
              <a:spcAft>
                <a:spcPts val="0"/>
              </a:spcAft>
              <a:buSzPts val="2100"/>
              <a:buChar char="●"/>
              <a:defRPr sz="2100"/>
            </a:lvl4pPr>
            <a:lvl5pPr lvl="4" algn="ctr" rtl="0">
              <a:lnSpc>
                <a:spcPct val="100000"/>
              </a:lnSpc>
              <a:spcBef>
                <a:spcPts val="0"/>
              </a:spcBef>
              <a:spcAft>
                <a:spcPts val="0"/>
              </a:spcAft>
              <a:buSzPts val="2100"/>
              <a:buChar char="○"/>
              <a:defRPr sz="2100"/>
            </a:lvl5pPr>
            <a:lvl6pPr lvl="5" algn="ctr" rtl="0">
              <a:lnSpc>
                <a:spcPct val="100000"/>
              </a:lnSpc>
              <a:spcBef>
                <a:spcPts val="0"/>
              </a:spcBef>
              <a:spcAft>
                <a:spcPts val="0"/>
              </a:spcAft>
              <a:buSzPts val="2100"/>
              <a:buChar char="■"/>
              <a:defRPr sz="2100"/>
            </a:lvl6pPr>
            <a:lvl7pPr lvl="6" algn="ctr" rtl="0">
              <a:lnSpc>
                <a:spcPct val="100000"/>
              </a:lnSpc>
              <a:spcBef>
                <a:spcPts val="0"/>
              </a:spcBef>
              <a:spcAft>
                <a:spcPts val="0"/>
              </a:spcAft>
              <a:buSzPts val="2100"/>
              <a:buChar char="●"/>
              <a:defRPr sz="2100"/>
            </a:lvl7pPr>
            <a:lvl8pPr lvl="7" algn="ctr" rtl="0">
              <a:lnSpc>
                <a:spcPct val="100000"/>
              </a:lnSpc>
              <a:spcBef>
                <a:spcPts val="0"/>
              </a:spcBef>
              <a:spcAft>
                <a:spcPts val="0"/>
              </a:spcAft>
              <a:buSzPts val="2100"/>
              <a:buChar char="○"/>
              <a:defRPr sz="2100"/>
            </a:lvl8pPr>
            <a:lvl9pPr lvl="8" algn="ctr" rtl="0">
              <a:lnSpc>
                <a:spcPct val="100000"/>
              </a:lnSpc>
              <a:spcBef>
                <a:spcPts val="0"/>
              </a:spcBef>
              <a:spcAft>
                <a:spcPts val="0"/>
              </a:spcAft>
              <a:buSzPts val="2100"/>
              <a:buChar char="■"/>
              <a:defRPr sz="2100"/>
            </a:lvl9pPr>
          </a:lstStyle>
          <a:p>
            <a:endParaRPr/>
          </a:p>
        </p:txBody>
      </p:sp>
      <p:grpSp>
        <p:nvGrpSpPr>
          <p:cNvPr id="899" name="Google Shape;899;p7"/>
          <p:cNvGrpSpPr/>
          <p:nvPr/>
        </p:nvGrpSpPr>
        <p:grpSpPr>
          <a:xfrm flipH="1">
            <a:off x="3232117" y="4415290"/>
            <a:ext cx="327957" cy="327934"/>
            <a:chOff x="3127550" y="3852575"/>
            <a:chExt cx="235500" cy="235500"/>
          </a:xfrm>
        </p:grpSpPr>
        <p:sp>
          <p:nvSpPr>
            <p:cNvPr id="900" name="Google Shape;900;p7"/>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7"/>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 name="Google Shape;902;p7"/>
          <p:cNvGrpSpPr/>
          <p:nvPr/>
        </p:nvGrpSpPr>
        <p:grpSpPr>
          <a:xfrm flipH="1">
            <a:off x="5700772" y="-749007"/>
            <a:ext cx="1536356" cy="1524462"/>
            <a:chOff x="1200700" y="238125"/>
            <a:chExt cx="5218600" cy="5178200"/>
          </a:xfrm>
        </p:grpSpPr>
        <p:sp>
          <p:nvSpPr>
            <p:cNvPr id="903" name="Google Shape;903;p7"/>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7"/>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7"/>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7"/>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7"/>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7"/>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7"/>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7"/>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7"/>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7"/>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7"/>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7"/>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7"/>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7"/>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7"/>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7"/>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7"/>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7"/>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7"/>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7"/>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7"/>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7"/>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7"/>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7"/>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7"/>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7"/>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7"/>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7"/>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7"/>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7"/>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7"/>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7"/>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 name="Google Shape;935;p7"/>
          <p:cNvGrpSpPr/>
          <p:nvPr/>
        </p:nvGrpSpPr>
        <p:grpSpPr>
          <a:xfrm>
            <a:off x="418111" y="4331529"/>
            <a:ext cx="390854" cy="411698"/>
            <a:chOff x="5232406" y="2094648"/>
            <a:chExt cx="586515" cy="617793"/>
          </a:xfrm>
        </p:grpSpPr>
        <p:sp>
          <p:nvSpPr>
            <p:cNvPr id="936" name="Google Shape;936;p7"/>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7"/>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7"/>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 name="Google Shape;939;p7"/>
          <p:cNvGrpSpPr/>
          <p:nvPr/>
        </p:nvGrpSpPr>
        <p:grpSpPr>
          <a:xfrm flipH="1">
            <a:off x="8464711" y="1985879"/>
            <a:ext cx="390854" cy="411698"/>
            <a:chOff x="5232406" y="2094648"/>
            <a:chExt cx="586515" cy="617793"/>
          </a:xfrm>
        </p:grpSpPr>
        <p:sp>
          <p:nvSpPr>
            <p:cNvPr id="940" name="Google Shape;940;p7"/>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7"/>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7"/>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 name="Google Shape;943;p7"/>
          <p:cNvSpPr txBox="1">
            <a:spLocks noGrp="1"/>
          </p:cNvSpPr>
          <p:nvPr>
            <p:ph type="title"/>
          </p:nvPr>
        </p:nvSpPr>
        <p:spPr>
          <a:xfrm>
            <a:off x="3887822" y="1085750"/>
            <a:ext cx="4432800" cy="812400"/>
          </a:xfrm>
          <a:prstGeom prst="rect">
            <a:avLst/>
          </a:prstGeom>
        </p:spPr>
        <p:txBody>
          <a:bodyPr spcFirstLastPara="1" wrap="square" lIns="91425" tIns="91425" rIns="91425" bIns="91425" anchor="b" anchorCtr="0">
            <a:noAutofit/>
          </a:bodyPr>
          <a:lstStyle>
            <a:lvl1pPr lvl="0" algn="l" rtl="0">
              <a:spcBef>
                <a:spcPts val="0"/>
              </a:spcBef>
              <a:spcAft>
                <a:spcPts val="0"/>
              </a:spcAft>
              <a:buSzPts val="4200"/>
              <a:buNone/>
              <a:defRPr sz="4000">
                <a:solidFill>
                  <a:schemeClr val="dk2"/>
                </a:solidFill>
              </a:defRPr>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944" name="Google Shape;944;p7"/>
          <p:cNvSpPr>
            <a:spLocks noGrp="1"/>
          </p:cNvSpPr>
          <p:nvPr>
            <p:ph type="pic" idx="2"/>
          </p:nvPr>
        </p:nvSpPr>
        <p:spPr>
          <a:xfrm>
            <a:off x="823378" y="1146150"/>
            <a:ext cx="2851200" cy="2851200"/>
          </a:xfrm>
          <a:prstGeom prst="ellipse">
            <a:avLst/>
          </a:prstGeom>
          <a:noFill/>
          <a:ln w="38100" cap="flat" cmpd="sng">
            <a:solidFill>
              <a:schemeClr val="dk2"/>
            </a:solidFill>
            <a:prstDash val="solid"/>
            <a:round/>
            <a:headEnd type="none" w="sm" len="sm"/>
            <a:tailEnd type="none" w="sm" len="sm"/>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945"/>
        <p:cNvGrpSpPr/>
        <p:nvPr/>
      </p:nvGrpSpPr>
      <p:grpSpPr>
        <a:xfrm>
          <a:off x="0" y="0"/>
          <a:ext cx="0" cy="0"/>
          <a:chOff x="0" y="0"/>
          <a:chExt cx="0" cy="0"/>
        </a:xfrm>
      </p:grpSpPr>
      <p:grpSp>
        <p:nvGrpSpPr>
          <p:cNvPr id="946" name="Google Shape;946;p8"/>
          <p:cNvGrpSpPr/>
          <p:nvPr/>
        </p:nvGrpSpPr>
        <p:grpSpPr>
          <a:xfrm>
            <a:off x="-542860" y="-538286"/>
            <a:ext cx="10229721" cy="6220073"/>
            <a:chOff x="-165500" y="430250"/>
            <a:chExt cx="7974525" cy="4848825"/>
          </a:xfrm>
        </p:grpSpPr>
        <p:sp>
          <p:nvSpPr>
            <p:cNvPr id="947" name="Google Shape;947;p8"/>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8"/>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8"/>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8"/>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8"/>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8"/>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8"/>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8"/>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8"/>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8"/>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8"/>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8"/>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8"/>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8"/>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8"/>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8"/>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8"/>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8"/>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8"/>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8"/>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8"/>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8"/>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8"/>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8"/>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8"/>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8"/>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8"/>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8"/>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8"/>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8"/>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8"/>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8"/>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8"/>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8"/>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8"/>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8"/>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8"/>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8"/>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8"/>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8"/>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8"/>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8"/>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8"/>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8"/>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8"/>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8"/>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8"/>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8"/>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8"/>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8"/>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8"/>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8"/>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8"/>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8"/>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8"/>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8"/>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8"/>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8"/>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8"/>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8"/>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8"/>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8"/>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8"/>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8"/>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8"/>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8"/>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8"/>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8"/>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8"/>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8"/>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8"/>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8"/>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8"/>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8"/>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8"/>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8"/>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8"/>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8"/>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8"/>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8"/>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8"/>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8"/>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8"/>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8"/>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8"/>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8"/>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8"/>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8"/>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8"/>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8"/>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8"/>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8"/>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8"/>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8"/>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8"/>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8"/>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8"/>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8"/>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8"/>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8"/>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8"/>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8"/>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8"/>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8"/>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8"/>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2" name="Google Shape;1052;p8"/>
          <p:cNvSpPr txBox="1">
            <a:spLocks noGrp="1"/>
          </p:cNvSpPr>
          <p:nvPr>
            <p:ph type="title"/>
          </p:nvPr>
        </p:nvSpPr>
        <p:spPr>
          <a:xfrm>
            <a:off x="2266050" y="1240200"/>
            <a:ext cx="4611900" cy="26631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96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1053" name="Google Shape;1053;p8"/>
          <p:cNvGrpSpPr/>
          <p:nvPr/>
        </p:nvGrpSpPr>
        <p:grpSpPr>
          <a:xfrm>
            <a:off x="291484" y="1082212"/>
            <a:ext cx="1354360" cy="764236"/>
            <a:chOff x="397009" y="3697962"/>
            <a:chExt cx="1354360" cy="764236"/>
          </a:xfrm>
        </p:grpSpPr>
        <p:grpSp>
          <p:nvGrpSpPr>
            <p:cNvPr id="1054" name="Google Shape;1054;p8"/>
            <p:cNvGrpSpPr/>
            <p:nvPr/>
          </p:nvGrpSpPr>
          <p:grpSpPr>
            <a:xfrm flipH="1">
              <a:off x="397009" y="3697962"/>
              <a:ext cx="1354360" cy="764236"/>
              <a:chOff x="551525" y="1064150"/>
              <a:chExt cx="6192775" cy="3494450"/>
            </a:xfrm>
          </p:grpSpPr>
          <p:sp>
            <p:nvSpPr>
              <p:cNvPr id="1055" name="Google Shape;1055;p8"/>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8"/>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 name="Google Shape;1057;p8"/>
            <p:cNvGrpSpPr/>
            <p:nvPr/>
          </p:nvGrpSpPr>
          <p:grpSpPr>
            <a:xfrm flipH="1">
              <a:off x="397009" y="3697962"/>
              <a:ext cx="1354360" cy="764236"/>
              <a:chOff x="551525" y="1064150"/>
              <a:chExt cx="6192775" cy="3494450"/>
            </a:xfrm>
          </p:grpSpPr>
          <p:sp>
            <p:nvSpPr>
              <p:cNvPr id="1058" name="Google Shape;1058;p8"/>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8"/>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0" name="Google Shape;1060;p8"/>
          <p:cNvGrpSpPr/>
          <p:nvPr/>
        </p:nvGrpSpPr>
        <p:grpSpPr>
          <a:xfrm flipH="1">
            <a:off x="6368372" y="4334293"/>
            <a:ext cx="1536356" cy="1524462"/>
            <a:chOff x="1200700" y="238125"/>
            <a:chExt cx="5218600" cy="5178200"/>
          </a:xfrm>
        </p:grpSpPr>
        <p:sp>
          <p:nvSpPr>
            <p:cNvPr id="1061" name="Google Shape;1061;p8"/>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8"/>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8"/>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8"/>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8"/>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8"/>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8"/>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8"/>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8"/>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8"/>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8"/>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8"/>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8"/>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8"/>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8"/>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8"/>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8"/>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8"/>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8"/>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8"/>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8"/>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8"/>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8"/>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8"/>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8"/>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8"/>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8"/>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8"/>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8"/>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8"/>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8"/>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8"/>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 name="Google Shape;1093;p8"/>
          <p:cNvGrpSpPr/>
          <p:nvPr/>
        </p:nvGrpSpPr>
        <p:grpSpPr>
          <a:xfrm>
            <a:off x="4415944" y="4607862"/>
            <a:ext cx="311873" cy="311873"/>
            <a:chOff x="3127550" y="3852575"/>
            <a:chExt cx="235500" cy="235500"/>
          </a:xfrm>
        </p:grpSpPr>
        <p:sp>
          <p:nvSpPr>
            <p:cNvPr id="1094" name="Google Shape;1094;p8"/>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8"/>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 name="Google Shape;1096;p8"/>
          <p:cNvGrpSpPr/>
          <p:nvPr/>
        </p:nvGrpSpPr>
        <p:grpSpPr>
          <a:xfrm>
            <a:off x="8318746" y="3391645"/>
            <a:ext cx="311873" cy="311849"/>
            <a:chOff x="3127550" y="3852575"/>
            <a:chExt cx="235500" cy="235500"/>
          </a:xfrm>
        </p:grpSpPr>
        <p:sp>
          <p:nvSpPr>
            <p:cNvPr id="1097" name="Google Shape;1097;p8"/>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8"/>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 name="Google Shape;1099;p8"/>
          <p:cNvGrpSpPr/>
          <p:nvPr/>
        </p:nvGrpSpPr>
        <p:grpSpPr>
          <a:xfrm>
            <a:off x="278936" y="2924629"/>
            <a:ext cx="390854" cy="411698"/>
            <a:chOff x="5232406" y="2094648"/>
            <a:chExt cx="586515" cy="617793"/>
          </a:xfrm>
        </p:grpSpPr>
        <p:sp>
          <p:nvSpPr>
            <p:cNvPr id="1100" name="Google Shape;1100;p8"/>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8"/>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8"/>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8"/>
          <p:cNvGrpSpPr/>
          <p:nvPr/>
        </p:nvGrpSpPr>
        <p:grpSpPr>
          <a:xfrm>
            <a:off x="4773075" y="257238"/>
            <a:ext cx="1464718" cy="583194"/>
            <a:chOff x="3545525" y="1039700"/>
            <a:chExt cx="1464718" cy="583194"/>
          </a:xfrm>
        </p:grpSpPr>
        <p:sp>
          <p:nvSpPr>
            <p:cNvPr id="1104" name="Google Shape;1104;p8"/>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8"/>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106"/>
        <p:cNvGrpSpPr/>
        <p:nvPr/>
      </p:nvGrpSpPr>
      <p:grpSpPr>
        <a:xfrm>
          <a:off x="0" y="0"/>
          <a:ext cx="0" cy="0"/>
          <a:chOff x="0" y="0"/>
          <a:chExt cx="0" cy="0"/>
        </a:xfrm>
      </p:grpSpPr>
      <p:grpSp>
        <p:nvGrpSpPr>
          <p:cNvPr id="1107" name="Google Shape;1107;p9"/>
          <p:cNvGrpSpPr/>
          <p:nvPr/>
        </p:nvGrpSpPr>
        <p:grpSpPr>
          <a:xfrm>
            <a:off x="-542860" y="-538286"/>
            <a:ext cx="10229721" cy="6220073"/>
            <a:chOff x="-165500" y="430250"/>
            <a:chExt cx="7974525" cy="4848825"/>
          </a:xfrm>
        </p:grpSpPr>
        <p:sp>
          <p:nvSpPr>
            <p:cNvPr id="1108" name="Google Shape;1108;p9"/>
            <p:cNvSpPr/>
            <p:nvPr/>
          </p:nvSpPr>
          <p:spPr>
            <a:xfrm>
              <a:off x="2692000" y="4117600"/>
              <a:ext cx="613775" cy="747450"/>
            </a:xfrm>
            <a:custGeom>
              <a:avLst/>
              <a:gdLst/>
              <a:ahLst/>
              <a:cxnLst/>
              <a:rect l="l" t="t" r="r" b="b"/>
              <a:pathLst>
                <a:path w="24551" h="29898" extrusionOk="0">
                  <a:moveTo>
                    <a:pt x="0" y="1"/>
                  </a:moveTo>
                  <a:lnTo>
                    <a:pt x="0" y="2798"/>
                  </a:lnTo>
                  <a:lnTo>
                    <a:pt x="0" y="8216"/>
                  </a:lnTo>
                  <a:lnTo>
                    <a:pt x="2810" y="8216"/>
                  </a:lnTo>
                  <a:lnTo>
                    <a:pt x="2810" y="2798"/>
                  </a:lnTo>
                  <a:lnTo>
                    <a:pt x="10882" y="2798"/>
                  </a:lnTo>
                  <a:lnTo>
                    <a:pt x="10882"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0" y="27087"/>
                  </a:lnTo>
                  <a:lnTo>
                    <a:pt x="13680"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9"/>
            <p:cNvSpPr/>
            <p:nvPr/>
          </p:nvSpPr>
          <p:spPr>
            <a:xfrm>
              <a:off x="3513225" y="4117600"/>
              <a:ext cx="613500" cy="747450"/>
            </a:xfrm>
            <a:custGeom>
              <a:avLst/>
              <a:gdLst/>
              <a:ahLst/>
              <a:cxnLst/>
              <a:rect l="l" t="t" r="r" b="b"/>
              <a:pathLst>
                <a:path w="24540" h="29898" extrusionOk="0">
                  <a:moveTo>
                    <a:pt x="0" y="1"/>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39" y="29897"/>
                  </a:lnTo>
                  <a:lnTo>
                    <a:pt x="24539" y="21682"/>
                  </a:lnTo>
                  <a:lnTo>
                    <a:pt x="21741" y="21682"/>
                  </a:lnTo>
                  <a:lnTo>
                    <a:pt x="21741" y="27087"/>
                  </a:lnTo>
                  <a:lnTo>
                    <a:pt x="13669" y="27087"/>
                  </a:lnTo>
                  <a:lnTo>
                    <a:pt x="13669" y="2798"/>
                  </a:lnTo>
                  <a:lnTo>
                    <a:pt x="21741" y="2798"/>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9"/>
            <p:cNvSpPr/>
            <p:nvPr/>
          </p:nvSpPr>
          <p:spPr>
            <a:xfrm>
              <a:off x="3513225" y="3298750"/>
              <a:ext cx="613500" cy="747425"/>
            </a:xfrm>
            <a:custGeom>
              <a:avLst/>
              <a:gdLst/>
              <a:ahLst/>
              <a:cxnLst/>
              <a:rect l="l" t="t" r="r" b="b"/>
              <a:pathLst>
                <a:path w="24540"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39" y="29897"/>
                  </a:lnTo>
                  <a:lnTo>
                    <a:pt x="24539" y="21682"/>
                  </a:lnTo>
                  <a:lnTo>
                    <a:pt x="21741" y="21682"/>
                  </a:lnTo>
                  <a:lnTo>
                    <a:pt x="21741" y="27099"/>
                  </a:lnTo>
                  <a:lnTo>
                    <a:pt x="13669" y="27099"/>
                  </a:lnTo>
                  <a:lnTo>
                    <a:pt x="13669"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9"/>
            <p:cNvSpPr/>
            <p:nvPr/>
          </p:nvSpPr>
          <p:spPr>
            <a:xfrm>
              <a:off x="2692000" y="3298750"/>
              <a:ext cx="613775" cy="747425"/>
            </a:xfrm>
            <a:custGeom>
              <a:avLst/>
              <a:gdLst/>
              <a:ahLst/>
              <a:cxnLst/>
              <a:rect l="l" t="t" r="r" b="b"/>
              <a:pathLst>
                <a:path w="24551" h="29897" extrusionOk="0">
                  <a:moveTo>
                    <a:pt x="0" y="0"/>
                  </a:moveTo>
                  <a:lnTo>
                    <a:pt x="0" y="2810"/>
                  </a:lnTo>
                  <a:lnTo>
                    <a:pt x="0" y="8216"/>
                  </a:lnTo>
                  <a:lnTo>
                    <a:pt x="2810" y="8216"/>
                  </a:lnTo>
                  <a:lnTo>
                    <a:pt x="2810" y="2810"/>
                  </a:lnTo>
                  <a:lnTo>
                    <a:pt x="10882" y="2810"/>
                  </a:lnTo>
                  <a:lnTo>
                    <a:pt x="10882" y="27099"/>
                  </a:lnTo>
                  <a:lnTo>
                    <a:pt x="2810" y="27099"/>
                  </a:lnTo>
                  <a:lnTo>
                    <a:pt x="2810" y="21682"/>
                  </a:lnTo>
                  <a:lnTo>
                    <a:pt x="0" y="21682"/>
                  </a:lnTo>
                  <a:lnTo>
                    <a:pt x="0" y="27099"/>
                  </a:lnTo>
                  <a:lnTo>
                    <a:pt x="0" y="29897"/>
                  </a:lnTo>
                  <a:lnTo>
                    <a:pt x="24551" y="29897"/>
                  </a:lnTo>
                  <a:lnTo>
                    <a:pt x="24551" y="27099"/>
                  </a:lnTo>
                  <a:lnTo>
                    <a:pt x="24551" y="21682"/>
                  </a:lnTo>
                  <a:lnTo>
                    <a:pt x="21741" y="21682"/>
                  </a:lnTo>
                  <a:lnTo>
                    <a:pt x="21741" y="27099"/>
                  </a:lnTo>
                  <a:lnTo>
                    <a:pt x="13680" y="27099"/>
                  </a:lnTo>
                  <a:lnTo>
                    <a:pt x="13680"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9"/>
            <p:cNvSpPr/>
            <p:nvPr/>
          </p:nvSpPr>
          <p:spPr>
            <a:xfrm>
              <a:off x="3102450"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9"/>
            <p:cNvSpPr/>
            <p:nvPr/>
          </p:nvSpPr>
          <p:spPr>
            <a:xfrm>
              <a:off x="2288375" y="370952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9"/>
            <p:cNvSpPr/>
            <p:nvPr/>
          </p:nvSpPr>
          <p:spPr>
            <a:xfrm>
              <a:off x="1056675" y="4117600"/>
              <a:ext cx="614075" cy="747450"/>
            </a:xfrm>
            <a:custGeom>
              <a:avLst/>
              <a:gdLst/>
              <a:ahLst/>
              <a:cxnLst/>
              <a:rect l="l" t="t" r="r" b="b"/>
              <a:pathLst>
                <a:path w="24563"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9"/>
            <p:cNvSpPr/>
            <p:nvPr/>
          </p:nvSpPr>
          <p:spPr>
            <a:xfrm>
              <a:off x="1877600"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9"/>
            <p:cNvSpPr/>
            <p:nvPr/>
          </p:nvSpPr>
          <p:spPr>
            <a:xfrm>
              <a:off x="1877600" y="3298750"/>
              <a:ext cx="613800" cy="747425"/>
            </a:xfrm>
            <a:custGeom>
              <a:avLst/>
              <a:gdLst/>
              <a:ahLst/>
              <a:cxnLst/>
              <a:rect l="l" t="t" r="r" b="b"/>
              <a:pathLst>
                <a:path w="24552" h="29897" extrusionOk="0">
                  <a:moveTo>
                    <a:pt x="1" y="0"/>
                  </a:moveTo>
                  <a:lnTo>
                    <a:pt x="1" y="2810"/>
                  </a:lnTo>
                  <a:lnTo>
                    <a:pt x="1" y="8216"/>
                  </a:lnTo>
                  <a:lnTo>
                    <a:pt x="2811" y="8216"/>
                  </a:lnTo>
                  <a:lnTo>
                    <a:pt x="2811" y="2810"/>
                  </a:lnTo>
                  <a:lnTo>
                    <a:pt x="10871" y="2810"/>
                  </a:lnTo>
                  <a:lnTo>
                    <a:pt x="10871" y="27099"/>
                  </a:lnTo>
                  <a:lnTo>
                    <a:pt x="2811" y="27099"/>
                  </a:lnTo>
                  <a:lnTo>
                    <a:pt x="2811" y="21682"/>
                  </a:lnTo>
                  <a:lnTo>
                    <a:pt x="1" y="21682"/>
                  </a:lnTo>
                  <a:lnTo>
                    <a:pt x="1" y="27099"/>
                  </a:lnTo>
                  <a:lnTo>
                    <a:pt x="1"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9"/>
            <p:cNvSpPr/>
            <p:nvPr/>
          </p:nvSpPr>
          <p:spPr>
            <a:xfrm>
              <a:off x="1056675" y="3298750"/>
              <a:ext cx="614075" cy="747425"/>
            </a:xfrm>
            <a:custGeom>
              <a:avLst/>
              <a:gdLst/>
              <a:ahLst/>
              <a:cxnLst/>
              <a:rect l="l" t="t" r="r" b="b"/>
              <a:pathLst>
                <a:path w="24563" h="29897" extrusionOk="0">
                  <a:moveTo>
                    <a:pt x="0" y="0"/>
                  </a:moveTo>
                  <a:lnTo>
                    <a:pt x="0" y="2810"/>
                  </a:lnTo>
                  <a:lnTo>
                    <a:pt x="0" y="8216"/>
                  </a:lnTo>
                  <a:lnTo>
                    <a:pt x="2798" y="8216"/>
                  </a:lnTo>
                  <a:lnTo>
                    <a:pt x="2798" y="2810"/>
                  </a:lnTo>
                  <a:lnTo>
                    <a:pt x="10871" y="2810"/>
                  </a:lnTo>
                  <a:lnTo>
                    <a:pt x="10871" y="27099"/>
                  </a:lnTo>
                  <a:lnTo>
                    <a:pt x="2798" y="27099"/>
                  </a:lnTo>
                  <a:lnTo>
                    <a:pt x="2798" y="21682"/>
                  </a:lnTo>
                  <a:lnTo>
                    <a:pt x="0" y="21682"/>
                  </a:lnTo>
                  <a:lnTo>
                    <a:pt x="0" y="27099"/>
                  </a:lnTo>
                  <a:lnTo>
                    <a:pt x="0" y="29897"/>
                  </a:lnTo>
                  <a:lnTo>
                    <a:pt x="24563" y="29897"/>
                  </a:lnTo>
                  <a:lnTo>
                    <a:pt x="24563" y="27099"/>
                  </a:lnTo>
                  <a:lnTo>
                    <a:pt x="24563" y="21682"/>
                  </a:lnTo>
                  <a:lnTo>
                    <a:pt x="21741" y="21682"/>
                  </a:lnTo>
                  <a:lnTo>
                    <a:pt x="21741" y="27099"/>
                  </a:lnTo>
                  <a:lnTo>
                    <a:pt x="13680" y="27099"/>
                  </a:lnTo>
                  <a:lnTo>
                    <a:pt x="13680" y="2810"/>
                  </a:lnTo>
                  <a:lnTo>
                    <a:pt x="21741" y="2810"/>
                  </a:lnTo>
                  <a:lnTo>
                    <a:pt x="21741"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9"/>
            <p:cNvSpPr/>
            <p:nvPr/>
          </p:nvSpPr>
          <p:spPr>
            <a:xfrm>
              <a:off x="1467125" y="370952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9"/>
            <p:cNvSpPr/>
            <p:nvPr/>
          </p:nvSpPr>
          <p:spPr>
            <a:xfrm>
              <a:off x="652750" y="370952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9"/>
            <p:cNvSpPr/>
            <p:nvPr/>
          </p:nvSpPr>
          <p:spPr>
            <a:xfrm>
              <a:off x="3102450"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9"/>
            <p:cNvSpPr/>
            <p:nvPr/>
          </p:nvSpPr>
          <p:spPr>
            <a:xfrm>
              <a:off x="2288375" y="4531650"/>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9"/>
            <p:cNvSpPr/>
            <p:nvPr/>
          </p:nvSpPr>
          <p:spPr>
            <a:xfrm>
              <a:off x="14671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9"/>
            <p:cNvSpPr/>
            <p:nvPr/>
          </p:nvSpPr>
          <p:spPr>
            <a:xfrm>
              <a:off x="652750" y="4531650"/>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9"/>
            <p:cNvSpPr/>
            <p:nvPr/>
          </p:nvSpPr>
          <p:spPr>
            <a:xfrm>
              <a:off x="636537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65" y="21681"/>
                  </a:lnTo>
                  <a:lnTo>
                    <a:pt x="21765" y="27087"/>
                  </a:lnTo>
                  <a:lnTo>
                    <a:pt x="13692" y="27087"/>
                  </a:lnTo>
                  <a:lnTo>
                    <a:pt x="13692" y="2798"/>
                  </a:lnTo>
                  <a:lnTo>
                    <a:pt x="21765" y="2798"/>
                  </a:lnTo>
                  <a:lnTo>
                    <a:pt x="21765"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9"/>
            <p:cNvSpPr/>
            <p:nvPr/>
          </p:nvSpPr>
          <p:spPr>
            <a:xfrm>
              <a:off x="7195225" y="4531650"/>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1" y="29897"/>
                  </a:lnTo>
                  <a:lnTo>
                    <a:pt x="24551" y="27087"/>
                  </a:lnTo>
                  <a:lnTo>
                    <a:pt x="24551" y="21681"/>
                  </a:lnTo>
                  <a:lnTo>
                    <a:pt x="21754" y="21681"/>
                  </a:lnTo>
                  <a:lnTo>
                    <a:pt x="21754" y="27087"/>
                  </a:lnTo>
                  <a:lnTo>
                    <a:pt x="13693" y="27087"/>
                  </a:lnTo>
                  <a:lnTo>
                    <a:pt x="13693" y="2798"/>
                  </a:lnTo>
                  <a:lnTo>
                    <a:pt x="21754" y="2798"/>
                  </a:lnTo>
                  <a:lnTo>
                    <a:pt x="21754"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9"/>
            <p:cNvSpPr/>
            <p:nvPr/>
          </p:nvSpPr>
          <p:spPr>
            <a:xfrm>
              <a:off x="5551275" y="4531650"/>
              <a:ext cx="613500" cy="747425"/>
            </a:xfrm>
            <a:custGeom>
              <a:avLst/>
              <a:gdLst/>
              <a:ahLst/>
              <a:cxnLst/>
              <a:rect l="l" t="t" r="r" b="b"/>
              <a:pathLst>
                <a:path w="24540" h="29897" extrusionOk="0">
                  <a:moveTo>
                    <a:pt x="1" y="0"/>
                  </a:moveTo>
                  <a:lnTo>
                    <a:pt x="1" y="2798"/>
                  </a:lnTo>
                  <a:lnTo>
                    <a:pt x="1" y="8215"/>
                  </a:lnTo>
                  <a:lnTo>
                    <a:pt x="2799" y="8215"/>
                  </a:lnTo>
                  <a:lnTo>
                    <a:pt x="2799" y="2798"/>
                  </a:lnTo>
                  <a:lnTo>
                    <a:pt x="10871" y="2798"/>
                  </a:lnTo>
                  <a:lnTo>
                    <a:pt x="10871" y="27087"/>
                  </a:lnTo>
                  <a:lnTo>
                    <a:pt x="2799" y="27087"/>
                  </a:lnTo>
                  <a:lnTo>
                    <a:pt x="2799" y="21681"/>
                  </a:lnTo>
                  <a:lnTo>
                    <a:pt x="1" y="21681"/>
                  </a:lnTo>
                  <a:lnTo>
                    <a:pt x="1" y="27087"/>
                  </a:lnTo>
                  <a:lnTo>
                    <a:pt x="1"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9"/>
            <p:cNvSpPr/>
            <p:nvPr/>
          </p:nvSpPr>
          <p:spPr>
            <a:xfrm>
              <a:off x="4730050" y="4531650"/>
              <a:ext cx="614075" cy="747425"/>
            </a:xfrm>
            <a:custGeom>
              <a:avLst/>
              <a:gdLst/>
              <a:ahLst/>
              <a:cxnLst/>
              <a:rect l="l" t="t" r="r" b="b"/>
              <a:pathLst>
                <a:path w="24563" h="29897" extrusionOk="0">
                  <a:moveTo>
                    <a:pt x="0" y="0"/>
                  </a:moveTo>
                  <a:lnTo>
                    <a:pt x="0" y="2798"/>
                  </a:lnTo>
                  <a:lnTo>
                    <a:pt x="0" y="8215"/>
                  </a:lnTo>
                  <a:lnTo>
                    <a:pt x="2822" y="8215"/>
                  </a:lnTo>
                  <a:lnTo>
                    <a:pt x="2822" y="2798"/>
                  </a:lnTo>
                  <a:lnTo>
                    <a:pt x="10883" y="2798"/>
                  </a:lnTo>
                  <a:lnTo>
                    <a:pt x="10883" y="27087"/>
                  </a:lnTo>
                  <a:lnTo>
                    <a:pt x="2822" y="27087"/>
                  </a:lnTo>
                  <a:lnTo>
                    <a:pt x="2822" y="21681"/>
                  </a:lnTo>
                  <a:lnTo>
                    <a:pt x="0" y="21681"/>
                  </a:lnTo>
                  <a:lnTo>
                    <a:pt x="0" y="27087"/>
                  </a:lnTo>
                  <a:lnTo>
                    <a:pt x="0" y="29897"/>
                  </a:lnTo>
                  <a:lnTo>
                    <a:pt x="24563" y="29897"/>
                  </a:lnTo>
                  <a:lnTo>
                    <a:pt x="24563" y="27087"/>
                  </a:lnTo>
                  <a:lnTo>
                    <a:pt x="24563" y="21681"/>
                  </a:lnTo>
                  <a:lnTo>
                    <a:pt x="21753" y="21681"/>
                  </a:lnTo>
                  <a:lnTo>
                    <a:pt x="21753" y="27087"/>
                  </a:lnTo>
                  <a:lnTo>
                    <a:pt x="13681" y="27087"/>
                  </a:lnTo>
                  <a:lnTo>
                    <a:pt x="13681" y="2798"/>
                  </a:lnTo>
                  <a:lnTo>
                    <a:pt x="21753" y="2798"/>
                  </a:lnTo>
                  <a:lnTo>
                    <a:pt x="21753"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9"/>
            <p:cNvSpPr/>
            <p:nvPr/>
          </p:nvSpPr>
          <p:spPr>
            <a:xfrm>
              <a:off x="3915650" y="45316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3" y="29897"/>
                  </a:lnTo>
                  <a:lnTo>
                    <a:pt x="24563" y="27087"/>
                  </a:lnTo>
                  <a:lnTo>
                    <a:pt x="24563" y="21681"/>
                  </a:lnTo>
                  <a:lnTo>
                    <a:pt x="21742" y="21681"/>
                  </a:lnTo>
                  <a:lnTo>
                    <a:pt x="21742" y="27087"/>
                  </a:lnTo>
                  <a:lnTo>
                    <a:pt x="13681" y="27087"/>
                  </a:lnTo>
                  <a:lnTo>
                    <a:pt x="13681" y="2798"/>
                  </a:lnTo>
                  <a:lnTo>
                    <a:pt x="21742" y="2798"/>
                  </a:lnTo>
                  <a:lnTo>
                    <a:pt x="21742"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9"/>
            <p:cNvSpPr/>
            <p:nvPr/>
          </p:nvSpPr>
          <p:spPr>
            <a:xfrm>
              <a:off x="242275"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1" y="29897"/>
                  </a:lnTo>
                  <a:lnTo>
                    <a:pt x="24551" y="27087"/>
                  </a:lnTo>
                  <a:lnTo>
                    <a:pt x="24551" y="21682"/>
                  </a:lnTo>
                  <a:lnTo>
                    <a:pt x="21742" y="21682"/>
                  </a:lnTo>
                  <a:lnTo>
                    <a:pt x="21742" y="27087"/>
                  </a:lnTo>
                  <a:lnTo>
                    <a:pt x="13681" y="27087"/>
                  </a:lnTo>
                  <a:lnTo>
                    <a:pt x="13681" y="2798"/>
                  </a:lnTo>
                  <a:lnTo>
                    <a:pt x="21742" y="2798"/>
                  </a:lnTo>
                  <a:lnTo>
                    <a:pt x="21742"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9"/>
            <p:cNvSpPr/>
            <p:nvPr/>
          </p:nvSpPr>
          <p:spPr>
            <a:xfrm>
              <a:off x="6777325" y="4117600"/>
              <a:ext cx="613800" cy="747450"/>
            </a:xfrm>
            <a:custGeom>
              <a:avLst/>
              <a:gdLst/>
              <a:ahLst/>
              <a:cxnLst/>
              <a:rect l="l" t="t" r="r" b="b"/>
              <a:pathLst>
                <a:path w="24552" h="29898" extrusionOk="0">
                  <a:moveTo>
                    <a:pt x="0" y="1"/>
                  </a:moveTo>
                  <a:lnTo>
                    <a:pt x="0" y="2798"/>
                  </a:lnTo>
                  <a:lnTo>
                    <a:pt x="0" y="8216"/>
                  </a:lnTo>
                  <a:lnTo>
                    <a:pt x="2810" y="8216"/>
                  </a:lnTo>
                  <a:lnTo>
                    <a:pt x="2810" y="2798"/>
                  </a:lnTo>
                  <a:lnTo>
                    <a:pt x="10883" y="2798"/>
                  </a:lnTo>
                  <a:lnTo>
                    <a:pt x="10883"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81" y="27087"/>
                  </a:lnTo>
                  <a:lnTo>
                    <a:pt x="13681" y="2798"/>
                  </a:lnTo>
                  <a:lnTo>
                    <a:pt x="21741" y="2798"/>
                  </a:lnTo>
                  <a:lnTo>
                    <a:pt x="21741" y="8216"/>
                  </a:lnTo>
                  <a:lnTo>
                    <a:pt x="24551" y="8216"/>
                  </a:lnTo>
                  <a:lnTo>
                    <a:pt x="24551" y="2798"/>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9"/>
            <p:cNvSpPr/>
            <p:nvPr/>
          </p:nvSpPr>
          <p:spPr>
            <a:xfrm>
              <a:off x="5142000" y="4117600"/>
              <a:ext cx="614100" cy="747450"/>
            </a:xfrm>
            <a:custGeom>
              <a:avLst/>
              <a:gdLst/>
              <a:ahLst/>
              <a:cxnLst/>
              <a:rect l="l" t="t" r="r" b="b"/>
              <a:pathLst>
                <a:path w="24564" h="29898" extrusionOk="0">
                  <a:moveTo>
                    <a:pt x="0" y="1"/>
                  </a:moveTo>
                  <a:lnTo>
                    <a:pt x="0" y="2798"/>
                  </a:lnTo>
                  <a:lnTo>
                    <a:pt x="0" y="8216"/>
                  </a:lnTo>
                  <a:lnTo>
                    <a:pt x="2798" y="8216"/>
                  </a:lnTo>
                  <a:lnTo>
                    <a:pt x="2798" y="2798"/>
                  </a:lnTo>
                  <a:lnTo>
                    <a:pt x="10871" y="2798"/>
                  </a:lnTo>
                  <a:lnTo>
                    <a:pt x="10871" y="27087"/>
                  </a:lnTo>
                  <a:lnTo>
                    <a:pt x="2798" y="27087"/>
                  </a:lnTo>
                  <a:lnTo>
                    <a:pt x="2798" y="21682"/>
                  </a:lnTo>
                  <a:lnTo>
                    <a:pt x="0" y="21682"/>
                  </a:lnTo>
                  <a:lnTo>
                    <a:pt x="0" y="27087"/>
                  </a:lnTo>
                  <a:lnTo>
                    <a:pt x="0" y="29897"/>
                  </a:lnTo>
                  <a:lnTo>
                    <a:pt x="24563" y="29897"/>
                  </a:lnTo>
                  <a:lnTo>
                    <a:pt x="24563" y="27087"/>
                  </a:lnTo>
                  <a:lnTo>
                    <a:pt x="24563" y="21682"/>
                  </a:lnTo>
                  <a:lnTo>
                    <a:pt x="21741" y="21682"/>
                  </a:lnTo>
                  <a:lnTo>
                    <a:pt x="21741" y="27087"/>
                  </a:lnTo>
                  <a:lnTo>
                    <a:pt x="13681" y="27087"/>
                  </a:lnTo>
                  <a:lnTo>
                    <a:pt x="13681" y="2798"/>
                  </a:lnTo>
                  <a:lnTo>
                    <a:pt x="21741" y="2798"/>
                  </a:lnTo>
                  <a:lnTo>
                    <a:pt x="21741" y="8216"/>
                  </a:lnTo>
                  <a:lnTo>
                    <a:pt x="24563" y="8216"/>
                  </a:lnTo>
                  <a:lnTo>
                    <a:pt x="24563" y="2798"/>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9"/>
            <p:cNvSpPr/>
            <p:nvPr/>
          </p:nvSpPr>
          <p:spPr>
            <a:xfrm>
              <a:off x="5962925" y="4117600"/>
              <a:ext cx="613800" cy="747450"/>
            </a:xfrm>
            <a:custGeom>
              <a:avLst/>
              <a:gdLst/>
              <a:ahLst/>
              <a:cxnLst/>
              <a:rect l="l" t="t" r="r" b="b"/>
              <a:pathLst>
                <a:path w="24552" h="29898" extrusionOk="0">
                  <a:moveTo>
                    <a:pt x="1" y="1"/>
                  </a:moveTo>
                  <a:lnTo>
                    <a:pt x="1" y="2798"/>
                  </a:lnTo>
                  <a:lnTo>
                    <a:pt x="1" y="8216"/>
                  </a:lnTo>
                  <a:lnTo>
                    <a:pt x="2811" y="8216"/>
                  </a:lnTo>
                  <a:lnTo>
                    <a:pt x="2811" y="2798"/>
                  </a:lnTo>
                  <a:lnTo>
                    <a:pt x="10871" y="2798"/>
                  </a:lnTo>
                  <a:lnTo>
                    <a:pt x="10871" y="27087"/>
                  </a:lnTo>
                  <a:lnTo>
                    <a:pt x="2811" y="27087"/>
                  </a:lnTo>
                  <a:lnTo>
                    <a:pt x="2811" y="21682"/>
                  </a:lnTo>
                  <a:lnTo>
                    <a:pt x="1" y="21682"/>
                  </a:lnTo>
                  <a:lnTo>
                    <a:pt x="1" y="27087"/>
                  </a:lnTo>
                  <a:lnTo>
                    <a:pt x="1" y="29897"/>
                  </a:lnTo>
                  <a:lnTo>
                    <a:pt x="24552" y="29897"/>
                  </a:lnTo>
                  <a:lnTo>
                    <a:pt x="24552" y="27087"/>
                  </a:lnTo>
                  <a:lnTo>
                    <a:pt x="24552" y="21682"/>
                  </a:lnTo>
                  <a:lnTo>
                    <a:pt x="21742" y="21682"/>
                  </a:lnTo>
                  <a:lnTo>
                    <a:pt x="21742" y="27087"/>
                  </a:lnTo>
                  <a:lnTo>
                    <a:pt x="13669" y="27087"/>
                  </a:lnTo>
                  <a:lnTo>
                    <a:pt x="13669"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9"/>
            <p:cNvSpPr/>
            <p:nvPr/>
          </p:nvSpPr>
          <p:spPr>
            <a:xfrm>
              <a:off x="4327600" y="4117600"/>
              <a:ext cx="613800" cy="747450"/>
            </a:xfrm>
            <a:custGeom>
              <a:avLst/>
              <a:gdLst/>
              <a:ahLst/>
              <a:cxnLst/>
              <a:rect l="l" t="t" r="r" b="b"/>
              <a:pathLst>
                <a:path w="24552" h="29898" extrusionOk="0">
                  <a:moveTo>
                    <a:pt x="1" y="1"/>
                  </a:moveTo>
                  <a:lnTo>
                    <a:pt x="1" y="2798"/>
                  </a:lnTo>
                  <a:lnTo>
                    <a:pt x="1" y="8216"/>
                  </a:lnTo>
                  <a:lnTo>
                    <a:pt x="2799" y="8216"/>
                  </a:lnTo>
                  <a:lnTo>
                    <a:pt x="2799" y="2798"/>
                  </a:lnTo>
                  <a:lnTo>
                    <a:pt x="10859" y="2798"/>
                  </a:lnTo>
                  <a:lnTo>
                    <a:pt x="10859" y="27087"/>
                  </a:lnTo>
                  <a:lnTo>
                    <a:pt x="2799" y="27087"/>
                  </a:lnTo>
                  <a:lnTo>
                    <a:pt x="2799" y="21682"/>
                  </a:lnTo>
                  <a:lnTo>
                    <a:pt x="1" y="21682"/>
                  </a:lnTo>
                  <a:lnTo>
                    <a:pt x="1" y="27087"/>
                  </a:lnTo>
                  <a:lnTo>
                    <a:pt x="1" y="29897"/>
                  </a:lnTo>
                  <a:lnTo>
                    <a:pt x="24552" y="29897"/>
                  </a:lnTo>
                  <a:lnTo>
                    <a:pt x="24552" y="27087"/>
                  </a:lnTo>
                  <a:lnTo>
                    <a:pt x="24552" y="21682"/>
                  </a:lnTo>
                  <a:lnTo>
                    <a:pt x="21742" y="21682"/>
                  </a:lnTo>
                  <a:lnTo>
                    <a:pt x="21742" y="27087"/>
                  </a:lnTo>
                  <a:lnTo>
                    <a:pt x="13681" y="27087"/>
                  </a:lnTo>
                  <a:lnTo>
                    <a:pt x="13681" y="2798"/>
                  </a:lnTo>
                  <a:lnTo>
                    <a:pt x="21742" y="2798"/>
                  </a:lnTo>
                  <a:lnTo>
                    <a:pt x="21742" y="8216"/>
                  </a:lnTo>
                  <a:lnTo>
                    <a:pt x="24552" y="8216"/>
                  </a:lnTo>
                  <a:lnTo>
                    <a:pt x="24552" y="2798"/>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9"/>
            <p:cNvSpPr/>
            <p:nvPr/>
          </p:nvSpPr>
          <p:spPr>
            <a:xfrm>
              <a:off x="242275" y="3298750"/>
              <a:ext cx="613800" cy="747425"/>
            </a:xfrm>
            <a:custGeom>
              <a:avLst/>
              <a:gdLst/>
              <a:ahLst/>
              <a:cxnLst/>
              <a:rect l="l" t="t" r="r" b="b"/>
              <a:pathLst>
                <a:path w="24552" h="29897" extrusionOk="0">
                  <a:moveTo>
                    <a:pt x="1" y="0"/>
                  </a:moveTo>
                  <a:lnTo>
                    <a:pt x="1" y="2810"/>
                  </a:lnTo>
                  <a:lnTo>
                    <a:pt x="1" y="8216"/>
                  </a:lnTo>
                  <a:lnTo>
                    <a:pt x="2799" y="8216"/>
                  </a:lnTo>
                  <a:lnTo>
                    <a:pt x="2799" y="2810"/>
                  </a:lnTo>
                  <a:lnTo>
                    <a:pt x="10859" y="2810"/>
                  </a:lnTo>
                  <a:lnTo>
                    <a:pt x="10859" y="27099"/>
                  </a:lnTo>
                  <a:lnTo>
                    <a:pt x="2799" y="27099"/>
                  </a:lnTo>
                  <a:lnTo>
                    <a:pt x="2799" y="21682"/>
                  </a:lnTo>
                  <a:lnTo>
                    <a:pt x="1" y="21682"/>
                  </a:lnTo>
                  <a:lnTo>
                    <a:pt x="1" y="27099"/>
                  </a:lnTo>
                  <a:lnTo>
                    <a:pt x="1" y="29897"/>
                  </a:lnTo>
                  <a:lnTo>
                    <a:pt x="24551" y="29897"/>
                  </a:lnTo>
                  <a:lnTo>
                    <a:pt x="24551" y="27099"/>
                  </a:lnTo>
                  <a:lnTo>
                    <a:pt x="24551" y="21682"/>
                  </a:lnTo>
                  <a:lnTo>
                    <a:pt x="21742" y="21682"/>
                  </a:lnTo>
                  <a:lnTo>
                    <a:pt x="21742" y="27099"/>
                  </a:lnTo>
                  <a:lnTo>
                    <a:pt x="13681" y="27099"/>
                  </a:lnTo>
                  <a:lnTo>
                    <a:pt x="13681" y="2810"/>
                  </a:lnTo>
                  <a:lnTo>
                    <a:pt x="21742" y="2810"/>
                  </a:lnTo>
                  <a:lnTo>
                    <a:pt x="21742"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9"/>
            <p:cNvSpPr/>
            <p:nvPr/>
          </p:nvSpPr>
          <p:spPr>
            <a:xfrm>
              <a:off x="3509650" y="2481975"/>
              <a:ext cx="614100" cy="747750"/>
            </a:xfrm>
            <a:custGeom>
              <a:avLst/>
              <a:gdLst/>
              <a:ahLst/>
              <a:cxnLst/>
              <a:rect l="l" t="t" r="r" b="b"/>
              <a:pathLst>
                <a:path w="24564"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63" y="29909"/>
                  </a:lnTo>
                  <a:lnTo>
                    <a:pt x="24563" y="27099"/>
                  </a:lnTo>
                  <a:lnTo>
                    <a:pt x="24563" y="21682"/>
                  </a:lnTo>
                  <a:lnTo>
                    <a:pt x="21753" y="21682"/>
                  </a:lnTo>
                  <a:lnTo>
                    <a:pt x="21753" y="27099"/>
                  </a:lnTo>
                  <a:lnTo>
                    <a:pt x="13681" y="27099"/>
                  </a:lnTo>
                  <a:lnTo>
                    <a:pt x="13681" y="2811"/>
                  </a:lnTo>
                  <a:lnTo>
                    <a:pt x="21753" y="2811"/>
                  </a:lnTo>
                  <a:lnTo>
                    <a:pt x="21753"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9"/>
            <p:cNvSpPr/>
            <p:nvPr/>
          </p:nvSpPr>
          <p:spPr>
            <a:xfrm>
              <a:off x="3509650" y="1663425"/>
              <a:ext cx="614100" cy="747450"/>
            </a:xfrm>
            <a:custGeom>
              <a:avLst/>
              <a:gdLst/>
              <a:ahLst/>
              <a:cxnLst/>
              <a:rect l="l" t="t" r="r" b="b"/>
              <a:pathLst>
                <a:path w="24564"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9"/>
                  </a:lnTo>
                  <a:lnTo>
                    <a:pt x="21753" y="2799"/>
                  </a:lnTo>
                  <a:lnTo>
                    <a:pt x="21753"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9"/>
            <p:cNvSpPr/>
            <p:nvPr/>
          </p:nvSpPr>
          <p:spPr>
            <a:xfrm>
              <a:off x="3105725" y="2073900"/>
              <a:ext cx="613800" cy="747425"/>
            </a:xfrm>
            <a:custGeom>
              <a:avLst/>
              <a:gdLst/>
              <a:ahLst/>
              <a:cxnLst/>
              <a:rect l="l" t="t" r="r" b="b"/>
              <a:pathLst>
                <a:path w="24552" h="29897" extrusionOk="0">
                  <a:moveTo>
                    <a:pt x="1" y="0"/>
                  </a:moveTo>
                  <a:lnTo>
                    <a:pt x="1" y="2810"/>
                  </a:lnTo>
                  <a:lnTo>
                    <a:pt x="1" y="8228"/>
                  </a:lnTo>
                  <a:lnTo>
                    <a:pt x="2811" y="8228"/>
                  </a:lnTo>
                  <a:lnTo>
                    <a:pt x="2811" y="2810"/>
                  </a:lnTo>
                  <a:lnTo>
                    <a:pt x="10883" y="2810"/>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9"/>
            <p:cNvSpPr/>
            <p:nvPr/>
          </p:nvSpPr>
          <p:spPr>
            <a:xfrm>
              <a:off x="3105725" y="2887975"/>
              <a:ext cx="613800" cy="747450"/>
            </a:xfrm>
            <a:custGeom>
              <a:avLst/>
              <a:gdLst/>
              <a:ahLst/>
              <a:cxnLst/>
              <a:rect l="l" t="t" r="r" b="b"/>
              <a:pathLst>
                <a:path w="24552" h="29898"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897"/>
                  </a:lnTo>
                  <a:lnTo>
                    <a:pt x="24552" y="29897"/>
                  </a:lnTo>
                  <a:lnTo>
                    <a:pt x="24552" y="27099"/>
                  </a:lnTo>
                  <a:lnTo>
                    <a:pt x="24552" y="21682"/>
                  </a:lnTo>
                  <a:lnTo>
                    <a:pt x="21742" y="21682"/>
                  </a:lnTo>
                  <a:lnTo>
                    <a:pt x="21742" y="27099"/>
                  </a:lnTo>
                  <a:lnTo>
                    <a:pt x="13681" y="27099"/>
                  </a:lnTo>
                  <a:lnTo>
                    <a:pt x="13681"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9"/>
            <p:cNvSpPr/>
            <p:nvPr/>
          </p:nvSpPr>
          <p:spPr>
            <a:xfrm>
              <a:off x="1874025" y="2481975"/>
              <a:ext cx="614100" cy="747750"/>
            </a:xfrm>
            <a:custGeom>
              <a:avLst/>
              <a:gdLst/>
              <a:ahLst/>
              <a:cxnLst/>
              <a:rect l="l" t="t" r="r" b="b"/>
              <a:pathLst>
                <a:path w="24564" h="29910"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909"/>
                  </a:lnTo>
                  <a:lnTo>
                    <a:pt x="24563" y="29909"/>
                  </a:lnTo>
                  <a:lnTo>
                    <a:pt x="24563" y="27099"/>
                  </a:lnTo>
                  <a:lnTo>
                    <a:pt x="24563" y="21682"/>
                  </a:lnTo>
                  <a:lnTo>
                    <a:pt x="21765" y="21682"/>
                  </a:lnTo>
                  <a:lnTo>
                    <a:pt x="21765" y="27099"/>
                  </a:lnTo>
                  <a:lnTo>
                    <a:pt x="13693" y="27099"/>
                  </a:lnTo>
                  <a:lnTo>
                    <a:pt x="13693"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9"/>
            <p:cNvSpPr/>
            <p:nvPr/>
          </p:nvSpPr>
          <p:spPr>
            <a:xfrm>
              <a:off x="2695275" y="2481975"/>
              <a:ext cx="614075" cy="747750"/>
            </a:xfrm>
            <a:custGeom>
              <a:avLst/>
              <a:gdLst/>
              <a:ahLst/>
              <a:cxnLst/>
              <a:rect l="l" t="t" r="r" b="b"/>
              <a:pathLst>
                <a:path w="24563" h="29910" extrusionOk="0">
                  <a:moveTo>
                    <a:pt x="0" y="1"/>
                  </a:moveTo>
                  <a:lnTo>
                    <a:pt x="0" y="2811"/>
                  </a:lnTo>
                  <a:lnTo>
                    <a:pt x="0" y="8228"/>
                  </a:lnTo>
                  <a:lnTo>
                    <a:pt x="2810" y="8228"/>
                  </a:lnTo>
                  <a:lnTo>
                    <a:pt x="2810" y="2811"/>
                  </a:lnTo>
                  <a:lnTo>
                    <a:pt x="10882" y="2811"/>
                  </a:lnTo>
                  <a:lnTo>
                    <a:pt x="10882" y="27099"/>
                  </a:lnTo>
                  <a:lnTo>
                    <a:pt x="2810" y="27099"/>
                  </a:lnTo>
                  <a:lnTo>
                    <a:pt x="2810" y="21682"/>
                  </a:lnTo>
                  <a:lnTo>
                    <a:pt x="0" y="21682"/>
                  </a:lnTo>
                  <a:lnTo>
                    <a:pt x="0" y="27099"/>
                  </a:lnTo>
                  <a:lnTo>
                    <a:pt x="0" y="29909"/>
                  </a:lnTo>
                  <a:lnTo>
                    <a:pt x="24563" y="29909"/>
                  </a:lnTo>
                  <a:lnTo>
                    <a:pt x="24563" y="27099"/>
                  </a:lnTo>
                  <a:lnTo>
                    <a:pt x="24563" y="21682"/>
                  </a:lnTo>
                  <a:lnTo>
                    <a:pt x="21741" y="21682"/>
                  </a:lnTo>
                  <a:lnTo>
                    <a:pt x="21741" y="27099"/>
                  </a:lnTo>
                  <a:lnTo>
                    <a:pt x="13680" y="27099"/>
                  </a:lnTo>
                  <a:lnTo>
                    <a:pt x="13680" y="2811"/>
                  </a:lnTo>
                  <a:lnTo>
                    <a:pt x="21741" y="2811"/>
                  </a:lnTo>
                  <a:lnTo>
                    <a:pt x="21741"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9"/>
            <p:cNvSpPr/>
            <p:nvPr/>
          </p:nvSpPr>
          <p:spPr>
            <a:xfrm>
              <a:off x="2695275" y="1663425"/>
              <a:ext cx="614075" cy="747450"/>
            </a:xfrm>
            <a:custGeom>
              <a:avLst/>
              <a:gdLst/>
              <a:ahLst/>
              <a:cxnLst/>
              <a:rect l="l" t="t" r="r" b="b"/>
              <a:pathLst>
                <a:path w="24563" h="29898" extrusionOk="0">
                  <a:moveTo>
                    <a:pt x="0" y="1"/>
                  </a:moveTo>
                  <a:lnTo>
                    <a:pt x="0" y="2799"/>
                  </a:lnTo>
                  <a:lnTo>
                    <a:pt x="0" y="8216"/>
                  </a:lnTo>
                  <a:lnTo>
                    <a:pt x="2810" y="8216"/>
                  </a:lnTo>
                  <a:lnTo>
                    <a:pt x="2810" y="2799"/>
                  </a:lnTo>
                  <a:lnTo>
                    <a:pt x="10882" y="2799"/>
                  </a:lnTo>
                  <a:lnTo>
                    <a:pt x="10882" y="27087"/>
                  </a:lnTo>
                  <a:lnTo>
                    <a:pt x="2810" y="27087"/>
                  </a:lnTo>
                  <a:lnTo>
                    <a:pt x="2810" y="21682"/>
                  </a:lnTo>
                  <a:lnTo>
                    <a:pt x="0" y="21682"/>
                  </a:lnTo>
                  <a:lnTo>
                    <a:pt x="0" y="27087"/>
                  </a:lnTo>
                  <a:lnTo>
                    <a:pt x="0" y="29897"/>
                  </a:lnTo>
                  <a:lnTo>
                    <a:pt x="24563" y="29897"/>
                  </a:lnTo>
                  <a:lnTo>
                    <a:pt x="24563" y="27087"/>
                  </a:lnTo>
                  <a:lnTo>
                    <a:pt x="24563" y="21682"/>
                  </a:lnTo>
                  <a:lnTo>
                    <a:pt x="21741" y="21682"/>
                  </a:lnTo>
                  <a:lnTo>
                    <a:pt x="21741" y="27087"/>
                  </a:lnTo>
                  <a:lnTo>
                    <a:pt x="13680" y="27087"/>
                  </a:lnTo>
                  <a:lnTo>
                    <a:pt x="13680" y="2799"/>
                  </a:lnTo>
                  <a:lnTo>
                    <a:pt x="21741" y="2799"/>
                  </a:lnTo>
                  <a:lnTo>
                    <a:pt x="21741"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9"/>
            <p:cNvSpPr/>
            <p:nvPr/>
          </p:nvSpPr>
          <p:spPr>
            <a:xfrm>
              <a:off x="1874025" y="1663425"/>
              <a:ext cx="614100" cy="747450"/>
            </a:xfrm>
            <a:custGeom>
              <a:avLst/>
              <a:gdLst/>
              <a:ahLst/>
              <a:cxnLst/>
              <a:rect l="l" t="t" r="r" b="b"/>
              <a:pathLst>
                <a:path w="24564" h="29898" extrusionOk="0">
                  <a:moveTo>
                    <a:pt x="1" y="1"/>
                  </a:moveTo>
                  <a:lnTo>
                    <a:pt x="1" y="2799"/>
                  </a:lnTo>
                  <a:lnTo>
                    <a:pt x="1" y="8216"/>
                  </a:lnTo>
                  <a:lnTo>
                    <a:pt x="2823" y="8216"/>
                  </a:lnTo>
                  <a:lnTo>
                    <a:pt x="2823" y="2799"/>
                  </a:lnTo>
                  <a:lnTo>
                    <a:pt x="10883" y="2799"/>
                  </a:lnTo>
                  <a:lnTo>
                    <a:pt x="10883" y="27087"/>
                  </a:lnTo>
                  <a:lnTo>
                    <a:pt x="2823" y="27087"/>
                  </a:lnTo>
                  <a:lnTo>
                    <a:pt x="2823" y="21682"/>
                  </a:lnTo>
                  <a:lnTo>
                    <a:pt x="1" y="21682"/>
                  </a:lnTo>
                  <a:lnTo>
                    <a:pt x="1" y="27087"/>
                  </a:lnTo>
                  <a:lnTo>
                    <a:pt x="1" y="29897"/>
                  </a:lnTo>
                  <a:lnTo>
                    <a:pt x="24563" y="29897"/>
                  </a:lnTo>
                  <a:lnTo>
                    <a:pt x="24563" y="27087"/>
                  </a:lnTo>
                  <a:lnTo>
                    <a:pt x="24563" y="21682"/>
                  </a:lnTo>
                  <a:lnTo>
                    <a:pt x="21765" y="21682"/>
                  </a:lnTo>
                  <a:lnTo>
                    <a:pt x="21765" y="27087"/>
                  </a:lnTo>
                  <a:lnTo>
                    <a:pt x="13693" y="27087"/>
                  </a:lnTo>
                  <a:lnTo>
                    <a:pt x="13693" y="2799"/>
                  </a:lnTo>
                  <a:lnTo>
                    <a:pt x="21765" y="2799"/>
                  </a:lnTo>
                  <a:lnTo>
                    <a:pt x="21765"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9"/>
            <p:cNvSpPr/>
            <p:nvPr/>
          </p:nvSpPr>
          <p:spPr>
            <a:xfrm>
              <a:off x="2284800" y="2073900"/>
              <a:ext cx="613800" cy="747425"/>
            </a:xfrm>
            <a:custGeom>
              <a:avLst/>
              <a:gdLst/>
              <a:ahLst/>
              <a:cxnLst/>
              <a:rect l="l" t="t" r="r" b="b"/>
              <a:pathLst>
                <a:path w="24552" h="29897" extrusionOk="0">
                  <a:moveTo>
                    <a:pt x="0" y="0"/>
                  </a:moveTo>
                  <a:lnTo>
                    <a:pt x="0" y="2810"/>
                  </a:lnTo>
                  <a:lnTo>
                    <a:pt x="0" y="8228"/>
                  </a:lnTo>
                  <a:lnTo>
                    <a:pt x="2798" y="8228"/>
                  </a:lnTo>
                  <a:lnTo>
                    <a:pt x="2798" y="2810"/>
                  </a:lnTo>
                  <a:lnTo>
                    <a:pt x="10871" y="2810"/>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9"/>
            <p:cNvSpPr/>
            <p:nvPr/>
          </p:nvSpPr>
          <p:spPr>
            <a:xfrm>
              <a:off x="1470400" y="2073900"/>
              <a:ext cx="614100" cy="747425"/>
            </a:xfrm>
            <a:custGeom>
              <a:avLst/>
              <a:gdLst/>
              <a:ahLst/>
              <a:cxnLst/>
              <a:rect l="l" t="t" r="r" b="b"/>
              <a:pathLst>
                <a:path w="24564" h="29897" extrusionOk="0">
                  <a:moveTo>
                    <a:pt x="1" y="0"/>
                  </a:moveTo>
                  <a:lnTo>
                    <a:pt x="1" y="2810"/>
                  </a:lnTo>
                  <a:lnTo>
                    <a:pt x="1" y="8228"/>
                  </a:lnTo>
                  <a:lnTo>
                    <a:pt x="2799" y="8228"/>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9"/>
            <p:cNvSpPr/>
            <p:nvPr/>
          </p:nvSpPr>
          <p:spPr>
            <a:xfrm>
              <a:off x="2284800" y="2887975"/>
              <a:ext cx="613800" cy="747450"/>
            </a:xfrm>
            <a:custGeom>
              <a:avLst/>
              <a:gdLst/>
              <a:ahLst/>
              <a:cxnLst/>
              <a:rect l="l" t="t" r="r" b="b"/>
              <a:pathLst>
                <a:path w="24552" h="29898"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9"/>
            <p:cNvSpPr/>
            <p:nvPr/>
          </p:nvSpPr>
          <p:spPr>
            <a:xfrm>
              <a:off x="1470400" y="2887975"/>
              <a:ext cx="614100" cy="747450"/>
            </a:xfrm>
            <a:custGeom>
              <a:avLst/>
              <a:gdLst/>
              <a:ahLst/>
              <a:cxnLst/>
              <a:rect l="l" t="t" r="r" b="b"/>
              <a:pathLst>
                <a:path w="24564" h="29898" extrusionOk="0">
                  <a:moveTo>
                    <a:pt x="1" y="1"/>
                  </a:moveTo>
                  <a:lnTo>
                    <a:pt x="1" y="2811"/>
                  </a:lnTo>
                  <a:lnTo>
                    <a:pt x="1" y="8228"/>
                  </a:lnTo>
                  <a:lnTo>
                    <a:pt x="2799" y="8228"/>
                  </a:lnTo>
                  <a:lnTo>
                    <a:pt x="2799" y="2811"/>
                  </a:lnTo>
                  <a:lnTo>
                    <a:pt x="10871" y="2811"/>
                  </a:lnTo>
                  <a:lnTo>
                    <a:pt x="10871" y="27099"/>
                  </a:lnTo>
                  <a:lnTo>
                    <a:pt x="2799" y="27099"/>
                  </a:lnTo>
                  <a:lnTo>
                    <a:pt x="2799"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9"/>
            <p:cNvSpPr/>
            <p:nvPr/>
          </p:nvSpPr>
          <p:spPr>
            <a:xfrm>
              <a:off x="239000" y="2481975"/>
              <a:ext cx="613800" cy="747750"/>
            </a:xfrm>
            <a:custGeom>
              <a:avLst/>
              <a:gdLst/>
              <a:ahLst/>
              <a:cxnLst/>
              <a:rect l="l" t="t" r="r" b="b"/>
              <a:pathLst>
                <a:path w="24552" h="29910" extrusionOk="0">
                  <a:moveTo>
                    <a:pt x="1" y="1"/>
                  </a:moveTo>
                  <a:lnTo>
                    <a:pt x="1" y="2811"/>
                  </a:lnTo>
                  <a:lnTo>
                    <a:pt x="1" y="8228"/>
                  </a:lnTo>
                  <a:lnTo>
                    <a:pt x="2811" y="8228"/>
                  </a:lnTo>
                  <a:lnTo>
                    <a:pt x="2811" y="2811"/>
                  </a:lnTo>
                  <a:lnTo>
                    <a:pt x="10871" y="2811"/>
                  </a:lnTo>
                  <a:lnTo>
                    <a:pt x="10871" y="27099"/>
                  </a:lnTo>
                  <a:lnTo>
                    <a:pt x="2811" y="27099"/>
                  </a:lnTo>
                  <a:lnTo>
                    <a:pt x="2811" y="21682"/>
                  </a:lnTo>
                  <a:lnTo>
                    <a:pt x="1" y="21682"/>
                  </a:lnTo>
                  <a:lnTo>
                    <a:pt x="1" y="27099"/>
                  </a:lnTo>
                  <a:lnTo>
                    <a:pt x="1" y="29909"/>
                  </a:lnTo>
                  <a:lnTo>
                    <a:pt x="24551" y="29909"/>
                  </a:lnTo>
                  <a:lnTo>
                    <a:pt x="24551" y="27099"/>
                  </a:lnTo>
                  <a:lnTo>
                    <a:pt x="24551" y="21682"/>
                  </a:lnTo>
                  <a:lnTo>
                    <a:pt x="21742" y="21682"/>
                  </a:lnTo>
                  <a:lnTo>
                    <a:pt x="21742" y="27099"/>
                  </a:lnTo>
                  <a:lnTo>
                    <a:pt x="13669" y="27099"/>
                  </a:lnTo>
                  <a:lnTo>
                    <a:pt x="13669" y="2811"/>
                  </a:lnTo>
                  <a:lnTo>
                    <a:pt x="21742" y="2811"/>
                  </a:lnTo>
                  <a:lnTo>
                    <a:pt x="21742"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9"/>
            <p:cNvSpPr/>
            <p:nvPr/>
          </p:nvSpPr>
          <p:spPr>
            <a:xfrm>
              <a:off x="1059950" y="2481975"/>
              <a:ext cx="613775" cy="747750"/>
            </a:xfrm>
            <a:custGeom>
              <a:avLst/>
              <a:gdLst/>
              <a:ahLst/>
              <a:cxnLst/>
              <a:rect l="l" t="t" r="r" b="b"/>
              <a:pathLst>
                <a:path w="24551" h="29910" extrusionOk="0">
                  <a:moveTo>
                    <a:pt x="0" y="1"/>
                  </a:moveTo>
                  <a:lnTo>
                    <a:pt x="0" y="2811"/>
                  </a:lnTo>
                  <a:lnTo>
                    <a:pt x="0" y="8228"/>
                  </a:lnTo>
                  <a:lnTo>
                    <a:pt x="2798" y="8228"/>
                  </a:lnTo>
                  <a:lnTo>
                    <a:pt x="2798" y="2811"/>
                  </a:lnTo>
                  <a:lnTo>
                    <a:pt x="10871" y="2811"/>
                  </a:lnTo>
                  <a:lnTo>
                    <a:pt x="10871" y="27099"/>
                  </a:lnTo>
                  <a:lnTo>
                    <a:pt x="2798" y="27099"/>
                  </a:lnTo>
                  <a:lnTo>
                    <a:pt x="2798" y="21682"/>
                  </a:lnTo>
                  <a:lnTo>
                    <a:pt x="0" y="21682"/>
                  </a:lnTo>
                  <a:lnTo>
                    <a:pt x="0" y="27099"/>
                  </a:lnTo>
                  <a:lnTo>
                    <a:pt x="0" y="29909"/>
                  </a:lnTo>
                  <a:lnTo>
                    <a:pt x="24551" y="29909"/>
                  </a:lnTo>
                  <a:lnTo>
                    <a:pt x="24551" y="27099"/>
                  </a:lnTo>
                  <a:lnTo>
                    <a:pt x="24551" y="21682"/>
                  </a:lnTo>
                  <a:lnTo>
                    <a:pt x="21753" y="21682"/>
                  </a:lnTo>
                  <a:lnTo>
                    <a:pt x="21753" y="27099"/>
                  </a:lnTo>
                  <a:lnTo>
                    <a:pt x="13680" y="27099"/>
                  </a:lnTo>
                  <a:lnTo>
                    <a:pt x="13680"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9"/>
            <p:cNvSpPr/>
            <p:nvPr/>
          </p:nvSpPr>
          <p:spPr>
            <a:xfrm>
              <a:off x="1059950" y="1663425"/>
              <a:ext cx="613775" cy="747450"/>
            </a:xfrm>
            <a:custGeom>
              <a:avLst/>
              <a:gdLst/>
              <a:ahLst/>
              <a:cxnLst/>
              <a:rect l="l" t="t" r="r" b="b"/>
              <a:pathLst>
                <a:path w="24551" h="29898" extrusionOk="0">
                  <a:moveTo>
                    <a:pt x="0" y="1"/>
                  </a:moveTo>
                  <a:lnTo>
                    <a:pt x="0" y="2799"/>
                  </a:lnTo>
                  <a:lnTo>
                    <a:pt x="0" y="8216"/>
                  </a:lnTo>
                  <a:lnTo>
                    <a:pt x="2798" y="8216"/>
                  </a:lnTo>
                  <a:lnTo>
                    <a:pt x="2798" y="2799"/>
                  </a:lnTo>
                  <a:lnTo>
                    <a:pt x="10871" y="2799"/>
                  </a:lnTo>
                  <a:lnTo>
                    <a:pt x="10871" y="27087"/>
                  </a:lnTo>
                  <a:lnTo>
                    <a:pt x="2798" y="27087"/>
                  </a:lnTo>
                  <a:lnTo>
                    <a:pt x="2798" y="21682"/>
                  </a:lnTo>
                  <a:lnTo>
                    <a:pt x="0" y="21682"/>
                  </a:lnTo>
                  <a:lnTo>
                    <a:pt x="0" y="27087"/>
                  </a:lnTo>
                  <a:lnTo>
                    <a:pt x="0" y="29897"/>
                  </a:lnTo>
                  <a:lnTo>
                    <a:pt x="24551" y="29897"/>
                  </a:lnTo>
                  <a:lnTo>
                    <a:pt x="24551" y="27087"/>
                  </a:lnTo>
                  <a:lnTo>
                    <a:pt x="24551" y="21682"/>
                  </a:lnTo>
                  <a:lnTo>
                    <a:pt x="21753" y="21682"/>
                  </a:lnTo>
                  <a:lnTo>
                    <a:pt x="21753" y="27087"/>
                  </a:lnTo>
                  <a:lnTo>
                    <a:pt x="13680" y="27087"/>
                  </a:lnTo>
                  <a:lnTo>
                    <a:pt x="13680"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9"/>
            <p:cNvSpPr/>
            <p:nvPr/>
          </p:nvSpPr>
          <p:spPr>
            <a:xfrm>
              <a:off x="239000" y="1663425"/>
              <a:ext cx="613800" cy="747450"/>
            </a:xfrm>
            <a:custGeom>
              <a:avLst/>
              <a:gdLst/>
              <a:ahLst/>
              <a:cxnLst/>
              <a:rect l="l" t="t" r="r" b="b"/>
              <a:pathLst>
                <a:path w="24552" h="29898" extrusionOk="0">
                  <a:moveTo>
                    <a:pt x="1" y="1"/>
                  </a:moveTo>
                  <a:lnTo>
                    <a:pt x="1" y="2799"/>
                  </a:lnTo>
                  <a:lnTo>
                    <a:pt x="1" y="8216"/>
                  </a:lnTo>
                  <a:lnTo>
                    <a:pt x="2811" y="8216"/>
                  </a:lnTo>
                  <a:lnTo>
                    <a:pt x="2811" y="2799"/>
                  </a:lnTo>
                  <a:lnTo>
                    <a:pt x="10871" y="2799"/>
                  </a:lnTo>
                  <a:lnTo>
                    <a:pt x="10871" y="27087"/>
                  </a:lnTo>
                  <a:lnTo>
                    <a:pt x="2811" y="27087"/>
                  </a:lnTo>
                  <a:lnTo>
                    <a:pt x="2811" y="21682"/>
                  </a:lnTo>
                  <a:lnTo>
                    <a:pt x="1" y="21682"/>
                  </a:lnTo>
                  <a:lnTo>
                    <a:pt x="1" y="27087"/>
                  </a:lnTo>
                  <a:lnTo>
                    <a:pt x="1" y="29897"/>
                  </a:lnTo>
                  <a:lnTo>
                    <a:pt x="24551" y="29897"/>
                  </a:lnTo>
                  <a:lnTo>
                    <a:pt x="24551" y="27087"/>
                  </a:lnTo>
                  <a:lnTo>
                    <a:pt x="24551" y="21682"/>
                  </a:lnTo>
                  <a:lnTo>
                    <a:pt x="21742" y="21682"/>
                  </a:lnTo>
                  <a:lnTo>
                    <a:pt x="21742" y="27087"/>
                  </a:lnTo>
                  <a:lnTo>
                    <a:pt x="13669" y="27087"/>
                  </a:lnTo>
                  <a:lnTo>
                    <a:pt x="13669" y="2799"/>
                  </a:lnTo>
                  <a:lnTo>
                    <a:pt x="21742" y="2799"/>
                  </a:lnTo>
                  <a:lnTo>
                    <a:pt x="21742"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9"/>
            <p:cNvSpPr/>
            <p:nvPr/>
          </p:nvSpPr>
          <p:spPr>
            <a:xfrm>
              <a:off x="649175" y="2073900"/>
              <a:ext cx="614100" cy="747425"/>
            </a:xfrm>
            <a:custGeom>
              <a:avLst/>
              <a:gdLst/>
              <a:ahLst/>
              <a:cxnLst/>
              <a:rect l="l" t="t" r="r" b="b"/>
              <a:pathLst>
                <a:path w="24564" h="29897" extrusionOk="0">
                  <a:moveTo>
                    <a:pt x="1" y="0"/>
                  </a:moveTo>
                  <a:lnTo>
                    <a:pt x="1" y="2810"/>
                  </a:lnTo>
                  <a:lnTo>
                    <a:pt x="1" y="8228"/>
                  </a:lnTo>
                  <a:lnTo>
                    <a:pt x="2822" y="8228"/>
                  </a:lnTo>
                  <a:lnTo>
                    <a:pt x="2822" y="2810"/>
                  </a:lnTo>
                  <a:lnTo>
                    <a:pt x="10883" y="2810"/>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0"/>
                  </a:lnTo>
                  <a:lnTo>
                    <a:pt x="21765" y="2810"/>
                  </a:lnTo>
                  <a:lnTo>
                    <a:pt x="21765"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9"/>
            <p:cNvSpPr/>
            <p:nvPr/>
          </p:nvSpPr>
          <p:spPr>
            <a:xfrm>
              <a:off x="649175" y="2887975"/>
              <a:ext cx="614100" cy="747450"/>
            </a:xfrm>
            <a:custGeom>
              <a:avLst/>
              <a:gdLst/>
              <a:ahLst/>
              <a:cxnLst/>
              <a:rect l="l" t="t" r="r" b="b"/>
              <a:pathLst>
                <a:path w="24564" h="29898" extrusionOk="0">
                  <a:moveTo>
                    <a:pt x="1" y="1"/>
                  </a:moveTo>
                  <a:lnTo>
                    <a:pt x="1" y="2811"/>
                  </a:lnTo>
                  <a:lnTo>
                    <a:pt x="1" y="8228"/>
                  </a:lnTo>
                  <a:lnTo>
                    <a:pt x="2822" y="8228"/>
                  </a:lnTo>
                  <a:lnTo>
                    <a:pt x="2822" y="2811"/>
                  </a:lnTo>
                  <a:lnTo>
                    <a:pt x="10883" y="2811"/>
                  </a:lnTo>
                  <a:lnTo>
                    <a:pt x="10883" y="27099"/>
                  </a:lnTo>
                  <a:lnTo>
                    <a:pt x="2822" y="27099"/>
                  </a:lnTo>
                  <a:lnTo>
                    <a:pt x="2822" y="21682"/>
                  </a:lnTo>
                  <a:lnTo>
                    <a:pt x="1" y="21682"/>
                  </a:lnTo>
                  <a:lnTo>
                    <a:pt x="1" y="27099"/>
                  </a:lnTo>
                  <a:lnTo>
                    <a:pt x="1" y="29897"/>
                  </a:lnTo>
                  <a:lnTo>
                    <a:pt x="24563" y="29897"/>
                  </a:lnTo>
                  <a:lnTo>
                    <a:pt x="24563" y="27099"/>
                  </a:lnTo>
                  <a:lnTo>
                    <a:pt x="24563" y="21682"/>
                  </a:lnTo>
                  <a:lnTo>
                    <a:pt x="21765" y="21682"/>
                  </a:lnTo>
                  <a:lnTo>
                    <a:pt x="21765" y="27099"/>
                  </a:lnTo>
                  <a:lnTo>
                    <a:pt x="13681" y="27099"/>
                  </a:lnTo>
                  <a:lnTo>
                    <a:pt x="13681" y="2811"/>
                  </a:lnTo>
                  <a:lnTo>
                    <a:pt x="21765" y="2811"/>
                  </a:lnTo>
                  <a:lnTo>
                    <a:pt x="21765"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9"/>
            <p:cNvSpPr/>
            <p:nvPr/>
          </p:nvSpPr>
          <p:spPr>
            <a:xfrm>
              <a:off x="2692000" y="846675"/>
              <a:ext cx="613775" cy="747425"/>
            </a:xfrm>
            <a:custGeom>
              <a:avLst/>
              <a:gdLst/>
              <a:ahLst/>
              <a:cxnLst/>
              <a:rect l="l" t="t" r="r" b="b"/>
              <a:pathLst>
                <a:path w="24551" h="29897" extrusionOk="0">
                  <a:moveTo>
                    <a:pt x="0" y="0"/>
                  </a:moveTo>
                  <a:lnTo>
                    <a:pt x="0" y="2810"/>
                  </a:lnTo>
                  <a:lnTo>
                    <a:pt x="0" y="8215"/>
                  </a:lnTo>
                  <a:lnTo>
                    <a:pt x="2810" y="8215"/>
                  </a:lnTo>
                  <a:lnTo>
                    <a:pt x="2810" y="2810"/>
                  </a:lnTo>
                  <a:lnTo>
                    <a:pt x="10882" y="2810"/>
                  </a:lnTo>
                  <a:lnTo>
                    <a:pt x="10882" y="27099"/>
                  </a:lnTo>
                  <a:lnTo>
                    <a:pt x="2810" y="27099"/>
                  </a:lnTo>
                  <a:lnTo>
                    <a:pt x="2810" y="21681"/>
                  </a:lnTo>
                  <a:lnTo>
                    <a:pt x="0" y="21681"/>
                  </a:lnTo>
                  <a:lnTo>
                    <a:pt x="0" y="27099"/>
                  </a:lnTo>
                  <a:lnTo>
                    <a:pt x="0" y="29897"/>
                  </a:lnTo>
                  <a:lnTo>
                    <a:pt x="24551" y="29897"/>
                  </a:lnTo>
                  <a:lnTo>
                    <a:pt x="24551" y="27099"/>
                  </a:lnTo>
                  <a:lnTo>
                    <a:pt x="24551" y="21681"/>
                  </a:lnTo>
                  <a:lnTo>
                    <a:pt x="21741" y="21681"/>
                  </a:lnTo>
                  <a:lnTo>
                    <a:pt x="21741" y="27099"/>
                  </a:lnTo>
                  <a:lnTo>
                    <a:pt x="13680" y="27099"/>
                  </a:lnTo>
                  <a:lnTo>
                    <a:pt x="13680"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9"/>
            <p:cNvSpPr/>
            <p:nvPr/>
          </p:nvSpPr>
          <p:spPr>
            <a:xfrm>
              <a:off x="3513225" y="846675"/>
              <a:ext cx="613500" cy="747425"/>
            </a:xfrm>
            <a:custGeom>
              <a:avLst/>
              <a:gdLst/>
              <a:ahLst/>
              <a:cxnLst/>
              <a:rect l="l" t="t" r="r" b="b"/>
              <a:pathLst>
                <a:path w="24540" h="29897" extrusionOk="0">
                  <a:moveTo>
                    <a:pt x="0" y="0"/>
                  </a:moveTo>
                  <a:lnTo>
                    <a:pt x="0" y="2810"/>
                  </a:lnTo>
                  <a:lnTo>
                    <a:pt x="0" y="8215"/>
                  </a:lnTo>
                  <a:lnTo>
                    <a:pt x="2798" y="8215"/>
                  </a:lnTo>
                  <a:lnTo>
                    <a:pt x="2798" y="2810"/>
                  </a:lnTo>
                  <a:lnTo>
                    <a:pt x="10859" y="2810"/>
                  </a:lnTo>
                  <a:lnTo>
                    <a:pt x="10859" y="27099"/>
                  </a:lnTo>
                  <a:lnTo>
                    <a:pt x="2798" y="27099"/>
                  </a:lnTo>
                  <a:lnTo>
                    <a:pt x="2798" y="21681"/>
                  </a:lnTo>
                  <a:lnTo>
                    <a:pt x="0" y="21681"/>
                  </a:lnTo>
                  <a:lnTo>
                    <a:pt x="0" y="27099"/>
                  </a:lnTo>
                  <a:lnTo>
                    <a:pt x="0" y="29897"/>
                  </a:lnTo>
                  <a:lnTo>
                    <a:pt x="24539" y="29897"/>
                  </a:lnTo>
                  <a:lnTo>
                    <a:pt x="24539" y="21681"/>
                  </a:lnTo>
                  <a:lnTo>
                    <a:pt x="21741" y="21681"/>
                  </a:lnTo>
                  <a:lnTo>
                    <a:pt x="21741" y="27099"/>
                  </a:lnTo>
                  <a:lnTo>
                    <a:pt x="13669" y="27099"/>
                  </a:lnTo>
                  <a:lnTo>
                    <a:pt x="13669" y="2810"/>
                  </a:lnTo>
                  <a:lnTo>
                    <a:pt x="21741" y="2810"/>
                  </a:lnTo>
                  <a:lnTo>
                    <a:pt x="21741" y="8215"/>
                  </a:lnTo>
                  <a:lnTo>
                    <a:pt x="24539" y="8215"/>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9"/>
            <p:cNvSpPr/>
            <p:nvPr/>
          </p:nvSpPr>
          <p:spPr>
            <a:xfrm>
              <a:off x="242275" y="846675"/>
              <a:ext cx="613800" cy="747425"/>
            </a:xfrm>
            <a:custGeom>
              <a:avLst/>
              <a:gdLst/>
              <a:ahLst/>
              <a:cxnLst/>
              <a:rect l="l" t="t" r="r" b="b"/>
              <a:pathLst>
                <a:path w="24552" h="29897" extrusionOk="0">
                  <a:moveTo>
                    <a:pt x="1" y="0"/>
                  </a:moveTo>
                  <a:lnTo>
                    <a:pt x="1" y="2810"/>
                  </a:lnTo>
                  <a:lnTo>
                    <a:pt x="1" y="8215"/>
                  </a:lnTo>
                  <a:lnTo>
                    <a:pt x="2799" y="8215"/>
                  </a:lnTo>
                  <a:lnTo>
                    <a:pt x="2799" y="2810"/>
                  </a:lnTo>
                  <a:lnTo>
                    <a:pt x="10859" y="2810"/>
                  </a:lnTo>
                  <a:lnTo>
                    <a:pt x="10859" y="27099"/>
                  </a:lnTo>
                  <a:lnTo>
                    <a:pt x="2799" y="27099"/>
                  </a:lnTo>
                  <a:lnTo>
                    <a:pt x="2799" y="21681"/>
                  </a:lnTo>
                  <a:lnTo>
                    <a:pt x="1" y="21681"/>
                  </a:lnTo>
                  <a:lnTo>
                    <a:pt x="1" y="27099"/>
                  </a:lnTo>
                  <a:lnTo>
                    <a:pt x="1" y="29897"/>
                  </a:lnTo>
                  <a:lnTo>
                    <a:pt x="24551" y="29897"/>
                  </a:lnTo>
                  <a:lnTo>
                    <a:pt x="24551" y="21681"/>
                  </a:lnTo>
                  <a:lnTo>
                    <a:pt x="21742" y="21681"/>
                  </a:lnTo>
                  <a:lnTo>
                    <a:pt x="21742" y="27099"/>
                  </a:lnTo>
                  <a:lnTo>
                    <a:pt x="13681" y="27099"/>
                  </a:lnTo>
                  <a:lnTo>
                    <a:pt x="13681" y="2810"/>
                  </a:lnTo>
                  <a:lnTo>
                    <a:pt x="21742" y="2810"/>
                  </a:lnTo>
                  <a:lnTo>
                    <a:pt x="21742" y="8215"/>
                  </a:lnTo>
                  <a:lnTo>
                    <a:pt x="24551" y="8215"/>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9"/>
            <p:cNvSpPr/>
            <p:nvPr/>
          </p:nvSpPr>
          <p:spPr>
            <a:xfrm>
              <a:off x="3102450"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897"/>
                  </a:lnTo>
                  <a:lnTo>
                    <a:pt x="24552" y="29897"/>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9"/>
            <p:cNvSpPr/>
            <p:nvPr/>
          </p:nvSpPr>
          <p:spPr>
            <a:xfrm>
              <a:off x="2288375" y="1252675"/>
              <a:ext cx="613500" cy="747425"/>
            </a:xfrm>
            <a:custGeom>
              <a:avLst/>
              <a:gdLst/>
              <a:ahLst/>
              <a:cxnLst/>
              <a:rect l="l" t="t" r="r" b="b"/>
              <a:pathLst>
                <a:path w="24540" h="29897"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897"/>
                  </a:lnTo>
                  <a:lnTo>
                    <a:pt x="24539" y="29897"/>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9"/>
            <p:cNvSpPr/>
            <p:nvPr/>
          </p:nvSpPr>
          <p:spPr>
            <a:xfrm>
              <a:off x="1056675" y="846675"/>
              <a:ext cx="614075" cy="747425"/>
            </a:xfrm>
            <a:custGeom>
              <a:avLst/>
              <a:gdLst/>
              <a:ahLst/>
              <a:cxnLst/>
              <a:rect l="l" t="t" r="r" b="b"/>
              <a:pathLst>
                <a:path w="24563" h="29897" extrusionOk="0">
                  <a:moveTo>
                    <a:pt x="0" y="0"/>
                  </a:moveTo>
                  <a:lnTo>
                    <a:pt x="0" y="2810"/>
                  </a:lnTo>
                  <a:lnTo>
                    <a:pt x="0" y="8215"/>
                  </a:lnTo>
                  <a:lnTo>
                    <a:pt x="2798" y="8215"/>
                  </a:lnTo>
                  <a:lnTo>
                    <a:pt x="2798" y="2810"/>
                  </a:lnTo>
                  <a:lnTo>
                    <a:pt x="10871" y="2810"/>
                  </a:lnTo>
                  <a:lnTo>
                    <a:pt x="10871" y="27099"/>
                  </a:lnTo>
                  <a:lnTo>
                    <a:pt x="2798" y="27099"/>
                  </a:lnTo>
                  <a:lnTo>
                    <a:pt x="2798" y="21681"/>
                  </a:lnTo>
                  <a:lnTo>
                    <a:pt x="0" y="21681"/>
                  </a:lnTo>
                  <a:lnTo>
                    <a:pt x="0" y="27099"/>
                  </a:lnTo>
                  <a:lnTo>
                    <a:pt x="0" y="29897"/>
                  </a:lnTo>
                  <a:lnTo>
                    <a:pt x="24563" y="29897"/>
                  </a:lnTo>
                  <a:lnTo>
                    <a:pt x="24563" y="27099"/>
                  </a:lnTo>
                  <a:lnTo>
                    <a:pt x="24563" y="21681"/>
                  </a:lnTo>
                  <a:lnTo>
                    <a:pt x="21741" y="21681"/>
                  </a:lnTo>
                  <a:lnTo>
                    <a:pt x="21741" y="27099"/>
                  </a:lnTo>
                  <a:lnTo>
                    <a:pt x="13680" y="27099"/>
                  </a:lnTo>
                  <a:lnTo>
                    <a:pt x="13680" y="2810"/>
                  </a:lnTo>
                  <a:lnTo>
                    <a:pt x="21741" y="2810"/>
                  </a:lnTo>
                  <a:lnTo>
                    <a:pt x="21741" y="8215"/>
                  </a:lnTo>
                  <a:lnTo>
                    <a:pt x="24563" y="8215"/>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9"/>
            <p:cNvSpPr/>
            <p:nvPr/>
          </p:nvSpPr>
          <p:spPr>
            <a:xfrm>
              <a:off x="1877600" y="846675"/>
              <a:ext cx="613800" cy="747425"/>
            </a:xfrm>
            <a:custGeom>
              <a:avLst/>
              <a:gdLst/>
              <a:ahLst/>
              <a:cxnLst/>
              <a:rect l="l" t="t" r="r" b="b"/>
              <a:pathLst>
                <a:path w="24552" h="29897" extrusionOk="0">
                  <a:moveTo>
                    <a:pt x="1" y="0"/>
                  </a:moveTo>
                  <a:lnTo>
                    <a:pt x="1" y="2810"/>
                  </a:lnTo>
                  <a:lnTo>
                    <a:pt x="1" y="8215"/>
                  </a:lnTo>
                  <a:lnTo>
                    <a:pt x="2811" y="8215"/>
                  </a:lnTo>
                  <a:lnTo>
                    <a:pt x="2811" y="2810"/>
                  </a:lnTo>
                  <a:lnTo>
                    <a:pt x="10871" y="2810"/>
                  </a:lnTo>
                  <a:lnTo>
                    <a:pt x="10871" y="27099"/>
                  </a:lnTo>
                  <a:lnTo>
                    <a:pt x="2811" y="27099"/>
                  </a:lnTo>
                  <a:lnTo>
                    <a:pt x="2811" y="21681"/>
                  </a:lnTo>
                  <a:lnTo>
                    <a:pt x="1" y="21681"/>
                  </a:lnTo>
                  <a:lnTo>
                    <a:pt x="1" y="27099"/>
                  </a:lnTo>
                  <a:lnTo>
                    <a:pt x="1" y="29897"/>
                  </a:lnTo>
                  <a:lnTo>
                    <a:pt x="24551" y="29897"/>
                  </a:lnTo>
                  <a:lnTo>
                    <a:pt x="24551" y="27099"/>
                  </a:lnTo>
                  <a:lnTo>
                    <a:pt x="24551" y="21681"/>
                  </a:lnTo>
                  <a:lnTo>
                    <a:pt x="21741" y="21681"/>
                  </a:lnTo>
                  <a:lnTo>
                    <a:pt x="21741" y="27099"/>
                  </a:lnTo>
                  <a:lnTo>
                    <a:pt x="13669" y="27099"/>
                  </a:lnTo>
                  <a:lnTo>
                    <a:pt x="13669" y="2810"/>
                  </a:lnTo>
                  <a:lnTo>
                    <a:pt x="21741" y="2810"/>
                  </a:lnTo>
                  <a:lnTo>
                    <a:pt x="21741" y="8215"/>
                  </a:lnTo>
                  <a:lnTo>
                    <a:pt x="24551" y="8215"/>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9"/>
            <p:cNvSpPr/>
            <p:nvPr/>
          </p:nvSpPr>
          <p:spPr>
            <a:xfrm>
              <a:off x="1467125" y="1252675"/>
              <a:ext cx="613800" cy="747425"/>
            </a:xfrm>
            <a:custGeom>
              <a:avLst/>
              <a:gdLst/>
              <a:ahLst/>
              <a:cxnLst/>
              <a:rect l="l" t="t" r="r" b="b"/>
              <a:pathLst>
                <a:path w="24552"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52" y="29897"/>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9"/>
            <p:cNvSpPr/>
            <p:nvPr/>
          </p:nvSpPr>
          <p:spPr>
            <a:xfrm>
              <a:off x="652750" y="1252675"/>
              <a:ext cx="613800" cy="747425"/>
            </a:xfrm>
            <a:custGeom>
              <a:avLst/>
              <a:gdLst/>
              <a:ahLst/>
              <a:cxnLst/>
              <a:rect l="l" t="t" r="r" b="b"/>
              <a:pathLst>
                <a:path w="24552" h="29897"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897"/>
                  </a:lnTo>
                  <a:lnTo>
                    <a:pt x="24551" y="29897"/>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9"/>
            <p:cNvSpPr/>
            <p:nvPr/>
          </p:nvSpPr>
          <p:spPr>
            <a:xfrm>
              <a:off x="3102450"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71" y="2798"/>
                  </a:lnTo>
                  <a:lnTo>
                    <a:pt x="10871" y="27087"/>
                  </a:lnTo>
                  <a:lnTo>
                    <a:pt x="2811" y="27087"/>
                  </a:lnTo>
                  <a:lnTo>
                    <a:pt x="2811" y="21681"/>
                  </a:lnTo>
                  <a:lnTo>
                    <a:pt x="1" y="21681"/>
                  </a:lnTo>
                  <a:lnTo>
                    <a:pt x="1" y="27087"/>
                  </a:lnTo>
                  <a:lnTo>
                    <a:pt x="1" y="29909"/>
                  </a:lnTo>
                  <a:lnTo>
                    <a:pt x="24552" y="29909"/>
                  </a:lnTo>
                  <a:lnTo>
                    <a:pt x="24552" y="27087"/>
                  </a:lnTo>
                  <a:lnTo>
                    <a:pt x="24552" y="21681"/>
                  </a:lnTo>
                  <a:lnTo>
                    <a:pt x="21754" y="21681"/>
                  </a:lnTo>
                  <a:lnTo>
                    <a:pt x="21754" y="27087"/>
                  </a:lnTo>
                  <a:lnTo>
                    <a:pt x="13693" y="27087"/>
                  </a:lnTo>
                  <a:lnTo>
                    <a:pt x="13693" y="2798"/>
                  </a:lnTo>
                  <a:lnTo>
                    <a:pt x="21754" y="2798"/>
                  </a:lnTo>
                  <a:lnTo>
                    <a:pt x="21754"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9"/>
            <p:cNvSpPr/>
            <p:nvPr/>
          </p:nvSpPr>
          <p:spPr>
            <a:xfrm>
              <a:off x="2288375" y="430250"/>
              <a:ext cx="613500" cy="747725"/>
            </a:xfrm>
            <a:custGeom>
              <a:avLst/>
              <a:gdLst/>
              <a:ahLst/>
              <a:cxnLst/>
              <a:rect l="l" t="t" r="r" b="b"/>
              <a:pathLst>
                <a:path w="24540" h="29909" extrusionOk="0">
                  <a:moveTo>
                    <a:pt x="0" y="0"/>
                  </a:moveTo>
                  <a:lnTo>
                    <a:pt x="0" y="2798"/>
                  </a:lnTo>
                  <a:lnTo>
                    <a:pt x="0" y="8215"/>
                  </a:lnTo>
                  <a:lnTo>
                    <a:pt x="2786" y="8215"/>
                  </a:lnTo>
                  <a:lnTo>
                    <a:pt x="2786" y="2798"/>
                  </a:lnTo>
                  <a:lnTo>
                    <a:pt x="10859" y="2798"/>
                  </a:lnTo>
                  <a:lnTo>
                    <a:pt x="10859" y="27087"/>
                  </a:lnTo>
                  <a:lnTo>
                    <a:pt x="2786" y="27087"/>
                  </a:lnTo>
                  <a:lnTo>
                    <a:pt x="2786" y="21681"/>
                  </a:lnTo>
                  <a:lnTo>
                    <a:pt x="0" y="21681"/>
                  </a:lnTo>
                  <a:lnTo>
                    <a:pt x="0" y="27087"/>
                  </a:lnTo>
                  <a:lnTo>
                    <a:pt x="0" y="29909"/>
                  </a:lnTo>
                  <a:lnTo>
                    <a:pt x="24539" y="29909"/>
                  </a:lnTo>
                  <a:lnTo>
                    <a:pt x="24539" y="27087"/>
                  </a:lnTo>
                  <a:lnTo>
                    <a:pt x="24539" y="21681"/>
                  </a:lnTo>
                  <a:lnTo>
                    <a:pt x="21741" y="21681"/>
                  </a:lnTo>
                  <a:lnTo>
                    <a:pt x="21741" y="27087"/>
                  </a:lnTo>
                  <a:lnTo>
                    <a:pt x="13669" y="27087"/>
                  </a:lnTo>
                  <a:lnTo>
                    <a:pt x="13669"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9"/>
            <p:cNvSpPr/>
            <p:nvPr/>
          </p:nvSpPr>
          <p:spPr>
            <a:xfrm>
              <a:off x="1467125" y="430250"/>
              <a:ext cx="613800" cy="747725"/>
            </a:xfrm>
            <a:custGeom>
              <a:avLst/>
              <a:gdLst/>
              <a:ahLst/>
              <a:cxnLst/>
              <a:rect l="l" t="t" r="r" b="b"/>
              <a:pathLst>
                <a:path w="24552" h="29909"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909"/>
                  </a:lnTo>
                  <a:lnTo>
                    <a:pt x="24552" y="29909"/>
                  </a:lnTo>
                  <a:lnTo>
                    <a:pt x="24552" y="27087"/>
                  </a:lnTo>
                  <a:lnTo>
                    <a:pt x="24552" y="21681"/>
                  </a:lnTo>
                  <a:lnTo>
                    <a:pt x="21742" y="21681"/>
                  </a:lnTo>
                  <a:lnTo>
                    <a:pt x="21742" y="27087"/>
                  </a:lnTo>
                  <a:lnTo>
                    <a:pt x="13681" y="27087"/>
                  </a:lnTo>
                  <a:lnTo>
                    <a:pt x="13681" y="2798"/>
                  </a:lnTo>
                  <a:lnTo>
                    <a:pt x="21742" y="2798"/>
                  </a:lnTo>
                  <a:lnTo>
                    <a:pt x="21742" y="8215"/>
                  </a:lnTo>
                  <a:lnTo>
                    <a:pt x="24552" y="8215"/>
                  </a:lnTo>
                  <a:lnTo>
                    <a:pt x="24552" y="2798"/>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9"/>
            <p:cNvSpPr/>
            <p:nvPr/>
          </p:nvSpPr>
          <p:spPr>
            <a:xfrm>
              <a:off x="652750" y="430250"/>
              <a:ext cx="613800" cy="747725"/>
            </a:xfrm>
            <a:custGeom>
              <a:avLst/>
              <a:gdLst/>
              <a:ahLst/>
              <a:cxnLst/>
              <a:rect l="l" t="t" r="r" b="b"/>
              <a:pathLst>
                <a:path w="24552" h="29909" extrusionOk="0">
                  <a:moveTo>
                    <a:pt x="0" y="0"/>
                  </a:moveTo>
                  <a:lnTo>
                    <a:pt x="0" y="2798"/>
                  </a:lnTo>
                  <a:lnTo>
                    <a:pt x="0" y="8215"/>
                  </a:lnTo>
                  <a:lnTo>
                    <a:pt x="2810" y="8215"/>
                  </a:lnTo>
                  <a:lnTo>
                    <a:pt x="2810" y="2798"/>
                  </a:lnTo>
                  <a:lnTo>
                    <a:pt x="10871" y="2798"/>
                  </a:lnTo>
                  <a:lnTo>
                    <a:pt x="10871" y="27087"/>
                  </a:lnTo>
                  <a:lnTo>
                    <a:pt x="2810" y="27087"/>
                  </a:lnTo>
                  <a:lnTo>
                    <a:pt x="2810" y="21681"/>
                  </a:lnTo>
                  <a:lnTo>
                    <a:pt x="0" y="21681"/>
                  </a:lnTo>
                  <a:lnTo>
                    <a:pt x="0" y="27087"/>
                  </a:lnTo>
                  <a:lnTo>
                    <a:pt x="0" y="29909"/>
                  </a:lnTo>
                  <a:lnTo>
                    <a:pt x="24551" y="29909"/>
                  </a:lnTo>
                  <a:lnTo>
                    <a:pt x="24551" y="27087"/>
                  </a:lnTo>
                  <a:lnTo>
                    <a:pt x="24551" y="21681"/>
                  </a:lnTo>
                  <a:lnTo>
                    <a:pt x="21741" y="21681"/>
                  </a:lnTo>
                  <a:lnTo>
                    <a:pt x="21741" y="27087"/>
                  </a:lnTo>
                  <a:lnTo>
                    <a:pt x="13669" y="27087"/>
                  </a:lnTo>
                  <a:lnTo>
                    <a:pt x="13669" y="2798"/>
                  </a:lnTo>
                  <a:lnTo>
                    <a:pt x="21741" y="2798"/>
                  </a:lnTo>
                  <a:lnTo>
                    <a:pt x="21741" y="8215"/>
                  </a:lnTo>
                  <a:lnTo>
                    <a:pt x="24551" y="8215"/>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9"/>
            <p:cNvSpPr/>
            <p:nvPr/>
          </p:nvSpPr>
          <p:spPr>
            <a:xfrm>
              <a:off x="-162225" y="370952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9"/>
            <p:cNvSpPr/>
            <p:nvPr/>
          </p:nvSpPr>
          <p:spPr>
            <a:xfrm>
              <a:off x="-162225" y="4531650"/>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9"/>
            <p:cNvSpPr/>
            <p:nvPr/>
          </p:nvSpPr>
          <p:spPr>
            <a:xfrm>
              <a:off x="-165500" y="2073900"/>
              <a:ext cx="613775" cy="747425"/>
            </a:xfrm>
            <a:custGeom>
              <a:avLst/>
              <a:gdLst/>
              <a:ahLst/>
              <a:cxnLst/>
              <a:rect l="l" t="t" r="r" b="b"/>
              <a:pathLst>
                <a:path w="24551" h="29897" extrusionOk="0">
                  <a:moveTo>
                    <a:pt x="0" y="0"/>
                  </a:moveTo>
                  <a:lnTo>
                    <a:pt x="0" y="2810"/>
                  </a:lnTo>
                  <a:lnTo>
                    <a:pt x="0" y="8228"/>
                  </a:lnTo>
                  <a:lnTo>
                    <a:pt x="2810" y="8228"/>
                  </a:lnTo>
                  <a:lnTo>
                    <a:pt x="2810" y="2810"/>
                  </a:lnTo>
                  <a:lnTo>
                    <a:pt x="10871" y="2810"/>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9"/>
            <p:cNvSpPr/>
            <p:nvPr/>
          </p:nvSpPr>
          <p:spPr>
            <a:xfrm>
              <a:off x="-165500" y="2887975"/>
              <a:ext cx="613775" cy="747450"/>
            </a:xfrm>
            <a:custGeom>
              <a:avLst/>
              <a:gdLst/>
              <a:ahLst/>
              <a:cxnLst/>
              <a:rect l="l" t="t" r="r" b="b"/>
              <a:pathLst>
                <a:path w="24551" h="29898" extrusionOk="0">
                  <a:moveTo>
                    <a:pt x="0" y="1"/>
                  </a:moveTo>
                  <a:lnTo>
                    <a:pt x="0" y="2811"/>
                  </a:lnTo>
                  <a:lnTo>
                    <a:pt x="0" y="8228"/>
                  </a:lnTo>
                  <a:lnTo>
                    <a:pt x="2810" y="8228"/>
                  </a:lnTo>
                  <a:lnTo>
                    <a:pt x="2810" y="2811"/>
                  </a:lnTo>
                  <a:lnTo>
                    <a:pt x="10871" y="2811"/>
                  </a:lnTo>
                  <a:lnTo>
                    <a:pt x="10871" y="27099"/>
                  </a:lnTo>
                  <a:lnTo>
                    <a:pt x="2810" y="27099"/>
                  </a:lnTo>
                  <a:lnTo>
                    <a:pt x="2810" y="21682"/>
                  </a:lnTo>
                  <a:lnTo>
                    <a:pt x="0" y="21682"/>
                  </a:lnTo>
                  <a:lnTo>
                    <a:pt x="0" y="27099"/>
                  </a:lnTo>
                  <a:lnTo>
                    <a:pt x="0" y="29897"/>
                  </a:lnTo>
                  <a:lnTo>
                    <a:pt x="24551" y="29897"/>
                  </a:lnTo>
                  <a:lnTo>
                    <a:pt x="24551" y="27099"/>
                  </a:lnTo>
                  <a:lnTo>
                    <a:pt x="24551" y="21682"/>
                  </a:lnTo>
                  <a:lnTo>
                    <a:pt x="21753" y="21682"/>
                  </a:lnTo>
                  <a:lnTo>
                    <a:pt x="21753" y="27099"/>
                  </a:lnTo>
                  <a:lnTo>
                    <a:pt x="13669" y="27099"/>
                  </a:lnTo>
                  <a:lnTo>
                    <a:pt x="13669"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9"/>
            <p:cNvSpPr/>
            <p:nvPr/>
          </p:nvSpPr>
          <p:spPr>
            <a:xfrm>
              <a:off x="-162225" y="1252675"/>
              <a:ext cx="614075" cy="747425"/>
            </a:xfrm>
            <a:custGeom>
              <a:avLst/>
              <a:gdLst/>
              <a:ahLst/>
              <a:cxnLst/>
              <a:rect l="l" t="t" r="r" b="b"/>
              <a:pathLst>
                <a:path w="24563" h="29897"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9"/>
            <p:cNvSpPr/>
            <p:nvPr/>
          </p:nvSpPr>
          <p:spPr>
            <a:xfrm>
              <a:off x="-162225" y="430250"/>
              <a:ext cx="614075" cy="747725"/>
            </a:xfrm>
            <a:custGeom>
              <a:avLst/>
              <a:gdLst/>
              <a:ahLst/>
              <a:cxnLst/>
              <a:rect l="l" t="t" r="r" b="b"/>
              <a:pathLst>
                <a:path w="24563" h="29909" extrusionOk="0">
                  <a:moveTo>
                    <a:pt x="0" y="0"/>
                  </a:moveTo>
                  <a:lnTo>
                    <a:pt x="0" y="2798"/>
                  </a:lnTo>
                  <a:lnTo>
                    <a:pt x="0" y="8215"/>
                  </a:lnTo>
                  <a:lnTo>
                    <a:pt x="2810" y="8215"/>
                  </a:lnTo>
                  <a:lnTo>
                    <a:pt x="2810" y="2798"/>
                  </a:lnTo>
                  <a:lnTo>
                    <a:pt x="10882" y="2798"/>
                  </a:lnTo>
                  <a:lnTo>
                    <a:pt x="10882" y="27087"/>
                  </a:lnTo>
                  <a:lnTo>
                    <a:pt x="2810" y="27087"/>
                  </a:lnTo>
                  <a:lnTo>
                    <a:pt x="2810" y="21681"/>
                  </a:lnTo>
                  <a:lnTo>
                    <a:pt x="0" y="21681"/>
                  </a:lnTo>
                  <a:lnTo>
                    <a:pt x="0" y="27087"/>
                  </a:lnTo>
                  <a:lnTo>
                    <a:pt x="0" y="29909"/>
                  </a:lnTo>
                  <a:lnTo>
                    <a:pt x="24563" y="29909"/>
                  </a:lnTo>
                  <a:lnTo>
                    <a:pt x="24563" y="27087"/>
                  </a:lnTo>
                  <a:lnTo>
                    <a:pt x="24563" y="21681"/>
                  </a:lnTo>
                  <a:lnTo>
                    <a:pt x="21741" y="21681"/>
                  </a:lnTo>
                  <a:lnTo>
                    <a:pt x="21741" y="27087"/>
                  </a:lnTo>
                  <a:lnTo>
                    <a:pt x="13680" y="27087"/>
                  </a:lnTo>
                  <a:lnTo>
                    <a:pt x="13680"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9"/>
            <p:cNvSpPr/>
            <p:nvPr/>
          </p:nvSpPr>
          <p:spPr>
            <a:xfrm>
              <a:off x="6371625" y="3708325"/>
              <a:ext cx="614075" cy="747425"/>
            </a:xfrm>
            <a:custGeom>
              <a:avLst/>
              <a:gdLst/>
              <a:ahLst/>
              <a:cxnLst/>
              <a:rect l="l" t="t" r="r" b="b"/>
              <a:pathLst>
                <a:path w="24563" h="29897" extrusionOk="0">
                  <a:moveTo>
                    <a:pt x="0" y="0"/>
                  </a:moveTo>
                  <a:lnTo>
                    <a:pt x="0" y="2798"/>
                  </a:lnTo>
                  <a:lnTo>
                    <a:pt x="0" y="8216"/>
                  </a:lnTo>
                  <a:lnTo>
                    <a:pt x="2822" y="8216"/>
                  </a:lnTo>
                  <a:lnTo>
                    <a:pt x="2822" y="2798"/>
                  </a:lnTo>
                  <a:lnTo>
                    <a:pt x="10883" y="2798"/>
                  </a:lnTo>
                  <a:lnTo>
                    <a:pt x="10883" y="27087"/>
                  </a:lnTo>
                  <a:lnTo>
                    <a:pt x="2822" y="27087"/>
                  </a:lnTo>
                  <a:lnTo>
                    <a:pt x="2822" y="21682"/>
                  </a:lnTo>
                  <a:lnTo>
                    <a:pt x="0" y="21682"/>
                  </a:lnTo>
                  <a:lnTo>
                    <a:pt x="0" y="27087"/>
                  </a:lnTo>
                  <a:lnTo>
                    <a:pt x="0" y="29897"/>
                  </a:lnTo>
                  <a:lnTo>
                    <a:pt x="24563" y="29897"/>
                  </a:lnTo>
                  <a:lnTo>
                    <a:pt x="24563" y="27087"/>
                  </a:lnTo>
                  <a:lnTo>
                    <a:pt x="24563" y="21682"/>
                  </a:lnTo>
                  <a:lnTo>
                    <a:pt x="21753" y="21682"/>
                  </a:lnTo>
                  <a:lnTo>
                    <a:pt x="21753" y="27087"/>
                  </a:lnTo>
                  <a:lnTo>
                    <a:pt x="13680" y="27087"/>
                  </a:lnTo>
                  <a:lnTo>
                    <a:pt x="13680"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9"/>
            <p:cNvSpPr/>
            <p:nvPr/>
          </p:nvSpPr>
          <p:spPr>
            <a:xfrm>
              <a:off x="7192850" y="3708325"/>
              <a:ext cx="613500" cy="747425"/>
            </a:xfrm>
            <a:custGeom>
              <a:avLst/>
              <a:gdLst/>
              <a:ahLst/>
              <a:cxnLst/>
              <a:rect l="l" t="t" r="r" b="b"/>
              <a:pathLst>
                <a:path w="24540"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39" y="29897"/>
                  </a:lnTo>
                  <a:lnTo>
                    <a:pt x="24539" y="21682"/>
                  </a:lnTo>
                  <a:lnTo>
                    <a:pt x="21741" y="21682"/>
                  </a:lnTo>
                  <a:lnTo>
                    <a:pt x="21741" y="27087"/>
                  </a:lnTo>
                  <a:lnTo>
                    <a:pt x="13681" y="27087"/>
                  </a:lnTo>
                  <a:lnTo>
                    <a:pt x="13681" y="2798"/>
                  </a:lnTo>
                  <a:lnTo>
                    <a:pt x="21741" y="2798"/>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9"/>
            <p:cNvSpPr/>
            <p:nvPr/>
          </p:nvSpPr>
          <p:spPr>
            <a:xfrm>
              <a:off x="7192850" y="2889475"/>
              <a:ext cx="613500" cy="747425"/>
            </a:xfrm>
            <a:custGeom>
              <a:avLst/>
              <a:gdLst/>
              <a:ahLst/>
              <a:cxnLst/>
              <a:rect l="l" t="t" r="r" b="b"/>
              <a:pathLst>
                <a:path w="24540"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39" y="29897"/>
                  </a:lnTo>
                  <a:lnTo>
                    <a:pt x="24539" y="21682"/>
                  </a:lnTo>
                  <a:lnTo>
                    <a:pt x="21741" y="21682"/>
                  </a:lnTo>
                  <a:lnTo>
                    <a:pt x="21741" y="27099"/>
                  </a:lnTo>
                  <a:lnTo>
                    <a:pt x="13681" y="27099"/>
                  </a:lnTo>
                  <a:lnTo>
                    <a:pt x="13681" y="2810"/>
                  </a:lnTo>
                  <a:lnTo>
                    <a:pt x="21741" y="2810"/>
                  </a:lnTo>
                  <a:lnTo>
                    <a:pt x="21741" y="8216"/>
                  </a:lnTo>
                  <a:lnTo>
                    <a:pt x="24539" y="8216"/>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9"/>
            <p:cNvSpPr/>
            <p:nvPr/>
          </p:nvSpPr>
          <p:spPr>
            <a:xfrm>
              <a:off x="6371625" y="2889475"/>
              <a:ext cx="614075" cy="747425"/>
            </a:xfrm>
            <a:custGeom>
              <a:avLst/>
              <a:gdLst/>
              <a:ahLst/>
              <a:cxnLst/>
              <a:rect l="l" t="t" r="r" b="b"/>
              <a:pathLst>
                <a:path w="24563" h="29897" extrusionOk="0">
                  <a:moveTo>
                    <a:pt x="0" y="0"/>
                  </a:moveTo>
                  <a:lnTo>
                    <a:pt x="0" y="2810"/>
                  </a:lnTo>
                  <a:lnTo>
                    <a:pt x="0" y="8216"/>
                  </a:lnTo>
                  <a:lnTo>
                    <a:pt x="2822" y="8216"/>
                  </a:lnTo>
                  <a:lnTo>
                    <a:pt x="2822" y="2810"/>
                  </a:lnTo>
                  <a:lnTo>
                    <a:pt x="10883" y="2810"/>
                  </a:lnTo>
                  <a:lnTo>
                    <a:pt x="10883" y="27099"/>
                  </a:lnTo>
                  <a:lnTo>
                    <a:pt x="2822" y="27099"/>
                  </a:lnTo>
                  <a:lnTo>
                    <a:pt x="2822" y="21682"/>
                  </a:lnTo>
                  <a:lnTo>
                    <a:pt x="0" y="21682"/>
                  </a:lnTo>
                  <a:lnTo>
                    <a:pt x="0" y="27099"/>
                  </a:lnTo>
                  <a:lnTo>
                    <a:pt x="0" y="29897"/>
                  </a:lnTo>
                  <a:lnTo>
                    <a:pt x="24563" y="29897"/>
                  </a:lnTo>
                  <a:lnTo>
                    <a:pt x="24563" y="27099"/>
                  </a:lnTo>
                  <a:lnTo>
                    <a:pt x="24563" y="21682"/>
                  </a:lnTo>
                  <a:lnTo>
                    <a:pt x="21753" y="21682"/>
                  </a:lnTo>
                  <a:lnTo>
                    <a:pt x="21753" y="27099"/>
                  </a:lnTo>
                  <a:lnTo>
                    <a:pt x="13680" y="27099"/>
                  </a:lnTo>
                  <a:lnTo>
                    <a:pt x="13680"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9"/>
            <p:cNvSpPr/>
            <p:nvPr/>
          </p:nvSpPr>
          <p:spPr>
            <a:xfrm>
              <a:off x="6782075" y="330025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9"/>
            <p:cNvSpPr/>
            <p:nvPr/>
          </p:nvSpPr>
          <p:spPr>
            <a:xfrm>
              <a:off x="5968000" y="330025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9"/>
            <p:cNvSpPr/>
            <p:nvPr/>
          </p:nvSpPr>
          <p:spPr>
            <a:xfrm>
              <a:off x="4736600" y="3708325"/>
              <a:ext cx="613775" cy="747425"/>
            </a:xfrm>
            <a:custGeom>
              <a:avLst/>
              <a:gdLst/>
              <a:ahLst/>
              <a:cxnLst/>
              <a:rect l="l" t="t" r="r" b="b"/>
              <a:pathLst>
                <a:path w="24551" h="29897" extrusionOk="0">
                  <a:moveTo>
                    <a:pt x="0" y="0"/>
                  </a:moveTo>
                  <a:lnTo>
                    <a:pt x="0" y="2798"/>
                  </a:lnTo>
                  <a:lnTo>
                    <a:pt x="0" y="8216"/>
                  </a:lnTo>
                  <a:lnTo>
                    <a:pt x="2798" y="8216"/>
                  </a:lnTo>
                  <a:lnTo>
                    <a:pt x="2798" y="2798"/>
                  </a:lnTo>
                  <a:lnTo>
                    <a:pt x="10859" y="2798"/>
                  </a:lnTo>
                  <a:lnTo>
                    <a:pt x="10859" y="27087"/>
                  </a:lnTo>
                  <a:lnTo>
                    <a:pt x="2798" y="27087"/>
                  </a:lnTo>
                  <a:lnTo>
                    <a:pt x="2798" y="21682"/>
                  </a:lnTo>
                  <a:lnTo>
                    <a:pt x="0" y="21682"/>
                  </a:lnTo>
                  <a:lnTo>
                    <a:pt x="0" y="27087"/>
                  </a:lnTo>
                  <a:lnTo>
                    <a:pt x="0" y="29897"/>
                  </a:lnTo>
                  <a:lnTo>
                    <a:pt x="24551" y="29897"/>
                  </a:lnTo>
                  <a:lnTo>
                    <a:pt x="24551" y="27087"/>
                  </a:lnTo>
                  <a:lnTo>
                    <a:pt x="24551" y="21682"/>
                  </a:lnTo>
                  <a:lnTo>
                    <a:pt x="21741" y="21682"/>
                  </a:lnTo>
                  <a:lnTo>
                    <a:pt x="21741" y="27087"/>
                  </a:lnTo>
                  <a:lnTo>
                    <a:pt x="13669" y="27087"/>
                  </a:lnTo>
                  <a:lnTo>
                    <a:pt x="13669" y="2798"/>
                  </a:lnTo>
                  <a:lnTo>
                    <a:pt x="21741" y="2798"/>
                  </a:lnTo>
                  <a:lnTo>
                    <a:pt x="21741" y="8216"/>
                  </a:lnTo>
                  <a:lnTo>
                    <a:pt x="24551" y="8216"/>
                  </a:lnTo>
                  <a:lnTo>
                    <a:pt x="24551" y="2798"/>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9"/>
            <p:cNvSpPr/>
            <p:nvPr/>
          </p:nvSpPr>
          <p:spPr>
            <a:xfrm>
              <a:off x="5557225" y="3708325"/>
              <a:ext cx="614100" cy="747425"/>
            </a:xfrm>
            <a:custGeom>
              <a:avLst/>
              <a:gdLst/>
              <a:ahLst/>
              <a:cxnLst/>
              <a:rect l="l" t="t" r="r" b="b"/>
              <a:pathLst>
                <a:path w="24564" h="29897" extrusionOk="0">
                  <a:moveTo>
                    <a:pt x="1" y="0"/>
                  </a:moveTo>
                  <a:lnTo>
                    <a:pt x="1" y="2798"/>
                  </a:lnTo>
                  <a:lnTo>
                    <a:pt x="1" y="8216"/>
                  </a:lnTo>
                  <a:lnTo>
                    <a:pt x="2811" y="8216"/>
                  </a:lnTo>
                  <a:lnTo>
                    <a:pt x="2811" y="2798"/>
                  </a:lnTo>
                  <a:lnTo>
                    <a:pt x="10883" y="2798"/>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8"/>
                  </a:lnTo>
                  <a:lnTo>
                    <a:pt x="21742" y="2798"/>
                  </a:lnTo>
                  <a:lnTo>
                    <a:pt x="21742"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9"/>
            <p:cNvSpPr/>
            <p:nvPr/>
          </p:nvSpPr>
          <p:spPr>
            <a:xfrm>
              <a:off x="5557225" y="2889475"/>
              <a:ext cx="614100" cy="747425"/>
            </a:xfrm>
            <a:custGeom>
              <a:avLst/>
              <a:gdLst/>
              <a:ahLst/>
              <a:cxnLst/>
              <a:rect l="l" t="t" r="r" b="b"/>
              <a:pathLst>
                <a:path w="24564" h="29897" extrusionOk="0">
                  <a:moveTo>
                    <a:pt x="1" y="0"/>
                  </a:moveTo>
                  <a:lnTo>
                    <a:pt x="1" y="2810"/>
                  </a:lnTo>
                  <a:lnTo>
                    <a:pt x="1" y="8216"/>
                  </a:lnTo>
                  <a:lnTo>
                    <a:pt x="2811" y="8216"/>
                  </a:lnTo>
                  <a:lnTo>
                    <a:pt x="2811" y="2810"/>
                  </a:lnTo>
                  <a:lnTo>
                    <a:pt x="10883" y="2810"/>
                  </a:lnTo>
                  <a:lnTo>
                    <a:pt x="10883" y="27099"/>
                  </a:lnTo>
                  <a:lnTo>
                    <a:pt x="2811" y="27099"/>
                  </a:lnTo>
                  <a:lnTo>
                    <a:pt x="2811" y="21682"/>
                  </a:lnTo>
                  <a:lnTo>
                    <a:pt x="1" y="21682"/>
                  </a:lnTo>
                  <a:lnTo>
                    <a:pt x="1" y="27099"/>
                  </a:lnTo>
                  <a:lnTo>
                    <a:pt x="1" y="29897"/>
                  </a:lnTo>
                  <a:lnTo>
                    <a:pt x="24563" y="29897"/>
                  </a:lnTo>
                  <a:lnTo>
                    <a:pt x="24563" y="27099"/>
                  </a:lnTo>
                  <a:lnTo>
                    <a:pt x="24563" y="21682"/>
                  </a:lnTo>
                  <a:lnTo>
                    <a:pt x="21742" y="21682"/>
                  </a:lnTo>
                  <a:lnTo>
                    <a:pt x="21742" y="27099"/>
                  </a:lnTo>
                  <a:lnTo>
                    <a:pt x="13681" y="27099"/>
                  </a:lnTo>
                  <a:lnTo>
                    <a:pt x="13681" y="2810"/>
                  </a:lnTo>
                  <a:lnTo>
                    <a:pt x="21742" y="2810"/>
                  </a:lnTo>
                  <a:lnTo>
                    <a:pt x="21742"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9"/>
            <p:cNvSpPr/>
            <p:nvPr/>
          </p:nvSpPr>
          <p:spPr>
            <a:xfrm>
              <a:off x="4736600" y="2889475"/>
              <a:ext cx="613775" cy="747425"/>
            </a:xfrm>
            <a:custGeom>
              <a:avLst/>
              <a:gdLst/>
              <a:ahLst/>
              <a:cxnLst/>
              <a:rect l="l" t="t" r="r" b="b"/>
              <a:pathLst>
                <a:path w="24551" h="29897" extrusionOk="0">
                  <a:moveTo>
                    <a:pt x="0" y="0"/>
                  </a:moveTo>
                  <a:lnTo>
                    <a:pt x="0" y="2810"/>
                  </a:lnTo>
                  <a:lnTo>
                    <a:pt x="0" y="8216"/>
                  </a:lnTo>
                  <a:lnTo>
                    <a:pt x="2798" y="8216"/>
                  </a:lnTo>
                  <a:lnTo>
                    <a:pt x="2798" y="2810"/>
                  </a:lnTo>
                  <a:lnTo>
                    <a:pt x="10859" y="2810"/>
                  </a:lnTo>
                  <a:lnTo>
                    <a:pt x="10859" y="27099"/>
                  </a:lnTo>
                  <a:lnTo>
                    <a:pt x="2798" y="27099"/>
                  </a:lnTo>
                  <a:lnTo>
                    <a:pt x="2798" y="21682"/>
                  </a:lnTo>
                  <a:lnTo>
                    <a:pt x="0" y="21682"/>
                  </a:lnTo>
                  <a:lnTo>
                    <a:pt x="0" y="27099"/>
                  </a:lnTo>
                  <a:lnTo>
                    <a:pt x="0" y="29897"/>
                  </a:lnTo>
                  <a:lnTo>
                    <a:pt x="24551" y="29897"/>
                  </a:lnTo>
                  <a:lnTo>
                    <a:pt x="24551" y="27099"/>
                  </a:lnTo>
                  <a:lnTo>
                    <a:pt x="24551" y="21682"/>
                  </a:lnTo>
                  <a:lnTo>
                    <a:pt x="21741" y="21682"/>
                  </a:lnTo>
                  <a:lnTo>
                    <a:pt x="21741" y="27099"/>
                  </a:lnTo>
                  <a:lnTo>
                    <a:pt x="13669" y="27099"/>
                  </a:lnTo>
                  <a:lnTo>
                    <a:pt x="13669" y="2810"/>
                  </a:lnTo>
                  <a:lnTo>
                    <a:pt x="21741" y="2810"/>
                  </a:lnTo>
                  <a:lnTo>
                    <a:pt x="21741" y="8216"/>
                  </a:lnTo>
                  <a:lnTo>
                    <a:pt x="24551" y="8216"/>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9"/>
            <p:cNvSpPr/>
            <p:nvPr/>
          </p:nvSpPr>
          <p:spPr>
            <a:xfrm>
              <a:off x="5146750" y="330025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9"/>
            <p:cNvSpPr/>
            <p:nvPr/>
          </p:nvSpPr>
          <p:spPr>
            <a:xfrm>
              <a:off x="4332375" y="330025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9"/>
            <p:cNvSpPr/>
            <p:nvPr/>
          </p:nvSpPr>
          <p:spPr>
            <a:xfrm>
              <a:off x="3921900" y="3708325"/>
              <a:ext cx="614100" cy="747425"/>
            </a:xfrm>
            <a:custGeom>
              <a:avLst/>
              <a:gdLst/>
              <a:ahLst/>
              <a:cxnLst/>
              <a:rect l="l" t="t" r="r" b="b"/>
              <a:pathLst>
                <a:path w="24564" h="29897" extrusionOk="0">
                  <a:moveTo>
                    <a:pt x="1" y="0"/>
                  </a:moveTo>
                  <a:lnTo>
                    <a:pt x="1" y="2798"/>
                  </a:lnTo>
                  <a:lnTo>
                    <a:pt x="1" y="8216"/>
                  </a:lnTo>
                  <a:lnTo>
                    <a:pt x="2799" y="8216"/>
                  </a:lnTo>
                  <a:lnTo>
                    <a:pt x="2799" y="2798"/>
                  </a:lnTo>
                  <a:lnTo>
                    <a:pt x="10871" y="2798"/>
                  </a:lnTo>
                  <a:lnTo>
                    <a:pt x="10871" y="27087"/>
                  </a:lnTo>
                  <a:lnTo>
                    <a:pt x="2799" y="27087"/>
                  </a:lnTo>
                  <a:lnTo>
                    <a:pt x="2799" y="21682"/>
                  </a:lnTo>
                  <a:lnTo>
                    <a:pt x="1" y="21682"/>
                  </a:lnTo>
                  <a:lnTo>
                    <a:pt x="1" y="27087"/>
                  </a:lnTo>
                  <a:lnTo>
                    <a:pt x="1" y="29897"/>
                  </a:lnTo>
                  <a:lnTo>
                    <a:pt x="24563" y="29897"/>
                  </a:lnTo>
                  <a:lnTo>
                    <a:pt x="24563" y="27087"/>
                  </a:lnTo>
                  <a:lnTo>
                    <a:pt x="24563" y="21682"/>
                  </a:lnTo>
                  <a:lnTo>
                    <a:pt x="21753" y="21682"/>
                  </a:lnTo>
                  <a:lnTo>
                    <a:pt x="21753" y="27087"/>
                  </a:lnTo>
                  <a:lnTo>
                    <a:pt x="13681" y="27087"/>
                  </a:lnTo>
                  <a:lnTo>
                    <a:pt x="13681" y="2798"/>
                  </a:lnTo>
                  <a:lnTo>
                    <a:pt x="21753" y="2798"/>
                  </a:lnTo>
                  <a:lnTo>
                    <a:pt x="21753" y="8216"/>
                  </a:lnTo>
                  <a:lnTo>
                    <a:pt x="24563" y="8216"/>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9"/>
            <p:cNvSpPr/>
            <p:nvPr/>
          </p:nvSpPr>
          <p:spPr>
            <a:xfrm>
              <a:off x="3921900" y="2889475"/>
              <a:ext cx="614100" cy="747425"/>
            </a:xfrm>
            <a:custGeom>
              <a:avLst/>
              <a:gdLst/>
              <a:ahLst/>
              <a:cxnLst/>
              <a:rect l="l" t="t" r="r" b="b"/>
              <a:pathLst>
                <a:path w="24564" h="29897" extrusionOk="0">
                  <a:moveTo>
                    <a:pt x="1" y="0"/>
                  </a:moveTo>
                  <a:lnTo>
                    <a:pt x="1" y="2810"/>
                  </a:lnTo>
                  <a:lnTo>
                    <a:pt x="1" y="8216"/>
                  </a:lnTo>
                  <a:lnTo>
                    <a:pt x="2799" y="8216"/>
                  </a:lnTo>
                  <a:lnTo>
                    <a:pt x="2799" y="2810"/>
                  </a:lnTo>
                  <a:lnTo>
                    <a:pt x="10871" y="2810"/>
                  </a:lnTo>
                  <a:lnTo>
                    <a:pt x="10871" y="27099"/>
                  </a:lnTo>
                  <a:lnTo>
                    <a:pt x="2799" y="27099"/>
                  </a:lnTo>
                  <a:lnTo>
                    <a:pt x="2799" y="21682"/>
                  </a:lnTo>
                  <a:lnTo>
                    <a:pt x="1" y="21682"/>
                  </a:lnTo>
                  <a:lnTo>
                    <a:pt x="1" y="27099"/>
                  </a:lnTo>
                  <a:lnTo>
                    <a:pt x="1" y="29897"/>
                  </a:lnTo>
                  <a:lnTo>
                    <a:pt x="24563" y="29897"/>
                  </a:lnTo>
                  <a:lnTo>
                    <a:pt x="24563" y="27099"/>
                  </a:lnTo>
                  <a:lnTo>
                    <a:pt x="24563" y="21682"/>
                  </a:lnTo>
                  <a:lnTo>
                    <a:pt x="21753" y="21682"/>
                  </a:lnTo>
                  <a:lnTo>
                    <a:pt x="21753" y="27099"/>
                  </a:lnTo>
                  <a:lnTo>
                    <a:pt x="13681" y="27099"/>
                  </a:lnTo>
                  <a:lnTo>
                    <a:pt x="13681" y="2810"/>
                  </a:lnTo>
                  <a:lnTo>
                    <a:pt x="21753" y="2810"/>
                  </a:lnTo>
                  <a:lnTo>
                    <a:pt x="21753" y="8216"/>
                  </a:lnTo>
                  <a:lnTo>
                    <a:pt x="24563" y="8216"/>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9"/>
            <p:cNvSpPr/>
            <p:nvPr/>
          </p:nvSpPr>
          <p:spPr>
            <a:xfrm>
              <a:off x="7189575" y="2072700"/>
              <a:ext cx="613800" cy="747750"/>
            </a:xfrm>
            <a:custGeom>
              <a:avLst/>
              <a:gdLst/>
              <a:ahLst/>
              <a:cxnLst/>
              <a:rect l="l" t="t" r="r" b="b"/>
              <a:pathLst>
                <a:path w="24552" h="29910" extrusionOk="0">
                  <a:moveTo>
                    <a:pt x="1" y="1"/>
                  </a:moveTo>
                  <a:lnTo>
                    <a:pt x="1" y="2811"/>
                  </a:lnTo>
                  <a:lnTo>
                    <a:pt x="1" y="8228"/>
                  </a:lnTo>
                  <a:lnTo>
                    <a:pt x="2799" y="8228"/>
                  </a:lnTo>
                  <a:lnTo>
                    <a:pt x="2799" y="2811"/>
                  </a:lnTo>
                  <a:lnTo>
                    <a:pt x="10883" y="2811"/>
                  </a:lnTo>
                  <a:lnTo>
                    <a:pt x="10883" y="27099"/>
                  </a:lnTo>
                  <a:lnTo>
                    <a:pt x="2799" y="27099"/>
                  </a:lnTo>
                  <a:lnTo>
                    <a:pt x="2799" y="21682"/>
                  </a:lnTo>
                  <a:lnTo>
                    <a:pt x="1" y="21682"/>
                  </a:lnTo>
                  <a:lnTo>
                    <a:pt x="1" y="27099"/>
                  </a:lnTo>
                  <a:lnTo>
                    <a:pt x="1" y="29909"/>
                  </a:lnTo>
                  <a:lnTo>
                    <a:pt x="24551" y="29909"/>
                  </a:lnTo>
                  <a:lnTo>
                    <a:pt x="24551" y="27099"/>
                  </a:lnTo>
                  <a:lnTo>
                    <a:pt x="24551" y="21682"/>
                  </a:lnTo>
                  <a:lnTo>
                    <a:pt x="21741" y="21682"/>
                  </a:lnTo>
                  <a:lnTo>
                    <a:pt x="21741" y="27099"/>
                  </a:lnTo>
                  <a:lnTo>
                    <a:pt x="13681" y="27099"/>
                  </a:lnTo>
                  <a:lnTo>
                    <a:pt x="13681"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9"/>
            <p:cNvSpPr/>
            <p:nvPr/>
          </p:nvSpPr>
          <p:spPr>
            <a:xfrm>
              <a:off x="7189575" y="1254150"/>
              <a:ext cx="613800" cy="747450"/>
            </a:xfrm>
            <a:custGeom>
              <a:avLst/>
              <a:gdLst/>
              <a:ahLst/>
              <a:cxnLst/>
              <a:rect l="l" t="t" r="r" b="b"/>
              <a:pathLst>
                <a:path w="24552" h="29898" extrusionOk="0">
                  <a:moveTo>
                    <a:pt x="1" y="1"/>
                  </a:moveTo>
                  <a:lnTo>
                    <a:pt x="1" y="2799"/>
                  </a:lnTo>
                  <a:lnTo>
                    <a:pt x="1" y="8216"/>
                  </a:lnTo>
                  <a:lnTo>
                    <a:pt x="2799" y="8216"/>
                  </a:lnTo>
                  <a:lnTo>
                    <a:pt x="2799" y="2799"/>
                  </a:lnTo>
                  <a:lnTo>
                    <a:pt x="10883" y="2799"/>
                  </a:lnTo>
                  <a:lnTo>
                    <a:pt x="10883" y="27087"/>
                  </a:lnTo>
                  <a:lnTo>
                    <a:pt x="2799" y="27087"/>
                  </a:lnTo>
                  <a:lnTo>
                    <a:pt x="2799" y="21682"/>
                  </a:lnTo>
                  <a:lnTo>
                    <a:pt x="1" y="21682"/>
                  </a:lnTo>
                  <a:lnTo>
                    <a:pt x="1" y="27087"/>
                  </a:lnTo>
                  <a:lnTo>
                    <a:pt x="1" y="29897"/>
                  </a:lnTo>
                  <a:lnTo>
                    <a:pt x="24551" y="29897"/>
                  </a:lnTo>
                  <a:lnTo>
                    <a:pt x="24551" y="27087"/>
                  </a:lnTo>
                  <a:lnTo>
                    <a:pt x="24551" y="21682"/>
                  </a:lnTo>
                  <a:lnTo>
                    <a:pt x="21741" y="21682"/>
                  </a:lnTo>
                  <a:lnTo>
                    <a:pt x="21741" y="27087"/>
                  </a:lnTo>
                  <a:lnTo>
                    <a:pt x="13681" y="27087"/>
                  </a:lnTo>
                  <a:lnTo>
                    <a:pt x="13681"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9"/>
            <p:cNvSpPr/>
            <p:nvPr/>
          </p:nvSpPr>
          <p:spPr>
            <a:xfrm>
              <a:off x="6785350" y="1664625"/>
              <a:ext cx="614100" cy="747425"/>
            </a:xfrm>
            <a:custGeom>
              <a:avLst/>
              <a:gdLst/>
              <a:ahLst/>
              <a:cxnLst/>
              <a:rect l="l" t="t" r="r" b="b"/>
              <a:pathLst>
                <a:path w="24564" h="29897" extrusionOk="0">
                  <a:moveTo>
                    <a:pt x="1" y="0"/>
                  </a:moveTo>
                  <a:lnTo>
                    <a:pt x="1" y="2810"/>
                  </a:lnTo>
                  <a:lnTo>
                    <a:pt x="1" y="8228"/>
                  </a:lnTo>
                  <a:lnTo>
                    <a:pt x="2823" y="8228"/>
                  </a:lnTo>
                  <a:lnTo>
                    <a:pt x="2823" y="2810"/>
                  </a:lnTo>
                  <a:lnTo>
                    <a:pt x="10883" y="2810"/>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0"/>
                  </a:lnTo>
                  <a:lnTo>
                    <a:pt x="21754" y="2810"/>
                  </a:lnTo>
                  <a:lnTo>
                    <a:pt x="21754" y="8228"/>
                  </a:lnTo>
                  <a:lnTo>
                    <a:pt x="24563" y="8228"/>
                  </a:lnTo>
                  <a:lnTo>
                    <a:pt x="24563" y="2810"/>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9"/>
            <p:cNvSpPr/>
            <p:nvPr/>
          </p:nvSpPr>
          <p:spPr>
            <a:xfrm>
              <a:off x="6785350" y="2478700"/>
              <a:ext cx="614100" cy="747450"/>
            </a:xfrm>
            <a:custGeom>
              <a:avLst/>
              <a:gdLst/>
              <a:ahLst/>
              <a:cxnLst/>
              <a:rect l="l" t="t" r="r" b="b"/>
              <a:pathLst>
                <a:path w="24564" h="29898" extrusionOk="0">
                  <a:moveTo>
                    <a:pt x="1" y="1"/>
                  </a:moveTo>
                  <a:lnTo>
                    <a:pt x="1" y="2811"/>
                  </a:lnTo>
                  <a:lnTo>
                    <a:pt x="1" y="8228"/>
                  </a:lnTo>
                  <a:lnTo>
                    <a:pt x="2823" y="8228"/>
                  </a:lnTo>
                  <a:lnTo>
                    <a:pt x="2823" y="2811"/>
                  </a:lnTo>
                  <a:lnTo>
                    <a:pt x="10883" y="2811"/>
                  </a:lnTo>
                  <a:lnTo>
                    <a:pt x="10883" y="27099"/>
                  </a:lnTo>
                  <a:lnTo>
                    <a:pt x="2823" y="27099"/>
                  </a:lnTo>
                  <a:lnTo>
                    <a:pt x="2823" y="21682"/>
                  </a:lnTo>
                  <a:lnTo>
                    <a:pt x="1" y="21682"/>
                  </a:lnTo>
                  <a:lnTo>
                    <a:pt x="1" y="27099"/>
                  </a:lnTo>
                  <a:lnTo>
                    <a:pt x="1" y="29897"/>
                  </a:lnTo>
                  <a:lnTo>
                    <a:pt x="24563" y="29897"/>
                  </a:lnTo>
                  <a:lnTo>
                    <a:pt x="24563" y="27099"/>
                  </a:lnTo>
                  <a:lnTo>
                    <a:pt x="24563" y="21682"/>
                  </a:lnTo>
                  <a:lnTo>
                    <a:pt x="21754" y="21682"/>
                  </a:lnTo>
                  <a:lnTo>
                    <a:pt x="21754" y="27099"/>
                  </a:lnTo>
                  <a:lnTo>
                    <a:pt x="13681" y="27099"/>
                  </a:lnTo>
                  <a:lnTo>
                    <a:pt x="13681" y="2811"/>
                  </a:lnTo>
                  <a:lnTo>
                    <a:pt x="21754" y="2811"/>
                  </a:lnTo>
                  <a:lnTo>
                    <a:pt x="21754"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9"/>
            <p:cNvSpPr/>
            <p:nvPr/>
          </p:nvSpPr>
          <p:spPr>
            <a:xfrm>
              <a:off x="5553950" y="2072700"/>
              <a:ext cx="613800" cy="747750"/>
            </a:xfrm>
            <a:custGeom>
              <a:avLst/>
              <a:gdLst/>
              <a:ahLst/>
              <a:cxnLst/>
              <a:rect l="l" t="t" r="r" b="b"/>
              <a:pathLst>
                <a:path w="24552"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51" y="29909"/>
                  </a:lnTo>
                  <a:lnTo>
                    <a:pt x="24551" y="27099"/>
                  </a:lnTo>
                  <a:lnTo>
                    <a:pt x="24551" y="21682"/>
                  </a:lnTo>
                  <a:lnTo>
                    <a:pt x="21753" y="21682"/>
                  </a:lnTo>
                  <a:lnTo>
                    <a:pt x="21753" y="27099"/>
                  </a:lnTo>
                  <a:lnTo>
                    <a:pt x="13693" y="27099"/>
                  </a:lnTo>
                  <a:lnTo>
                    <a:pt x="13693"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9"/>
            <p:cNvSpPr/>
            <p:nvPr/>
          </p:nvSpPr>
          <p:spPr>
            <a:xfrm>
              <a:off x="6375200" y="2072700"/>
              <a:ext cx="613775" cy="747750"/>
            </a:xfrm>
            <a:custGeom>
              <a:avLst/>
              <a:gdLst/>
              <a:ahLst/>
              <a:cxnLst/>
              <a:rect l="l" t="t" r="r" b="b"/>
              <a:pathLst>
                <a:path w="24551" h="29910" extrusionOk="0">
                  <a:moveTo>
                    <a:pt x="0" y="1"/>
                  </a:moveTo>
                  <a:lnTo>
                    <a:pt x="0" y="2811"/>
                  </a:lnTo>
                  <a:lnTo>
                    <a:pt x="0" y="8228"/>
                  </a:lnTo>
                  <a:lnTo>
                    <a:pt x="2810" y="8228"/>
                  </a:lnTo>
                  <a:lnTo>
                    <a:pt x="2810" y="2811"/>
                  </a:lnTo>
                  <a:lnTo>
                    <a:pt x="10870" y="2811"/>
                  </a:lnTo>
                  <a:lnTo>
                    <a:pt x="10870" y="27099"/>
                  </a:lnTo>
                  <a:lnTo>
                    <a:pt x="2810" y="27099"/>
                  </a:lnTo>
                  <a:lnTo>
                    <a:pt x="2810" y="21682"/>
                  </a:lnTo>
                  <a:lnTo>
                    <a:pt x="0" y="21682"/>
                  </a:lnTo>
                  <a:lnTo>
                    <a:pt x="0" y="27099"/>
                  </a:lnTo>
                  <a:lnTo>
                    <a:pt x="0" y="29909"/>
                  </a:lnTo>
                  <a:lnTo>
                    <a:pt x="24551" y="29909"/>
                  </a:lnTo>
                  <a:lnTo>
                    <a:pt x="24551" y="27099"/>
                  </a:lnTo>
                  <a:lnTo>
                    <a:pt x="24551" y="21682"/>
                  </a:lnTo>
                  <a:lnTo>
                    <a:pt x="21741" y="21682"/>
                  </a:lnTo>
                  <a:lnTo>
                    <a:pt x="21741" y="27099"/>
                  </a:lnTo>
                  <a:lnTo>
                    <a:pt x="13668" y="27099"/>
                  </a:lnTo>
                  <a:lnTo>
                    <a:pt x="13668" y="2811"/>
                  </a:lnTo>
                  <a:lnTo>
                    <a:pt x="21741" y="2811"/>
                  </a:lnTo>
                  <a:lnTo>
                    <a:pt x="21741"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9"/>
            <p:cNvSpPr/>
            <p:nvPr/>
          </p:nvSpPr>
          <p:spPr>
            <a:xfrm>
              <a:off x="6375200" y="1254150"/>
              <a:ext cx="613775" cy="747450"/>
            </a:xfrm>
            <a:custGeom>
              <a:avLst/>
              <a:gdLst/>
              <a:ahLst/>
              <a:cxnLst/>
              <a:rect l="l" t="t" r="r" b="b"/>
              <a:pathLst>
                <a:path w="24551" h="29898" extrusionOk="0">
                  <a:moveTo>
                    <a:pt x="0" y="1"/>
                  </a:moveTo>
                  <a:lnTo>
                    <a:pt x="0" y="2799"/>
                  </a:lnTo>
                  <a:lnTo>
                    <a:pt x="0" y="8216"/>
                  </a:lnTo>
                  <a:lnTo>
                    <a:pt x="2810" y="8216"/>
                  </a:lnTo>
                  <a:lnTo>
                    <a:pt x="2810" y="2799"/>
                  </a:lnTo>
                  <a:lnTo>
                    <a:pt x="10870" y="2799"/>
                  </a:lnTo>
                  <a:lnTo>
                    <a:pt x="10870" y="27087"/>
                  </a:lnTo>
                  <a:lnTo>
                    <a:pt x="2810" y="27087"/>
                  </a:lnTo>
                  <a:lnTo>
                    <a:pt x="2810" y="21682"/>
                  </a:lnTo>
                  <a:lnTo>
                    <a:pt x="0" y="21682"/>
                  </a:lnTo>
                  <a:lnTo>
                    <a:pt x="0" y="27087"/>
                  </a:lnTo>
                  <a:lnTo>
                    <a:pt x="0" y="29897"/>
                  </a:lnTo>
                  <a:lnTo>
                    <a:pt x="24551" y="29897"/>
                  </a:lnTo>
                  <a:lnTo>
                    <a:pt x="24551" y="27087"/>
                  </a:lnTo>
                  <a:lnTo>
                    <a:pt x="24551" y="21682"/>
                  </a:lnTo>
                  <a:lnTo>
                    <a:pt x="21741" y="21682"/>
                  </a:lnTo>
                  <a:lnTo>
                    <a:pt x="21741" y="27087"/>
                  </a:lnTo>
                  <a:lnTo>
                    <a:pt x="13668" y="27087"/>
                  </a:lnTo>
                  <a:lnTo>
                    <a:pt x="13668" y="2799"/>
                  </a:lnTo>
                  <a:lnTo>
                    <a:pt x="21741" y="2799"/>
                  </a:lnTo>
                  <a:lnTo>
                    <a:pt x="21741"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9"/>
            <p:cNvSpPr/>
            <p:nvPr/>
          </p:nvSpPr>
          <p:spPr>
            <a:xfrm>
              <a:off x="5553950" y="1254150"/>
              <a:ext cx="613800" cy="747450"/>
            </a:xfrm>
            <a:custGeom>
              <a:avLst/>
              <a:gdLst/>
              <a:ahLst/>
              <a:cxnLst/>
              <a:rect l="l" t="t" r="r" b="b"/>
              <a:pathLst>
                <a:path w="24552"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51" y="29897"/>
                  </a:lnTo>
                  <a:lnTo>
                    <a:pt x="24551" y="27087"/>
                  </a:lnTo>
                  <a:lnTo>
                    <a:pt x="24551" y="21682"/>
                  </a:lnTo>
                  <a:lnTo>
                    <a:pt x="21753" y="21682"/>
                  </a:lnTo>
                  <a:lnTo>
                    <a:pt x="21753" y="27087"/>
                  </a:lnTo>
                  <a:lnTo>
                    <a:pt x="13693" y="27087"/>
                  </a:lnTo>
                  <a:lnTo>
                    <a:pt x="13693" y="2799"/>
                  </a:lnTo>
                  <a:lnTo>
                    <a:pt x="21753" y="2799"/>
                  </a:lnTo>
                  <a:lnTo>
                    <a:pt x="21753" y="8216"/>
                  </a:lnTo>
                  <a:lnTo>
                    <a:pt x="24551" y="8216"/>
                  </a:lnTo>
                  <a:lnTo>
                    <a:pt x="24551" y="2799"/>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9"/>
            <p:cNvSpPr/>
            <p:nvPr/>
          </p:nvSpPr>
          <p:spPr>
            <a:xfrm>
              <a:off x="5964725" y="1664625"/>
              <a:ext cx="613500" cy="747425"/>
            </a:xfrm>
            <a:custGeom>
              <a:avLst/>
              <a:gdLst/>
              <a:ahLst/>
              <a:cxnLst/>
              <a:rect l="l" t="t" r="r" b="b"/>
              <a:pathLst>
                <a:path w="24540" h="29897" extrusionOk="0">
                  <a:moveTo>
                    <a:pt x="0" y="0"/>
                  </a:moveTo>
                  <a:lnTo>
                    <a:pt x="0" y="2810"/>
                  </a:lnTo>
                  <a:lnTo>
                    <a:pt x="0" y="8228"/>
                  </a:lnTo>
                  <a:lnTo>
                    <a:pt x="2798" y="8228"/>
                  </a:lnTo>
                  <a:lnTo>
                    <a:pt x="2798" y="2810"/>
                  </a:lnTo>
                  <a:lnTo>
                    <a:pt x="10859" y="2810"/>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0"/>
                  </a:lnTo>
                  <a:lnTo>
                    <a:pt x="21741" y="2810"/>
                  </a:lnTo>
                  <a:lnTo>
                    <a:pt x="21741" y="8228"/>
                  </a:lnTo>
                  <a:lnTo>
                    <a:pt x="24539" y="8228"/>
                  </a:lnTo>
                  <a:lnTo>
                    <a:pt x="24539" y="2810"/>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9"/>
            <p:cNvSpPr/>
            <p:nvPr/>
          </p:nvSpPr>
          <p:spPr>
            <a:xfrm>
              <a:off x="5150325" y="1664625"/>
              <a:ext cx="613800" cy="747425"/>
            </a:xfrm>
            <a:custGeom>
              <a:avLst/>
              <a:gdLst/>
              <a:ahLst/>
              <a:cxnLst/>
              <a:rect l="l" t="t" r="r" b="b"/>
              <a:pathLst>
                <a:path w="24552" h="29897" extrusionOk="0">
                  <a:moveTo>
                    <a:pt x="1" y="0"/>
                  </a:moveTo>
                  <a:lnTo>
                    <a:pt x="1" y="2810"/>
                  </a:lnTo>
                  <a:lnTo>
                    <a:pt x="1" y="8228"/>
                  </a:lnTo>
                  <a:lnTo>
                    <a:pt x="2799" y="8228"/>
                  </a:lnTo>
                  <a:lnTo>
                    <a:pt x="2799" y="2810"/>
                  </a:lnTo>
                  <a:lnTo>
                    <a:pt x="10859" y="2810"/>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0"/>
                  </a:lnTo>
                  <a:lnTo>
                    <a:pt x="21742" y="2810"/>
                  </a:lnTo>
                  <a:lnTo>
                    <a:pt x="21742" y="8228"/>
                  </a:lnTo>
                  <a:lnTo>
                    <a:pt x="24552" y="8228"/>
                  </a:lnTo>
                  <a:lnTo>
                    <a:pt x="24552" y="2810"/>
                  </a:lnTo>
                  <a:lnTo>
                    <a:pt x="24552"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9"/>
            <p:cNvSpPr/>
            <p:nvPr/>
          </p:nvSpPr>
          <p:spPr>
            <a:xfrm>
              <a:off x="5964725" y="2478700"/>
              <a:ext cx="613500" cy="747450"/>
            </a:xfrm>
            <a:custGeom>
              <a:avLst/>
              <a:gdLst/>
              <a:ahLst/>
              <a:cxnLst/>
              <a:rect l="l" t="t" r="r" b="b"/>
              <a:pathLst>
                <a:path w="24540" h="29898"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897"/>
                  </a:lnTo>
                  <a:lnTo>
                    <a:pt x="24539" y="29897"/>
                  </a:lnTo>
                  <a:lnTo>
                    <a:pt x="24539" y="27099"/>
                  </a:lnTo>
                  <a:lnTo>
                    <a:pt x="24539" y="21682"/>
                  </a:lnTo>
                  <a:lnTo>
                    <a:pt x="21741" y="21682"/>
                  </a:lnTo>
                  <a:lnTo>
                    <a:pt x="21741" y="27099"/>
                  </a:lnTo>
                  <a:lnTo>
                    <a:pt x="13681" y="27099"/>
                  </a:lnTo>
                  <a:lnTo>
                    <a:pt x="13681"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9"/>
            <p:cNvSpPr/>
            <p:nvPr/>
          </p:nvSpPr>
          <p:spPr>
            <a:xfrm>
              <a:off x="5150325" y="2478700"/>
              <a:ext cx="613800" cy="747450"/>
            </a:xfrm>
            <a:custGeom>
              <a:avLst/>
              <a:gdLst/>
              <a:ahLst/>
              <a:cxnLst/>
              <a:rect l="l" t="t" r="r" b="b"/>
              <a:pathLst>
                <a:path w="24552" h="29898" extrusionOk="0">
                  <a:moveTo>
                    <a:pt x="1" y="1"/>
                  </a:moveTo>
                  <a:lnTo>
                    <a:pt x="1" y="2811"/>
                  </a:lnTo>
                  <a:lnTo>
                    <a:pt x="1" y="8228"/>
                  </a:lnTo>
                  <a:lnTo>
                    <a:pt x="2799" y="8228"/>
                  </a:lnTo>
                  <a:lnTo>
                    <a:pt x="2799" y="2811"/>
                  </a:lnTo>
                  <a:lnTo>
                    <a:pt x="10859" y="2811"/>
                  </a:lnTo>
                  <a:lnTo>
                    <a:pt x="10859" y="27099"/>
                  </a:lnTo>
                  <a:lnTo>
                    <a:pt x="2799" y="27099"/>
                  </a:lnTo>
                  <a:lnTo>
                    <a:pt x="2799" y="21682"/>
                  </a:lnTo>
                  <a:lnTo>
                    <a:pt x="1" y="21682"/>
                  </a:lnTo>
                  <a:lnTo>
                    <a:pt x="1" y="27099"/>
                  </a:lnTo>
                  <a:lnTo>
                    <a:pt x="1" y="29897"/>
                  </a:lnTo>
                  <a:lnTo>
                    <a:pt x="24552" y="29897"/>
                  </a:lnTo>
                  <a:lnTo>
                    <a:pt x="24552" y="27099"/>
                  </a:lnTo>
                  <a:lnTo>
                    <a:pt x="24552" y="21682"/>
                  </a:lnTo>
                  <a:lnTo>
                    <a:pt x="21742" y="21682"/>
                  </a:lnTo>
                  <a:lnTo>
                    <a:pt x="21742" y="27099"/>
                  </a:lnTo>
                  <a:lnTo>
                    <a:pt x="13669" y="27099"/>
                  </a:lnTo>
                  <a:lnTo>
                    <a:pt x="13669" y="2811"/>
                  </a:lnTo>
                  <a:lnTo>
                    <a:pt x="21742" y="2811"/>
                  </a:lnTo>
                  <a:lnTo>
                    <a:pt x="21742" y="8228"/>
                  </a:lnTo>
                  <a:lnTo>
                    <a:pt x="24552" y="8228"/>
                  </a:lnTo>
                  <a:lnTo>
                    <a:pt x="24552" y="2811"/>
                  </a:lnTo>
                  <a:lnTo>
                    <a:pt x="24552"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9"/>
            <p:cNvSpPr/>
            <p:nvPr/>
          </p:nvSpPr>
          <p:spPr>
            <a:xfrm>
              <a:off x="3918625" y="2072700"/>
              <a:ext cx="614100" cy="747750"/>
            </a:xfrm>
            <a:custGeom>
              <a:avLst/>
              <a:gdLst/>
              <a:ahLst/>
              <a:cxnLst/>
              <a:rect l="l" t="t" r="r" b="b"/>
              <a:pathLst>
                <a:path w="24564" h="29910" extrusionOk="0">
                  <a:moveTo>
                    <a:pt x="1" y="1"/>
                  </a:moveTo>
                  <a:lnTo>
                    <a:pt x="1" y="2811"/>
                  </a:lnTo>
                  <a:lnTo>
                    <a:pt x="1" y="8228"/>
                  </a:lnTo>
                  <a:lnTo>
                    <a:pt x="2811" y="8228"/>
                  </a:lnTo>
                  <a:lnTo>
                    <a:pt x="2811" y="2811"/>
                  </a:lnTo>
                  <a:lnTo>
                    <a:pt x="10883" y="2811"/>
                  </a:lnTo>
                  <a:lnTo>
                    <a:pt x="10883" y="27099"/>
                  </a:lnTo>
                  <a:lnTo>
                    <a:pt x="2811" y="27099"/>
                  </a:lnTo>
                  <a:lnTo>
                    <a:pt x="2811" y="21682"/>
                  </a:lnTo>
                  <a:lnTo>
                    <a:pt x="1" y="21682"/>
                  </a:lnTo>
                  <a:lnTo>
                    <a:pt x="1" y="27099"/>
                  </a:lnTo>
                  <a:lnTo>
                    <a:pt x="1" y="29909"/>
                  </a:lnTo>
                  <a:lnTo>
                    <a:pt x="24563" y="29909"/>
                  </a:lnTo>
                  <a:lnTo>
                    <a:pt x="24563" y="27099"/>
                  </a:lnTo>
                  <a:lnTo>
                    <a:pt x="24563" y="21682"/>
                  </a:lnTo>
                  <a:lnTo>
                    <a:pt x="21742" y="21682"/>
                  </a:lnTo>
                  <a:lnTo>
                    <a:pt x="21742" y="27099"/>
                  </a:lnTo>
                  <a:lnTo>
                    <a:pt x="13681" y="27099"/>
                  </a:lnTo>
                  <a:lnTo>
                    <a:pt x="13681" y="2811"/>
                  </a:lnTo>
                  <a:lnTo>
                    <a:pt x="21742" y="2811"/>
                  </a:lnTo>
                  <a:lnTo>
                    <a:pt x="21742" y="8228"/>
                  </a:lnTo>
                  <a:lnTo>
                    <a:pt x="24563" y="8228"/>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9"/>
            <p:cNvSpPr/>
            <p:nvPr/>
          </p:nvSpPr>
          <p:spPr>
            <a:xfrm>
              <a:off x="4739875" y="2072700"/>
              <a:ext cx="613475" cy="747750"/>
            </a:xfrm>
            <a:custGeom>
              <a:avLst/>
              <a:gdLst/>
              <a:ahLst/>
              <a:cxnLst/>
              <a:rect l="l" t="t" r="r" b="b"/>
              <a:pathLst>
                <a:path w="24539" h="29910" extrusionOk="0">
                  <a:moveTo>
                    <a:pt x="0" y="1"/>
                  </a:moveTo>
                  <a:lnTo>
                    <a:pt x="0" y="2811"/>
                  </a:lnTo>
                  <a:lnTo>
                    <a:pt x="0" y="8228"/>
                  </a:lnTo>
                  <a:lnTo>
                    <a:pt x="2798" y="8228"/>
                  </a:lnTo>
                  <a:lnTo>
                    <a:pt x="2798" y="2811"/>
                  </a:lnTo>
                  <a:lnTo>
                    <a:pt x="10859" y="2811"/>
                  </a:lnTo>
                  <a:lnTo>
                    <a:pt x="10859" y="27099"/>
                  </a:lnTo>
                  <a:lnTo>
                    <a:pt x="2798" y="27099"/>
                  </a:lnTo>
                  <a:lnTo>
                    <a:pt x="2798" y="21682"/>
                  </a:lnTo>
                  <a:lnTo>
                    <a:pt x="0" y="21682"/>
                  </a:lnTo>
                  <a:lnTo>
                    <a:pt x="0" y="27099"/>
                  </a:lnTo>
                  <a:lnTo>
                    <a:pt x="0" y="29909"/>
                  </a:lnTo>
                  <a:lnTo>
                    <a:pt x="24539" y="29909"/>
                  </a:lnTo>
                  <a:lnTo>
                    <a:pt x="24539" y="27099"/>
                  </a:lnTo>
                  <a:lnTo>
                    <a:pt x="24539" y="21682"/>
                  </a:lnTo>
                  <a:lnTo>
                    <a:pt x="21741" y="21682"/>
                  </a:lnTo>
                  <a:lnTo>
                    <a:pt x="21741" y="27099"/>
                  </a:lnTo>
                  <a:lnTo>
                    <a:pt x="13680" y="27099"/>
                  </a:lnTo>
                  <a:lnTo>
                    <a:pt x="13680" y="2811"/>
                  </a:lnTo>
                  <a:lnTo>
                    <a:pt x="21741" y="2811"/>
                  </a:lnTo>
                  <a:lnTo>
                    <a:pt x="21741" y="8228"/>
                  </a:lnTo>
                  <a:lnTo>
                    <a:pt x="24539" y="8228"/>
                  </a:lnTo>
                  <a:lnTo>
                    <a:pt x="24539" y="2811"/>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9"/>
            <p:cNvSpPr/>
            <p:nvPr/>
          </p:nvSpPr>
          <p:spPr>
            <a:xfrm>
              <a:off x="4739875" y="1254150"/>
              <a:ext cx="613475" cy="747450"/>
            </a:xfrm>
            <a:custGeom>
              <a:avLst/>
              <a:gdLst/>
              <a:ahLst/>
              <a:cxnLst/>
              <a:rect l="l" t="t" r="r" b="b"/>
              <a:pathLst>
                <a:path w="24539" h="29898" extrusionOk="0">
                  <a:moveTo>
                    <a:pt x="0" y="1"/>
                  </a:moveTo>
                  <a:lnTo>
                    <a:pt x="0" y="2799"/>
                  </a:lnTo>
                  <a:lnTo>
                    <a:pt x="0" y="8216"/>
                  </a:lnTo>
                  <a:lnTo>
                    <a:pt x="2798" y="8216"/>
                  </a:lnTo>
                  <a:lnTo>
                    <a:pt x="2798" y="2799"/>
                  </a:lnTo>
                  <a:lnTo>
                    <a:pt x="10859" y="2799"/>
                  </a:lnTo>
                  <a:lnTo>
                    <a:pt x="10859" y="27087"/>
                  </a:lnTo>
                  <a:lnTo>
                    <a:pt x="2798" y="27087"/>
                  </a:lnTo>
                  <a:lnTo>
                    <a:pt x="2798" y="21682"/>
                  </a:lnTo>
                  <a:lnTo>
                    <a:pt x="0" y="21682"/>
                  </a:lnTo>
                  <a:lnTo>
                    <a:pt x="0" y="27087"/>
                  </a:lnTo>
                  <a:lnTo>
                    <a:pt x="0" y="29897"/>
                  </a:lnTo>
                  <a:lnTo>
                    <a:pt x="24539" y="29897"/>
                  </a:lnTo>
                  <a:lnTo>
                    <a:pt x="24539" y="27087"/>
                  </a:lnTo>
                  <a:lnTo>
                    <a:pt x="24539" y="21682"/>
                  </a:lnTo>
                  <a:lnTo>
                    <a:pt x="21741" y="21682"/>
                  </a:lnTo>
                  <a:lnTo>
                    <a:pt x="21741" y="27087"/>
                  </a:lnTo>
                  <a:lnTo>
                    <a:pt x="13680" y="27087"/>
                  </a:lnTo>
                  <a:lnTo>
                    <a:pt x="13680" y="2799"/>
                  </a:lnTo>
                  <a:lnTo>
                    <a:pt x="21741" y="2799"/>
                  </a:lnTo>
                  <a:lnTo>
                    <a:pt x="21741" y="8216"/>
                  </a:lnTo>
                  <a:lnTo>
                    <a:pt x="24539" y="8216"/>
                  </a:lnTo>
                  <a:lnTo>
                    <a:pt x="24539" y="2799"/>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9"/>
            <p:cNvSpPr/>
            <p:nvPr/>
          </p:nvSpPr>
          <p:spPr>
            <a:xfrm>
              <a:off x="3918625" y="1254150"/>
              <a:ext cx="614100" cy="747450"/>
            </a:xfrm>
            <a:custGeom>
              <a:avLst/>
              <a:gdLst/>
              <a:ahLst/>
              <a:cxnLst/>
              <a:rect l="l" t="t" r="r" b="b"/>
              <a:pathLst>
                <a:path w="24564" h="29898" extrusionOk="0">
                  <a:moveTo>
                    <a:pt x="1" y="1"/>
                  </a:moveTo>
                  <a:lnTo>
                    <a:pt x="1" y="2799"/>
                  </a:lnTo>
                  <a:lnTo>
                    <a:pt x="1" y="8216"/>
                  </a:lnTo>
                  <a:lnTo>
                    <a:pt x="2811" y="8216"/>
                  </a:lnTo>
                  <a:lnTo>
                    <a:pt x="2811" y="2799"/>
                  </a:lnTo>
                  <a:lnTo>
                    <a:pt x="10883" y="2799"/>
                  </a:lnTo>
                  <a:lnTo>
                    <a:pt x="10883" y="27087"/>
                  </a:lnTo>
                  <a:lnTo>
                    <a:pt x="2811" y="27087"/>
                  </a:lnTo>
                  <a:lnTo>
                    <a:pt x="2811" y="21682"/>
                  </a:lnTo>
                  <a:lnTo>
                    <a:pt x="1" y="21682"/>
                  </a:lnTo>
                  <a:lnTo>
                    <a:pt x="1" y="27087"/>
                  </a:lnTo>
                  <a:lnTo>
                    <a:pt x="1" y="29897"/>
                  </a:lnTo>
                  <a:lnTo>
                    <a:pt x="24563" y="29897"/>
                  </a:lnTo>
                  <a:lnTo>
                    <a:pt x="24563" y="27087"/>
                  </a:lnTo>
                  <a:lnTo>
                    <a:pt x="24563" y="21682"/>
                  </a:lnTo>
                  <a:lnTo>
                    <a:pt x="21742" y="21682"/>
                  </a:lnTo>
                  <a:lnTo>
                    <a:pt x="21742" y="27087"/>
                  </a:lnTo>
                  <a:lnTo>
                    <a:pt x="13681" y="27087"/>
                  </a:lnTo>
                  <a:lnTo>
                    <a:pt x="13681" y="2799"/>
                  </a:lnTo>
                  <a:lnTo>
                    <a:pt x="21742" y="2799"/>
                  </a:lnTo>
                  <a:lnTo>
                    <a:pt x="21742" y="8216"/>
                  </a:lnTo>
                  <a:lnTo>
                    <a:pt x="24563" y="8216"/>
                  </a:lnTo>
                  <a:lnTo>
                    <a:pt x="24563" y="2799"/>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9"/>
            <p:cNvSpPr/>
            <p:nvPr/>
          </p:nvSpPr>
          <p:spPr>
            <a:xfrm>
              <a:off x="4329100" y="1664625"/>
              <a:ext cx="613800" cy="747425"/>
            </a:xfrm>
            <a:custGeom>
              <a:avLst/>
              <a:gdLst/>
              <a:ahLst/>
              <a:cxnLst/>
              <a:rect l="l" t="t" r="r" b="b"/>
              <a:pathLst>
                <a:path w="24552" h="29897" extrusionOk="0">
                  <a:moveTo>
                    <a:pt x="1" y="0"/>
                  </a:moveTo>
                  <a:lnTo>
                    <a:pt x="1" y="2810"/>
                  </a:lnTo>
                  <a:lnTo>
                    <a:pt x="1" y="8228"/>
                  </a:lnTo>
                  <a:lnTo>
                    <a:pt x="2810" y="8228"/>
                  </a:lnTo>
                  <a:lnTo>
                    <a:pt x="2810" y="2810"/>
                  </a:lnTo>
                  <a:lnTo>
                    <a:pt x="10871" y="2810"/>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0"/>
                  </a:lnTo>
                  <a:lnTo>
                    <a:pt x="21753" y="2810"/>
                  </a:lnTo>
                  <a:lnTo>
                    <a:pt x="21753" y="8228"/>
                  </a:lnTo>
                  <a:lnTo>
                    <a:pt x="24551" y="8228"/>
                  </a:lnTo>
                  <a:lnTo>
                    <a:pt x="24551" y="2810"/>
                  </a:lnTo>
                  <a:lnTo>
                    <a:pt x="24551"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9"/>
            <p:cNvSpPr/>
            <p:nvPr/>
          </p:nvSpPr>
          <p:spPr>
            <a:xfrm>
              <a:off x="4329100" y="2478700"/>
              <a:ext cx="613800" cy="747450"/>
            </a:xfrm>
            <a:custGeom>
              <a:avLst/>
              <a:gdLst/>
              <a:ahLst/>
              <a:cxnLst/>
              <a:rect l="l" t="t" r="r" b="b"/>
              <a:pathLst>
                <a:path w="24552" h="29898" extrusionOk="0">
                  <a:moveTo>
                    <a:pt x="1" y="1"/>
                  </a:moveTo>
                  <a:lnTo>
                    <a:pt x="1" y="2811"/>
                  </a:lnTo>
                  <a:lnTo>
                    <a:pt x="1" y="8228"/>
                  </a:lnTo>
                  <a:lnTo>
                    <a:pt x="2810" y="8228"/>
                  </a:lnTo>
                  <a:lnTo>
                    <a:pt x="2810" y="2811"/>
                  </a:lnTo>
                  <a:lnTo>
                    <a:pt x="10871" y="2811"/>
                  </a:lnTo>
                  <a:lnTo>
                    <a:pt x="10871" y="27099"/>
                  </a:lnTo>
                  <a:lnTo>
                    <a:pt x="2810" y="27099"/>
                  </a:lnTo>
                  <a:lnTo>
                    <a:pt x="2810" y="21682"/>
                  </a:lnTo>
                  <a:lnTo>
                    <a:pt x="1" y="21682"/>
                  </a:lnTo>
                  <a:lnTo>
                    <a:pt x="1" y="27099"/>
                  </a:lnTo>
                  <a:lnTo>
                    <a:pt x="1" y="29897"/>
                  </a:lnTo>
                  <a:lnTo>
                    <a:pt x="24551" y="29897"/>
                  </a:lnTo>
                  <a:lnTo>
                    <a:pt x="24551" y="27099"/>
                  </a:lnTo>
                  <a:lnTo>
                    <a:pt x="24551" y="21682"/>
                  </a:lnTo>
                  <a:lnTo>
                    <a:pt x="21753" y="21682"/>
                  </a:lnTo>
                  <a:lnTo>
                    <a:pt x="21753" y="27099"/>
                  </a:lnTo>
                  <a:lnTo>
                    <a:pt x="13681" y="27099"/>
                  </a:lnTo>
                  <a:lnTo>
                    <a:pt x="13681" y="2811"/>
                  </a:lnTo>
                  <a:lnTo>
                    <a:pt x="21753" y="2811"/>
                  </a:lnTo>
                  <a:lnTo>
                    <a:pt x="21753" y="8228"/>
                  </a:lnTo>
                  <a:lnTo>
                    <a:pt x="24551" y="8228"/>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9"/>
            <p:cNvSpPr/>
            <p:nvPr/>
          </p:nvSpPr>
          <p:spPr>
            <a:xfrm>
              <a:off x="6371625" y="437375"/>
              <a:ext cx="614075" cy="747450"/>
            </a:xfrm>
            <a:custGeom>
              <a:avLst/>
              <a:gdLst/>
              <a:ahLst/>
              <a:cxnLst/>
              <a:rect l="l" t="t" r="r" b="b"/>
              <a:pathLst>
                <a:path w="24563" h="29898" extrusionOk="0">
                  <a:moveTo>
                    <a:pt x="0" y="1"/>
                  </a:moveTo>
                  <a:lnTo>
                    <a:pt x="0" y="2811"/>
                  </a:lnTo>
                  <a:lnTo>
                    <a:pt x="0" y="8216"/>
                  </a:lnTo>
                  <a:lnTo>
                    <a:pt x="2822" y="8216"/>
                  </a:lnTo>
                  <a:lnTo>
                    <a:pt x="2822" y="2811"/>
                  </a:lnTo>
                  <a:lnTo>
                    <a:pt x="10883" y="2811"/>
                  </a:lnTo>
                  <a:lnTo>
                    <a:pt x="10883" y="27100"/>
                  </a:lnTo>
                  <a:lnTo>
                    <a:pt x="2822" y="27100"/>
                  </a:lnTo>
                  <a:lnTo>
                    <a:pt x="2822" y="21682"/>
                  </a:lnTo>
                  <a:lnTo>
                    <a:pt x="0" y="21682"/>
                  </a:lnTo>
                  <a:lnTo>
                    <a:pt x="0" y="27100"/>
                  </a:lnTo>
                  <a:lnTo>
                    <a:pt x="0" y="29897"/>
                  </a:lnTo>
                  <a:lnTo>
                    <a:pt x="24563" y="29897"/>
                  </a:lnTo>
                  <a:lnTo>
                    <a:pt x="24563" y="27100"/>
                  </a:lnTo>
                  <a:lnTo>
                    <a:pt x="24563" y="21682"/>
                  </a:lnTo>
                  <a:lnTo>
                    <a:pt x="21753" y="21682"/>
                  </a:lnTo>
                  <a:lnTo>
                    <a:pt x="21753" y="27100"/>
                  </a:lnTo>
                  <a:lnTo>
                    <a:pt x="13680" y="27100"/>
                  </a:lnTo>
                  <a:lnTo>
                    <a:pt x="13680" y="2811"/>
                  </a:lnTo>
                  <a:lnTo>
                    <a:pt x="21753" y="2811"/>
                  </a:lnTo>
                  <a:lnTo>
                    <a:pt x="21753"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9"/>
            <p:cNvSpPr/>
            <p:nvPr/>
          </p:nvSpPr>
          <p:spPr>
            <a:xfrm>
              <a:off x="7192850" y="437375"/>
              <a:ext cx="613500" cy="747450"/>
            </a:xfrm>
            <a:custGeom>
              <a:avLst/>
              <a:gdLst/>
              <a:ahLst/>
              <a:cxnLst/>
              <a:rect l="l" t="t" r="r" b="b"/>
              <a:pathLst>
                <a:path w="24540"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39" y="29897"/>
                  </a:lnTo>
                  <a:lnTo>
                    <a:pt x="24539" y="21682"/>
                  </a:lnTo>
                  <a:lnTo>
                    <a:pt x="21741" y="21682"/>
                  </a:lnTo>
                  <a:lnTo>
                    <a:pt x="21741" y="27100"/>
                  </a:lnTo>
                  <a:lnTo>
                    <a:pt x="13681" y="27100"/>
                  </a:lnTo>
                  <a:lnTo>
                    <a:pt x="13681" y="2811"/>
                  </a:lnTo>
                  <a:lnTo>
                    <a:pt x="21741" y="2811"/>
                  </a:lnTo>
                  <a:lnTo>
                    <a:pt x="21741" y="8216"/>
                  </a:lnTo>
                  <a:lnTo>
                    <a:pt x="24539" y="8216"/>
                  </a:lnTo>
                  <a:lnTo>
                    <a:pt x="24539"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9"/>
            <p:cNvSpPr/>
            <p:nvPr/>
          </p:nvSpPr>
          <p:spPr>
            <a:xfrm>
              <a:off x="3921900" y="437375"/>
              <a:ext cx="614100" cy="747450"/>
            </a:xfrm>
            <a:custGeom>
              <a:avLst/>
              <a:gdLst/>
              <a:ahLst/>
              <a:cxnLst/>
              <a:rect l="l" t="t" r="r" b="b"/>
              <a:pathLst>
                <a:path w="24564" h="29898" extrusionOk="0">
                  <a:moveTo>
                    <a:pt x="1" y="1"/>
                  </a:moveTo>
                  <a:lnTo>
                    <a:pt x="1" y="2811"/>
                  </a:lnTo>
                  <a:lnTo>
                    <a:pt x="1" y="8216"/>
                  </a:lnTo>
                  <a:lnTo>
                    <a:pt x="2799" y="8216"/>
                  </a:lnTo>
                  <a:lnTo>
                    <a:pt x="2799" y="2811"/>
                  </a:lnTo>
                  <a:lnTo>
                    <a:pt x="10871" y="2811"/>
                  </a:lnTo>
                  <a:lnTo>
                    <a:pt x="10871" y="27100"/>
                  </a:lnTo>
                  <a:lnTo>
                    <a:pt x="2799" y="27100"/>
                  </a:lnTo>
                  <a:lnTo>
                    <a:pt x="2799" y="21682"/>
                  </a:lnTo>
                  <a:lnTo>
                    <a:pt x="1" y="21682"/>
                  </a:lnTo>
                  <a:lnTo>
                    <a:pt x="1" y="27100"/>
                  </a:lnTo>
                  <a:lnTo>
                    <a:pt x="1" y="29897"/>
                  </a:lnTo>
                  <a:lnTo>
                    <a:pt x="24563" y="29897"/>
                  </a:lnTo>
                  <a:lnTo>
                    <a:pt x="24563" y="21682"/>
                  </a:lnTo>
                  <a:lnTo>
                    <a:pt x="21753" y="21682"/>
                  </a:lnTo>
                  <a:lnTo>
                    <a:pt x="21753" y="27100"/>
                  </a:lnTo>
                  <a:lnTo>
                    <a:pt x="13681" y="27100"/>
                  </a:lnTo>
                  <a:lnTo>
                    <a:pt x="13681" y="2811"/>
                  </a:lnTo>
                  <a:lnTo>
                    <a:pt x="21753" y="2811"/>
                  </a:lnTo>
                  <a:lnTo>
                    <a:pt x="21753" y="8216"/>
                  </a:lnTo>
                  <a:lnTo>
                    <a:pt x="24563" y="8216"/>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9"/>
            <p:cNvSpPr/>
            <p:nvPr/>
          </p:nvSpPr>
          <p:spPr>
            <a:xfrm>
              <a:off x="6782075" y="843400"/>
              <a:ext cx="614100" cy="747425"/>
            </a:xfrm>
            <a:custGeom>
              <a:avLst/>
              <a:gdLst/>
              <a:ahLst/>
              <a:cxnLst/>
              <a:rect l="l" t="t" r="r" b="b"/>
              <a:pathLst>
                <a:path w="24564" h="29897" extrusionOk="0">
                  <a:moveTo>
                    <a:pt x="1" y="0"/>
                  </a:moveTo>
                  <a:lnTo>
                    <a:pt x="1" y="2798"/>
                  </a:lnTo>
                  <a:lnTo>
                    <a:pt x="1" y="8215"/>
                  </a:lnTo>
                  <a:lnTo>
                    <a:pt x="2811" y="8215"/>
                  </a:lnTo>
                  <a:lnTo>
                    <a:pt x="2811" y="2798"/>
                  </a:lnTo>
                  <a:lnTo>
                    <a:pt x="10883" y="2798"/>
                  </a:lnTo>
                  <a:lnTo>
                    <a:pt x="10883" y="27087"/>
                  </a:lnTo>
                  <a:lnTo>
                    <a:pt x="2811" y="27087"/>
                  </a:lnTo>
                  <a:lnTo>
                    <a:pt x="2811" y="21681"/>
                  </a:lnTo>
                  <a:lnTo>
                    <a:pt x="1" y="21681"/>
                  </a:lnTo>
                  <a:lnTo>
                    <a:pt x="1" y="27087"/>
                  </a:lnTo>
                  <a:lnTo>
                    <a:pt x="1" y="29897"/>
                  </a:lnTo>
                  <a:lnTo>
                    <a:pt x="24564" y="29897"/>
                  </a:lnTo>
                  <a:lnTo>
                    <a:pt x="24564" y="27087"/>
                  </a:lnTo>
                  <a:lnTo>
                    <a:pt x="24564" y="21681"/>
                  </a:lnTo>
                  <a:lnTo>
                    <a:pt x="21766" y="21681"/>
                  </a:lnTo>
                  <a:lnTo>
                    <a:pt x="21766" y="27087"/>
                  </a:lnTo>
                  <a:lnTo>
                    <a:pt x="13693" y="27087"/>
                  </a:lnTo>
                  <a:lnTo>
                    <a:pt x="13693" y="2798"/>
                  </a:lnTo>
                  <a:lnTo>
                    <a:pt x="21766" y="2798"/>
                  </a:lnTo>
                  <a:lnTo>
                    <a:pt x="21766"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9"/>
            <p:cNvSpPr/>
            <p:nvPr/>
          </p:nvSpPr>
          <p:spPr>
            <a:xfrm>
              <a:off x="5968000" y="843400"/>
              <a:ext cx="613500" cy="747425"/>
            </a:xfrm>
            <a:custGeom>
              <a:avLst/>
              <a:gdLst/>
              <a:ahLst/>
              <a:cxnLst/>
              <a:rect l="l" t="t" r="r" b="b"/>
              <a:pathLst>
                <a:path w="24540" h="29897" extrusionOk="0">
                  <a:moveTo>
                    <a:pt x="0" y="0"/>
                  </a:moveTo>
                  <a:lnTo>
                    <a:pt x="0" y="2798"/>
                  </a:lnTo>
                  <a:lnTo>
                    <a:pt x="0" y="8215"/>
                  </a:lnTo>
                  <a:lnTo>
                    <a:pt x="2798" y="8215"/>
                  </a:lnTo>
                  <a:lnTo>
                    <a:pt x="2798" y="2798"/>
                  </a:lnTo>
                  <a:lnTo>
                    <a:pt x="10871" y="2798"/>
                  </a:lnTo>
                  <a:lnTo>
                    <a:pt x="10871" y="27087"/>
                  </a:lnTo>
                  <a:lnTo>
                    <a:pt x="2798" y="27087"/>
                  </a:lnTo>
                  <a:lnTo>
                    <a:pt x="2798" y="21681"/>
                  </a:lnTo>
                  <a:lnTo>
                    <a:pt x="0" y="21681"/>
                  </a:lnTo>
                  <a:lnTo>
                    <a:pt x="0" y="27087"/>
                  </a:lnTo>
                  <a:lnTo>
                    <a:pt x="0" y="29897"/>
                  </a:lnTo>
                  <a:lnTo>
                    <a:pt x="24539" y="29897"/>
                  </a:lnTo>
                  <a:lnTo>
                    <a:pt x="24539" y="27087"/>
                  </a:lnTo>
                  <a:lnTo>
                    <a:pt x="24539" y="21681"/>
                  </a:lnTo>
                  <a:lnTo>
                    <a:pt x="21741" y="21681"/>
                  </a:lnTo>
                  <a:lnTo>
                    <a:pt x="21741" y="27087"/>
                  </a:lnTo>
                  <a:lnTo>
                    <a:pt x="13681" y="27087"/>
                  </a:lnTo>
                  <a:lnTo>
                    <a:pt x="13681" y="2798"/>
                  </a:lnTo>
                  <a:lnTo>
                    <a:pt x="21741" y="2798"/>
                  </a:lnTo>
                  <a:lnTo>
                    <a:pt x="21741" y="8215"/>
                  </a:lnTo>
                  <a:lnTo>
                    <a:pt x="24539" y="8215"/>
                  </a:lnTo>
                  <a:lnTo>
                    <a:pt x="24539" y="2798"/>
                  </a:lnTo>
                  <a:lnTo>
                    <a:pt x="24539"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9"/>
            <p:cNvSpPr/>
            <p:nvPr/>
          </p:nvSpPr>
          <p:spPr>
            <a:xfrm>
              <a:off x="4736600" y="437375"/>
              <a:ext cx="613775" cy="747450"/>
            </a:xfrm>
            <a:custGeom>
              <a:avLst/>
              <a:gdLst/>
              <a:ahLst/>
              <a:cxnLst/>
              <a:rect l="l" t="t" r="r" b="b"/>
              <a:pathLst>
                <a:path w="24551" h="29898" extrusionOk="0">
                  <a:moveTo>
                    <a:pt x="0" y="1"/>
                  </a:moveTo>
                  <a:lnTo>
                    <a:pt x="0" y="2811"/>
                  </a:lnTo>
                  <a:lnTo>
                    <a:pt x="0" y="8216"/>
                  </a:lnTo>
                  <a:lnTo>
                    <a:pt x="2798" y="8216"/>
                  </a:lnTo>
                  <a:lnTo>
                    <a:pt x="2798" y="2811"/>
                  </a:lnTo>
                  <a:lnTo>
                    <a:pt x="10859" y="2811"/>
                  </a:lnTo>
                  <a:lnTo>
                    <a:pt x="10859" y="27100"/>
                  </a:lnTo>
                  <a:lnTo>
                    <a:pt x="2798" y="27100"/>
                  </a:lnTo>
                  <a:lnTo>
                    <a:pt x="2798" y="21682"/>
                  </a:lnTo>
                  <a:lnTo>
                    <a:pt x="0" y="21682"/>
                  </a:lnTo>
                  <a:lnTo>
                    <a:pt x="0" y="27100"/>
                  </a:lnTo>
                  <a:lnTo>
                    <a:pt x="0" y="29897"/>
                  </a:lnTo>
                  <a:lnTo>
                    <a:pt x="24551" y="29897"/>
                  </a:lnTo>
                  <a:lnTo>
                    <a:pt x="24551" y="27100"/>
                  </a:lnTo>
                  <a:lnTo>
                    <a:pt x="24551" y="21682"/>
                  </a:lnTo>
                  <a:lnTo>
                    <a:pt x="21741" y="21682"/>
                  </a:lnTo>
                  <a:lnTo>
                    <a:pt x="21741" y="27100"/>
                  </a:lnTo>
                  <a:lnTo>
                    <a:pt x="13669" y="27100"/>
                  </a:lnTo>
                  <a:lnTo>
                    <a:pt x="13669" y="2811"/>
                  </a:lnTo>
                  <a:lnTo>
                    <a:pt x="21741" y="2811"/>
                  </a:lnTo>
                  <a:lnTo>
                    <a:pt x="21741" y="8216"/>
                  </a:lnTo>
                  <a:lnTo>
                    <a:pt x="24551" y="8216"/>
                  </a:lnTo>
                  <a:lnTo>
                    <a:pt x="24551" y="2811"/>
                  </a:lnTo>
                  <a:lnTo>
                    <a:pt x="24551"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9"/>
            <p:cNvSpPr/>
            <p:nvPr/>
          </p:nvSpPr>
          <p:spPr>
            <a:xfrm>
              <a:off x="5557225" y="437375"/>
              <a:ext cx="614100" cy="747450"/>
            </a:xfrm>
            <a:custGeom>
              <a:avLst/>
              <a:gdLst/>
              <a:ahLst/>
              <a:cxnLst/>
              <a:rect l="l" t="t" r="r" b="b"/>
              <a:pathLst>
                <a:path w="24564" h="29898" extrusionOk="0">
                  <a:moveTo>
                    <a:pt x="1" y="1"/>
                  </a:moveTo>
                  <a:lnTo>
                    <a:pt x="1" y="2811"/>
                  </a:lnTo>
                  <a:lnTo>
                    <a:pt x="1" y="8216"/>
                  </a:lnTo>
                  <a:lnTo>
                    <a:pt x="2811" y="8216"/>
                  </a:lnTo>
                  <a:lnTo>
                    <a:pt x="2811" y="2811"/>
                  </a:lnTo>
                  <a:lnTo>
                    <a:pt x="10883" y="2811"/>
                  </a:lnTo>
                  <a:lnTo>
                    <a:pt x="10883" y="27100"/>
                  </a:lnTo>
                  <a:lnTo>
                    <a:pt x="2811" y="27100"/>
                  </a:lnTo>
                  <a:lnTo>
                    <a:pt x="2811" y="21682"/>
                  </a:lnTo>
                  <a:lnTo>
                    <a:pt x="1" y="21682"/>
                  </a:lnTo>
                  <a:lnTo>
                    <a:pt x="1" y="27100"/>
                  </a:lnTo>
                  <a:lnTo>
                    <a:pt x="1" y="29897"/>
                  </a:lnTo>
                  <a:lnTo>
                    <a:pt x="24563" y="29897"/>
                  </a:lnTo>
                  <a:lnTo>
                    <a:pt x="24563" y="27100"/>
                  </a:lnTo>
                  <a:lnTo>
                    <a:pt x="24563" y="21682"/>
                  </a:lnTo>
                  <a:lnTo>
                    <a:pt x="21742" y="21682"/>
                  </a:lnTo>
                  <a:lnTo>
                    <a:pt x="21742" y="27100"/>
                  </a:lnTo>
                  <a:lnTo>
                    <a:pt x="13681" y="27100"/>
                  </a:lnTo>
                  <a:lnTo>
                    <a:pt x="13681" y="2811"/>
                  </a:lnTo>
                  <a:lnTo>
                    <a:pt x="21742" y="2811"/>
                  </a:lnTo>
                  <a:lnTo>
                    <a:pt x="21742" y="8216"/>
                  </a:lnTo>
                  <a:lnTo>
                    <a:pt x="24563" y="8216"/>
                  </a:lnTo>
                  <a:lnTo>
                    <a:pt x="24563" y="2811"/>
                  </a:lnTo>
                  <a:lnTo>
                    <a:pt x="24563" y="1"/>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9"/>
            <p:cNvSpPr/>
            <p:nvPr/>
          </p:nvSpPr>
          <p:spPr>
            <a:xfrm>
              <a:off x="5146750" y="843400"/>
              <a:ext cx="614100" cy="747425"/>
            </a:xfrm>
            <a:custGeom>
              <a:avLst/>
              <a:gdLst/>
              <a:ahLst/>
              <a:cxnLst/>
              <a:rect l="l" t="t" r="r" b="b"/>
              <a:pathLst>
                <a:path w="24564" h="29897" extrusionOk="0">
                  <a:moveTo>
                    <a:pt x="1" y="0"/>
                  </a:moveTo>
                  <a:lnTo>
                    <a:pt x="1" y="2798"/>
                  </a:lnTo>
                  <a:lnTo>
                    <a:pt x="1" y="8215"/>
                  </a:lnTo>
                  <a:lnTo>
                    <a:pt x="2823" y="8215"/>
                  </a:lnTo>
                  <a:lnTo>
                    <a:pt x="2823" y="2798"/>
                  </a:lnTo>
                  <a:lnTo>
                    <a:pt x="10883" y="2798"/>
                  </a:lnTo>
                  <a:lnTo>
                    <a:pt x="10883" y="27087"/>
                  </a:lnTo>
                  <a:lnTo>
                    <a:pt x="2823" y="27087"/>
                  </a:lnTo>
                  <a:lnTo>
                    <a:pt x="2823" y="21681"/>
                  </a:lnTo>
                  <a:lnTo>
                    <a:pt x="1" y="21681"/>
                  </a:lnTo>
                  <a:lnTo>
                    <a:pt x="1" y="27087"/>
                  </a:lnTo>
                  <a:lnTo>
                    <a:pt x="1" y="29897"/>
                  </a:lnTo>
                  <a:lnTo>
                    <a:pt x="24564" y="29897"/>
                  </a:lnTo>
                  <a:lnTo>
                    <a:pt x="24564" y="27087"/>
                  </a:lnTo>
                  <a:lnTo>
                    <a:pt x="24564" y="21681"/>
                  </a:lnTo>
                  <a:lnTo>
                    <a:pt x="21754" y="21681"/>
                  </a:lnTo>
                  <a:lnTo>
                    <a:pt x="21754" y="27087"/>
                  </a:lnTo>
                  <a:lnTo>
                    <a:pt x="13681" y="27087"/>
                  </a:lnTo>
                  <a:lnTo>
                    <a:pt x="13681" y="2798"/>
                  </a:lnTo>
                  <a:lnTo>
                    <a:pt x="21754" y="2798"/>
                  </a:lnTo>
                  <a:lnTo>
                    <a:pt x="21754" y="8215"/>
                  </a:lnTo>
                  <a:lnTo>
                    <a:pt x="24564" y="8215"/>
                  </a:lnTo>
                  <a:lnTo>
                    <a:pt x="24564" y="2798"/>
                  </a:lnTo>
                  <a:lnTo>
                    <a:pt x="24564"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9"/>
            <p:cNvSpPr/>
            <p:nvPr/>
          </p:nvSpPr>
          <p:spPr>
            <a:xfrm>
              <a:off x="4332375" y="843400"/>
              <a:ext cx="614100" cy="747425"/>
            </a:xfrm>
            <a:custGeom>
              <a:avLst/>
              <a:gdLst/>
              <a:ahLst/>
              <a:cxnLst/>
              <a:rect l="l" t="t" r="r" b="b"/>
              <a:pathLst>
                <a:path w="24564" h="29897" extrusionOk="0">
                  <a:moveTo>
                    <a:pt x="0" y="0"/>
                  </a:moveTo>
                  <a:lnTo>
                    <a:pt x="0" y="2798"/>
                  </a:lnTo>
                  <a:lnTo>
                    <a:pt x="0" y="8215"/>
                  </a:lnTo>
                  <a:lnTo>
                    <a:pt x="2810" y="8215"/>
                  </a:lnTo>
                  <a:lnTo>
                    <a:pt x="2810" y="2798"/>
                  </a:lnTo>
                  <a:lnTo>
                    <a:pt x="10883" y="2798"/>
                  </a:lnTo>
                  <a:lnTo>
                    <a:pt x="10883" y="27087"/>
                  </a:lnTo>
                  <a:lnTo>
                    <a:pt x="2810" y="27087"/>
                  </a:lnTo>
                  <a:lnTo>
                    <a:pt x="2810" y="21681"/>
                  </a:lnTo>
                  <a:lnTo>
                    <a:pt x="0" y="21681"/>
                  </a:lnTo>
                  <a:lnTo>
                    <a:pt x="0" y="27087"/>
                  </a:lnTo>
                  <a:lnTo>
                    <a:pt x="0" y="29897"/>
                  </a:lnTo>
                  <a:lnTo>
                    <a:pt x="24563" y="29897"/>
                  </a:lnTo>
                  <a:lnTo>
                    <a:pt x="24563" y="27087"/>
                  </a:lnTo>
                  <a:lnTo>
                    <a:pt x="24563" y="21681"/>
                  </a:lnTo>
                  <a:lnTo>
                    <a:pt x="21741" y="21681"/>
                  </a:lnTo>
                  <a:lnTo>
                    <a:pt x="21741" y="27087"/>
                  </a:lnTo>
                  <a:lnTo>
                    <a:pt x="13681" y="27087"/>
                  </a:lnTo>
                  <a:lnTo>
                    <a:pt x="13681" y="2798"/>
                  </a:lnTo>
                  <a:lnTo>
                    <a:pt x="21741" y="2798"/>
                  </a:lnTo>
                  <a:lnTo>
                    <a:pt x="21741" y="8215"/>
                  </a:lnTo>
                  <a:lnTo>
                    <a:pt x="24563" y="8215"/>
                  </a:lnTo>
                  <a:lnTo>
                    <a:pt x="24563" y="2798"/>
                  </a:lnTo>
                  <a:lnTo>
                    <a:pt x="24563" y="0"/>
                  </a:lnTo>
                  <a:close/>
                </a:path>
              </a:pathLst>
            </a:custGeom>
            <a:solidFill>
              <a:srgbClr val="3838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3" name="Google Shape;1213;p9"/>
          <p:cNvSpPr txBox="1">
            <a:spLocks noGrp="1"/>
          </p:cNvSpPr>
          <p:nvPr>
            <p:ph type="title"/>
          </p:nvPr>
        </p:nvSpPr>
        <p:spPr>
          <a:xfrm>
            <a:off x="2549400" y="1551350"/>
            <a:ext cx="4045200" cy="812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000">
                <a:solidFill>
                  <a:schemeClr val="dk2"/>
                </a:solidFill>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1214" name="Google Shape;1214;p9"/>
          <p:cNvSpPr txBox="1">
            <a:spLocks noGrp="1"/>
          </p:cNvSpPr>
          <p:nvPr>
            <p:ph type="subTitle" idx="1"/>
          </p:nvPr>
        </p:nvSpPr>
        <p:spPr>
          <a:xfrm>
            <a:off x="2549400" y="2225339"/>
            <a:ext cx="4045200" cy="136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16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grpSp>
        <p:nvGrpSpPr>
          <p:cNvPr id="1215" name="Google Shape;1215;p9"/>
          <p:cNvGrpSpPr/>
          <p:nvPr/>
        </p:nvGrpSpPr>
        <p:grpSpPr>
          <a:xfrm>
            <a:off x="8573507" y="-120652"/>
            <a:ext cx="226462" cy="1338982"/>
            <a:chOff x="1732769" y="-87277"/>
            <a:chExt cx="226462" cy="1338982"/>
          </a:xfrm>
        </p:grpSpPr>
        <p:grpSp>
          <p:nvGrpSpPr>
            <p:cNvPr id="1216" name="Google Shape;1216;p9"/>
            <p:cNvGrpSpPr/>
            <p:nvPr/>
          </p:nvGrpSpPr>
          <p:grpSpPr>
            <a:xfrm>
              <a:off x="1732769" y="-87276"/>
              <a:ext cx="226462" cy="1338981"/>
              <a:chOff x="3247110" y="-43551"/>
              <a:chExt cx="586538" cy="3467965"/>
            </a:xfrm>
          </p:grpSpPr>
          <p:sp>
            <p:nvSpPr>
              <p:cNvPr id="1217" name="Google Shape;1217;p9"/>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9"/>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9"/>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9"/>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9"/>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9"/>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9"/>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9"/>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9"/>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9"/>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9"/>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9"/>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9"/>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9"/>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9"/>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9"/>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9"/>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 name="Google Shape;1234;p9"/>
            <p:cNvGrpSpPr/>
            <p:nvPr/>
          </p:nvGrpSpPr>
          <p:grpSpPr>
            <a:xfrm>
              <a:off x="1732786" y="-87277"/>
              <a:ext cx="226446" cy="1338882"/>
              <a:chOff x="3355550" y="288525"/>
              <a:chExt cx="867275" cy="5127850"/>
            </a:xfrm>
          </p:grpSpPr>
          <p:sp>
            <p:nvSpPr>
              <p:cNvPr id="1235" name="Google Shape;1235;p9"/>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9"/>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9"/>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9"/>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9"/>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9"/>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9"/>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9"/>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9"/>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9"/>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9"/>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9"/>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9"/>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9"/>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9"/>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9"/>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9"/>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9"/>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9"/>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9"/>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9"/>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9"/>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9"/>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9"/>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9"/>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9"/>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9"/>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2" name="Google Shape;1262;p9"/>
          <p:cNvGrpSpPr/>
          <p:nvPr/>
        </p:nvGrpSpPr>
        <p:grpSpPr>
          <a:xfrm>
            <a:off x="3035649" y="4334293"/>
            <a:ext cx="1536356" cy="1524462"/>
            <a:chOff x="1200700" y="238125"/>
            <a:chExt cx="5218600" cy="5178200"/>
          </a:xfrm>
        </p:grpSpPr>
        <p:sp>
          <p:nvSpPr>
            <p:cNvPr id="1263" name="Google Shape;1263;p9"/>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9"/>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9"/>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9"/>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9"/>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9"/>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9"/>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9"/>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9"/>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9"/>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9"/>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9"/>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9"/>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9"/>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9"/>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9"/>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9"/>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9"/>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9"/>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9"/>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9"/>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9"/>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9"/>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9"/>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9"/>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9"/>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9"/>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9"/>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9"/>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9"/>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9"/>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9"/>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 name="Google Shape;1295;p9"/>
          <p:cNvGrpSpPr/>
          <p:nvPr/>
        </p:nvGrpSpPr>
        <p:grpSpPr>
          <a:xfrm flipH="1">
            <a:off x="406399" y="4437329"/>
            <a:ext cx="390854" cy="411698"/>
            <a:chOff x="5232406" y="2094648"/>
            <a:chExt cx="586515" cy="617793"/>
          </a:xfrm>
        </p:grpSpPr>
        <p:sp>
          <p:nvSpPr>
            <p:cNvPr id="1296" name="Google Shape;1296;p9"/>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9"/>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9"/>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 name="Google Shape;1299;p9"/>
          <p:cNvGrpSpPr/>
          <p:nvPr/>
        </p:nvGrpSpPr>
        <p:grpSpPr>
          <a:xfrm>
            <a:off x="406395" y="1674647"/>
            <a:ext cx="269129" cy="269106"/>
            <a:chOff x="3127550" y="3852575"/>
            <a:chExt cx="235500" cy="235500"/>
          </a:xfrm>
        </p:grpSpPr>
        <p:sp>
          <p:nvSpPr>
            <p:cNvPr id="1300" name="Google Shape;1300;p9"/>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9"/>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302"/>
        <p:cNvGrpSpPr/>
        <p:nvPr/>
      </p:nvGrpSpPr>
      <p:grpSpPr>
        <a:xfrm>
          <a:off x="0" y="0"/>
          <a:ext cx="0" cy="0"/>
          <a:chOff x="0" y="0"/>
          <a:chExt cx="0" cy="0"/>
        </a:xfrm>
      </p:grpSpPr>
      <p:sp>
        <p:nvSpPr>
          <p:cNvPr id="1303" name="Google Shape;1303;p10"/>
          <p:cNvSpPr/>
          <p:nvPr/>
        </p:nvSpPr>
        <p:spPr>
          <a:xfrm>
            <a:off x="0" y="0"/>
            <a:ext cx="9153300" cy="5151000"/>
          </a:xfrm>
          <a:prstGeom prst="rect">
            <a:avLst/>
          </a:prstGeom>
          <a:solidFill>
            <a:srgbClr val="FF8F5E">
              <a:alpha val="26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0"/>
          <p:cNvSpPr txBox="1">
            <a:spLocks noGrp="1"/>
          </p:cNvSpPr>
          <p:nvPr>
            <p:ph type="body" idx="1"/>
          </p:nvPr>
        </p:nvSpPr>
        <p:spPr>
          <a:xfrm>
            <a:off x="4581425" y="893350"/>
            <a:ext cx="3333000" cy="1241100"/>
          </a:xfrm>
          <a:prstGeom prst="rect">
            <a:avLst/>
          </a:prstGeom>
        </p:spPr>
        <p:txBody>
          <a:bodyPr spcFirstLastPara="1" wrap="square" lIns="91425" tIns="91425" rIns="91425" bIns="91425" anchor="ctr" anchorCtr="0">
            <a:noAutofit/>
          </a:bodyPr>
          <a:lstStyle>
            <a:lvl1pPr marL="457200" lvl="0" indent="-228600" algn="ctr">
              <a:lnSpc>
                <a:spcPct val="100000"/>
              </a:lnSpc>
              <a:spcBef>
                <a:spcPts val="0"/>
              </a:spcBef>
              <a:spcAft>
                <a:spcPts val="0"/>
              </a:spcAft>
              <a:buSzPts val="1800"/>
              <a:buNone/>
              <a:defRPr sz="3200">
                <a:latin typeface="Londrina Solid"/>
                <a:ea typeface="Londrina Solid"/>
                <a:cs typeface="Londrina Solid"/>
                <a:sym typeface="Londrina Solid"/>
              </a:defRPr>
            </a:lvl1pPr>
          </a:lstStyle>
          <a:p>
            <a:endParaRPr/>
          </a:p>
        </p:txBody>
      </p:sp>
      <p:grpSp>
        <p:nvGrpSpPr>
          <p:cNvPr id="1305" name="Google Shape;1305;p10"/>
          <p:cNvGrpSpPr/>
          <p:nvPr/>
        </p:nvGrpSpPr>
        <p:grpSpPr>
          <a:xfrm>
            <a:off x="3955363" y="242680"/>
            <a:ext cx="241105" cy="241105"/>
            <a:chOff x="3127550" y="3852575"/>
            <a:chExt cx="235500" cy="235500"/>
          </a:xfrm>
        </p:grpSpPr>
        <p:sp>
          <p:nvSpPr>
            <p:cNvPr id="1306" name="Google Shape;1306;p10"/>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0"/>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 name="Google Shape;1308;p10"/>
          <p:cNvGrpSpPr/>
          <p:nvPr/>
        </p:nvGrpSpPr>
        <p:grpSpPr>
          <a:xfrm>
            <a:off x="8472104" y="917069"/>
            <a:ext cx="274004" cy="274004"/>
            <a:chOff x="3127550" y="3852575"/>
            <a:chExt cx="235500" cy="235500"/>
          </a:xfrm>
        </p:grpSpPr>
        <p:sp>
          <p:nvSpPr>
            <p:cNvPr id="1309" name="Google Shape;1309;p10"/>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0"/>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 name="Google Shape;1311;p10"/>
          <p:cNvGrpSpPr/>
          <p:nvPr/>
        </p:nvGrpSpPr>
        <p:grpSpPr>
          <a:xfrm>
            <a:off x="1547924" y="4369468"/>
            <a:ext cx="1536356" cy="1524462"/>
            <a:chOff x="1200700" y="238125"/>
            <a:chExt cx="5218600" cy="5178200"/>
          </a:xfrm>
        </p:grpSpPr>
        <p:sp>
          <p:nvSpPr>
            <p:cNvPr id="1312" name="Google Shape;1312;p10"/>
            <p:cNvSpPr/>
            <p:nvPr/>
          </p:nvSpPr>
          <p:spPr>
            <a:xfrm>
              <a:off x="3724200" y="3902200"/>
              <a:ext cx="131225" cy="625850"/>
            </a:xfrm>
            <a:custGeom>
              <a:avLst/>
              <a:gdLst/>
              <a:ahLst/>
              <a:cxnLst/>
              <a:rect l="l" t="t" r="r" b="b"/>
              <a:pathLst>
                <a:path w="5249" h="25034" extrusionOk="0">
                  <a:moveTo>
                    <a:pt x="2826" y="1"/>
                  </a:moveTo>
                  <a:cubicBezTo>
                    <a:pt x="808" y="4038"/>
                    <a:pt x="0" y="8076"/>
                    <a:pt x="0" y="12114"/>
                  </a:cubicBezTo>
                  <a:cubicBezTo>
                    <a:pt x="0" y="15747"/>
                    <a:pt x="808" y="20592"/>
                    <a:pt x="2019" y="24630"/>
                  </a:cubicBezTo>
                  <a:lnTo>
                    <a:pt x="2019" y="25034"/>
                  </a:lnTo>
                  <a:lnTo>
                    <a:pt x="2826" y="25034"/>
                  </a:lnTo>
                  <a:cubicBezTo>
                    <a:pt x="2826" y="25034"/>
                    <a:pt x="3132" y="25034"/>
                    <a:pt x="2946" y="24768"/>
                  </a:cubicBezTo>
                  <a:lnTo>
                    <a:pt x="2946" y="24768"/>
                  </a:lnTo>
                  <a:cubicBezTo>
                    <a:pt x="4861" y="20431"/>
                    <a:pt x="5249" y="16474"/>
                    <a:pt x="5249" y="12517"/>
                  </a:cubicBezTo>
                  <a:cubicBezTo>
                    <a:pt x="5249" y="8480"/>
                    <a:pt x="4845" y="4038"/>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0"/>
            <p:cNvSpPr/>
            <p:nvPr/>
          </p:nvSpPr>
          <p:spPr>
            <a:xfrm>
              <a:off x="3047900" y="4750100"/>
              <a:ext cx="302850" cy="595575"/>
            </a:xfrm>
            <a:custGeom>
              <a:avLst/>
              <a:gdLst/>
              <a:ahLst/>
              <a:cxnLst/>
              <a:rect l="l" t="t" r="r" b="b"/>
              <a:pathLst>
                <a:path w="12114" h="23823" extrusionOk="0">
                  <a:moveTo>
                    <a:pt x="11709" y="0"/>
                  </a:moveTo>
                  <a:lnTo>
                    <a:pt x="11709" y="0"/>
                  </a:lnTo>
                  <a:cubicBezTo>
                    <a:pt x="8075" y="3634"/>
                    <a:pt x="6057" y="7268"/>
                    <a:pt x="4038" y="10902"/>
                  </a:cubicBezTo>
                  <a:cubicBezTo>
                    <a:pt x="2019" y="14940"/>
                    <a:pt x="404" y="18977"/>
                    <a:pt x="0" y="23822"/>
                  </a:cubicBezTo>
                  <a:cubicBezTo>
                    <a:pt x="4038" y="21400"/>
                    <a:pt x="6460" y="17362"/>
                    <a:pt x="8479" y="13324"/>
                  </a:cubicBezTo>
                  <a:cubicBezTo>
                    <a:pt x="10498" y="9287"/>
                    <a:pt x="12113" y="5249"/>
                    <a:pt x="1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0"/>
            <p:cNvSpPr/>
            <p:nvPr/>
          </p:nvSpPr>
          <p:spPr>
            <a:xfrm>
              <a:off x="4249075" y="4740000"/>
              <a:ext cx="222100" cy="676325"/>
            </a:xfrm>
            <a:custGeom>
              <a:avLst/>
              <a:gdLst/>
              <a:ahLst/>
              <a:cxnLst/>
              <a:rect l="l" t="t" r="r" b="b"/>
              <a:pathLst>
                <a:path w="8884" h="27053" extrusionOk="0">
                  <a:moveTo>
                    <a:pt x="404" y="1"/>
                  </a:moveTo>
                  <a:lnTo>
                    <a:pt x="404" y="1"/>
                  </a:lnTo>
                  <a:cubicBezTo>
                    <a:pt x="0" y="5250"/>
                    <a:pt x="404" y="9691"/>
                    <a:pt x="2019" y="14132"/>
                  </a:cubicBezTo>
                  <a:cubicBezTo>
                    <a:pt x="3231" y="18170"/>
                    <a:pt x="5249" y="23015"/>
                    <a:pt x="8479" y="27052"/>
                  </a:cubicBezTo>
                  <a:cubicBezTo>
                    <a:pt x="8883" y="21804"/>
                    <a:pt x="8479" y="17362"/>
                    <a:pt x="6864" y="12921"/>
                  </a:cubicBezTo>
                  <a:cubicBezTo>
                    <a:pt x="5249" y="8076"/>
                    <a:pt x="3231" y="4038"/>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0"/>
            <p:cNvSpPr/>
            <p:nvPr/>
          </p:nvSpPr>
          <p:spPr>
            <a:xfrm>
              <a:off x="4269250" y="3781075"/>
              <a:ext cx="292750" cy="524925"/>
            </a:xfrm>
            <a:custGeom>
              <a:avLst/>
              <a:gdLst/>
              <a:ahLst/>
              <a:cxnLst/>
              <a:rect l="l" t="t" r="r" b="b"/>
              <a:pathLst>
                <a:path w="11710" h="20997" extrusionOk="0">
                  <a:moveTo>
                    <a:pt x="1" y="1"/>
                  </a:moveTo>
                  <a:lnTo>
                    <a:pt x="1" y="1"/>
                  </a:lnTo>
                  <a:cubicBezTo>
                    <a:pt x="405" y="4038"/>
                    <a:pt x="2020" y="8076"/>
                    <a:pt x="3635" y="11710"/>
                  </a:cubicBezTo>
                  <a:cubicBezTo>
                    <a:pt x="5654" y="15344"/>
                    <a:pt x="8076" y="18170"/>
                    <a:pt x="11710" y="20996"/>
                  </a:cubicBezTo>
                  <a:cubicBezTo>
                    <a:pt x="11710" y="16151"/>
                    <a:pt x="10095" y="12921"/>
                    <a:pt x="8076" y="9287"/>
                  </a:cubicBezTo>
                  <a:cubicBezTo>
                    <a:pt x="6057" y="5653"/>
                    <a:pt x="3635" y="28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0"/>
            <p:cNvSpPr/>
            <p:nvPr/>
          </p:nvSpPr>
          <p:spPr>
            <a:xfrm>
              <a:off x="2866200" y="3801275"/>
              <a:ext cx="343225" cy="565275"/>
            </a:xfrm>
            <a:custGeom>
              <a:avLst/>
              <a:gdLst/>
              <a:ahLst/>
              <a:cxnLst/>
              <a:rect l="l" t="t" r="r" b="b"/>
              <a:pathLst>
                <a:path w="13729" h="22611" extrusionOk="0">
                  <a:moveTo>
                    <a:pt x="13728" y="0"/>
                  </a:moveTo>
                  <a:lnTo>
                    <a:pt x="13728" y="0"/>
                  </a:lnTo>
                  <a:cubicBezTo>
                    <a:pt x="9691" y="2827"/>
                    <a:pt x="6865" y="6460"/>
                    <a:pt x="4846" y="10094"/>
                  </a:cubicBezTo>
                  <a:cubicBezTo>
                    <a:pt x="2827" y="13324"/>
                    <a:pt x="404" y="17362"/>
                    <a:pt x="1" y="22611"/>
                  </a:cubicBezTo>
                  <a:cubicBezTo>
                    <a:pt x="4038" y="20188"/>
                    <a:pt x="6865" y="16151"/>
                    <a:pt x="9287" y="12517"/>
                  </a:cubicBezTo>
                  <a:cubicBezTo>
                    <a:pt x="11306" y="8883"/>
                    <a:pt x="13325" y="4845"/>
                    <a:pt x="13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0"/>
            <p:cNvSpPr/>
            <p:nvPr/>
          </p:nvSpPr>
          <p:spPr>
            <a:xfrm>
              <a:off x="3714100" y="3114875"/>
              <a:ext cx="141325" cy="464350"/>
            </a:xfrm>
            <a:custGeom>
              <a:avLst/>
              <a:gdLst/>
              <a:ahLst/>
              <a:cxnLst/>
              <a:rect l="l" t="t" r="r" b="b"/>
              <a:pathLst>
                <a:path w="5653" h="18574" extrusionOk="0">
                  <a:moveTo>
                    <a:pt x="2423" y="1"/>
                  </a:moveTo>
                  <a:cubicBezTo>
                    <a:pt x="404" y="3231"/>
                    <a:pt x="404" y="6057"/>
                    <a:pt x="0" y="9691"/>
                  </a:cubicBezTo>
                  <a:cubicBezTo>
                    <a:pt x="404" y="12517"/>
                    <a:pt x="1212" y="15747"/>
                    <a:pt x="2423" y="18574"/>
                  </a:cubicBezTo>
                  <a:cubicBezTo>
                    <a:pt x="4038" y="17766"/>
                    <a:pt x="4442" y="15747"/>
                    <a:pt x="5249" y="14132"/>
                  </a:cubicBezTo>
                  <a:cubicBezTo>
                    <a:pt x="5653" y="12114"/>
                    <a:pt x="5653" y="10499"/>
                    <a:pt x="5653" y="9287"/>
                  </a:cubicBezTo>
                  <a:cubicBezTo>
                    <a:pt x="5653" y="6057"/>
                    <a:pt x="4442" y="3231"/>
                    <a:pt x="2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0"/>
            <p:cNvSpPr/>
            <p:nvPr/>
          </p:nvSpPr>
          <p:spPr>
            <a:xfrm>
              <a:off x="3148825" y="3114875"/>
              <a:ext cx="272575" cy="383600"/>
            </a:xfrm>
            <a:custGeom>
              <a:avLst/>
              <a:gdLst/>
              <a:ahLst/>
              <a:cxnLst/>
              <a:rect l="l" t="t" r="r" b="b"/>
              <a:pathLst>
                <a:path w="10903" h="15344" extrusionOk="0">
                  <a:moveTo>
                    <a:pt x="10902" y="1"/>
                  </a:moveTo>
                  <a:lnTo>
                    <a:pt x="10902" y="1"/>
                  </a:lnTo>
                  <a:cubicBezTo>
                    <a:pt x="8076" y="1616"/>
                    <a:pt x="5654" y="3635"/>
                    <a:pt x="3635" y="6057"/>
                  </a:cubicBezTo>
                  <a:cubicBezTo>
                    <a:pt x="1616" y="8480"/>
                    <a:pt x="1" y="11710"/>
                    <a:pt x="1" y="15344"/>
                  </a:cubicBezTo>
                  <a:lnTo>
                    <a:pt x="1" y="15344"/>
                  </a:lnTo>
                  <a:cubicBezTo>
                    <a:pt x="3635" y="13729"/>
                    <a:pt x="5654" y="11710"/>
                    <a:pt x="7672" y="9287"/>
                  </a:cubicBezTo>
                  <a:cubicBezTo>
                    <a:pt x="8884" y="6461"/>
                    <a:pt x="10499" y="3635"/>
                    <a:pt x="10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0"/>
            <p:cNvSpPr/>
            <p:nvPr/>
          </p:nvSpPr>
          <p:spPr>
            <a:xfrm>
              <a:off x="1937575" y="4225225"/>
              <a:ext cx="454250" cy="464325"/>
            </a:xfrm>
            <a:custGeom>
              <a:avLst/>
              <a:gdLst/>
              <a:ahLst/>
              <a:cxnLst/>
              <a:rect l="l" t="t" r="r" b="b"/>
              <a:pathLst>
                <a:path w="18170" h="18573" extrusionOk="0">
                  <a:moveTo>
                    <a:pt x="18169" y="0"/>
                  </a:moveTo>
                  <a:lnTo>
                    <a:pt x="18169" y="0"/>
                  </a:lnTo>
                  <a:cubicBezTo>
                    <a:pt x="13728" y="1615"/>
                    <a:pt x="10094" y="4441"/>
                    <a:pt x="6864" y="7671"/>
                  </a:cubicBezTo>
                  <a:cubicBezTo>
                    <a:pt x="4441" y="11305"/>
                    <a:pt x="1211" y="14132"/>
                    <a:pt x="0" y="18573"/>
                  </a:cubicBezTo>
                  <a:cubicBezTo>
                    <a:pt x="4441" y="16554"/>
                    <a:pt x="8075" y="14132"/>
                    <a:pt x="10901" y="11305"/>
                  </a:cubicBezTo>
                  <a:cubicBezTo>
                    <a:pt x="13728" y="7671"/>
                    <a:pt x="16554" y="4441"/>
                    <a:pt x="18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0"/>
            <p:cNvSpPr/>
            <p:nvPr/>
          </p:nvSpPr>
          <p:spPr>
            <a:xfrm>
              <a:off x="2300950" y="3347050"/>
              <a:ext cx="464350" cy="403775"/>
            </a:xfrm>
            <a:custGeom>
              <a:avLst/>
              <a:gdLst/>
              <a:ahLst/>
              <a:cxnLst/>
              <a:rect l="l" t="t" r="r" b="b"/>
              <a:pathLst>
                <a:path w="18574" h="16151" extrusionOk="0">
                  <a:moveTo>
                    <a:pt x="18573" y="0"/>
                  </a:moveTo>
                  <a:cubicBezTo>
                    <a:pt x="14132" y="404"/>
                    <a:pt x="10498" y="2423"/>
                    <a:pt x="7672" y="6460"/>
                  </a:cubicBezTo>
                  <a:cubicBezTo>
                    <a:pt x="6057" y="7268"/>
                    <a:pt x="4442" y="9287"/>
                    <a:pt x="3634" y="10902"/>
                  </a:cubicBezTo>
                  <a:cubicBezTo>
                    <a:pt x="2423" y="12517"/>
                    <a:pt x="1615" y="14132"/>
                    <a:pt x="0" y="16151"/>
                  </a:cubicBezTo>
                  <a:cubicBezTo>
                    <a:pt x="2019" y="16151"/>
                    <a:pt x="4442" y="14535"/>
                    <a:pt x="6057" y="13324"/>
                  </a:cubicBezTo>
                  <a:cubicBezTo>
                    <a:pt x="7672" y="12113"/>
                    <a:pt x="9287" y="10902"/>
                    <a:pt x="10498" y="9287"/>
                  </a:cubicBezTo>
                  <a:cubicBezTo>
                    <a:pt x="13728" y="6460"/>
                    <a:pt x="16151" y="4038"/>
                    <a:pt x="18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0"/>
            <p:cNvSpPr/>
            <p:nvPr/>
          </p:nvSpPr>
          <p:spPr>
            <a:xfrm>
              <a:off x="1220900" y="3288450"/>
              <a:ext cx="565275" cy="220125"/>
            </a:xfrm>
            <a:custGeom>
              <a:avLst/>
              <a:gdLst/>
              <a:ahLst/>
              <a:cxnLst/>
              <a:rect l="l" t="t" r="r" b="b"/>
              <a:pathLst>
                <a:path w="22611" h="8805" extrusionOk="0">
                  <a:moveTo>
                    <a:pt x="18985" y="0"/>
                  </a:moveTo>
                  <a:cubicBezTo>
                    <a:pt x="15946" y="0"/>
                    <a:pt x="13117" y="664"/>
                    <a:pt x="10498" y="1537"/>
                  </a:cubicBezTo>
                  <a:cubicBezTo>
                    <a:pt x="8479" y="2344"/>
                    <a:pt x="6460" y="3152"/>
                    <a:pt x="4845" y="4363"/>
                  </a:cubicBezTo>
                  <a:cubicBezTo>
                    <a:pt x="4038" y="4767"/>
                    <a:pt x="2827" y="5171"/>
                    <a:pt x="2423" y="6382"/>
                  </a:cubicBezTo>
                  <a:lnTo>
                    <a:pt x="1212" y="7189"/>
                  </a:lnTo>
                  <a:lnTo>
                    <a:pt x="808" y="7593"/>
                  </a:lnTo>
                  <a:lnTo>
                    <a:pt x="404" y="7593"/>
                  </a:lnTo>
                  <a:cubicBezTo>
                    <a:pt x="0" y="8401"/>
                    <a:pt x="404" y="8804"/>
                    <a:pt x="404" y="8804"/>
                  </a:cubicBezTo>
                  <a:lnTo>
                    <a:pt x="2827" y="8804"/>
                  </a:lnTo>
                  <a:cubicBezTo>
                    <a:pt x="4038" y="8804"/>
                    <a:pt x="4845" y="8401"/>
                    <a:pt x="6057" y="8401"/>
                  </a:cubicBezTo>
                  <a:lnTo>
                    <a:pt x="12113" y="6786"/>
                  </a:lnTo>
                  <a:cubicBezTo>
                    <a:pt x="16151" y="5171"/>
                    <a:pt x="19381" y="3152"/>
                    <a:pt x="22611" y="325"/>
                  </a:cubicBezTo>
                  <a:cubicBezTo>
                    <a:pt x="21370" y="100"/>
                    <a:pt x="20162" y="0"/>
                    <a:pt x="18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0"/>
            <p:cNvSpPr/>
            <p:nvPr/>
          </p:nvSpPr>
          <p:spPr>
            <a:xfrm>
              <a:off x="4047200" y="3104800"/>
              <a:ext cx="323025" cy="403775"/>
            </a:xfrm>
            <a:custGeom>
              <a:avLst/>
              <a:gdLst/>
              <a:ahLst/>
              <a:cxnLst/>
              <a:rect l="l" t="t" r="r" b="b"/>
              <a:pathLst>
                <a:path w="12921" h="16151" extrusionOk="0">
                  <a:moveTo>
                    <a:pt x="0" y="0"/>
                  </a:moveTo>
                  <a:cubicBezTo>
                    <a:pt x="1212" y="3634"/>
                    <a:pt x="2827" y="6460"/>
                    <a:pt x="4845" y="8883"/>
                  </a:cubicBezTo>
                  <a:cubicBezTo>
                    <a:pt x="6864" y="11709"/>
                    <a:pt x="9287" y="14132"/>
                    <a:pt x="12921" y="16150"/>
                  </a:cubicBezTo>
                  <a:cubicBezTo>
                    <a:pt x="12921" y="12113"/>
                    <a:pt x="10902" y="8883"/>
                    <a:pt x="8883" y="6056"/>
                  </a:cubicBezTo>
                  <a:cubicBezTo>
                    <a:pt x="6460" y="3634"/>
                    <a:pt x="4038" y="80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0"/>
            <p:cNvSpPr/>
            <p:nvPr/>
          </p:nvSpPr>
          <p:spPr>
            <a:xfrm>
              <a:off x="5167625" y="4225225"/>
              <a:ext cx="444150" cy="464325"/>
            </a:xfrm>
            <a:custGeom>
              <a:avLst/>
              <a:gdLst/>
              <a:ahLst/>
              <a:cxnLst/>
              <a:rect l="l" t="t" r="r" b="b"/>
              <a:pathLst>
                <a:path w="17766" h="18573" extrusionOk="0">
                  <a:moveTo>
                    <a:pt x="0" y="0"/>
                  </a:moveTo>
                  <a:lnTo>
                    <a:pt x="0" y="0"/>
                  </a:lnTo>
                  <a:cubicBezTo>
                    <a:pt x="2019" y="4441"/>
                    <a:pt x="4442" y="7671"/>
                    <a:pt x="7672" y="10498"/>
                  </a:cubicBezTo>
                  <a:cubicBezTo>
                    <a:pt x="10498" y="13728"/>
                    <a:pt x="13728" y="16554"/>
                    <a:pt x="17766" y="18573"/>
                  </a:cubicBezTo>
                  <a:cubicBezTo>
                    <a:pt x="16554" y="13728"/>
                    <a:pt x="14132" y="10094"/>
                    <a:pt x="10902" y="7268"/>
                  </a:cubicBezTo>
                  <a:cubicBezTo>
                    <a:pt x="8075" y="4038"/>
                    <a:pt x="4442"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0"/>
            <p:cNvSpPr/>
            <p:nvPr/>
          </p:nvSpPr>
          <p:spPr>
            <a:xfrm>
              <a:off x="4713400" y="3347050"/>
              <a:ext cx="535000" cy="373500"/>
            </a:xfrm>
            <a:custGeom>
              <a:avLst/>
              <a:gdLst/>
              <a:ahLst/>
              <a:cxnLst/>
              <a:rect l="l" t="t" r="r" b="b"/>
              <a:pathLst>
                <a:path w="21400" h="14940" extrusionOk="0">
                  <a:moveTo>
                    <a:pt x="0" y="0"/>
                  </a:moveTo>
                  <a:lnTo>
                    <a:pt x="0" y="0"/>
                  </a:lnTo>
                  <a:cubicBezTo>
                    <a:pt x="2827" y="4038"/>
                    <a:pt x="6460" y="6864"/>
                    <a:pt x="9287" y="8883"/>
                  </a:cubicBezTo>
                  <a:cubicBezTo>
                    <a:pt x="12921" y="11305"/>
                    <a:pt x="16958" y="13324"/>
                    <a:pt x="21399" y="14939"/>
                  </a:cubicBezTo>
                  <a:cubicBezTo>
                    <a:pt x="19381" y="10498"/>
                    <a:pt x="16151" y="7268"/>
                    <a:pt x="12517" y="4845"/>
                  </a:cubicBezTo>
                  <a:cubicBezTo>
                    <a:pt x="8883" y="2423"/>
                    <a:pt x="4845" y="40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0"/>
            <p:cNvSpPr/>
            <p:nvPr/>
          </p:nvSpPr>
          <p:spPr>
            <a:xfrm>
              <a:off x="5742975" y="3333775"/>
              <a:ext cx="676325" cy="140450"/>
            </a:xfrm>
            <a:custGeom>
              <a:avLst/>
              <a:gdLst/>
              <a:ahLst/>
              <a:cxnLst/>
              <a:rect l="l" t="t" r="r" b="b"/>
              <a:pathLst>
                <a:path w="27053" h="5618" extrusionOk="0">
                  <a:moveTo>
                    <a:pt x="8181" y="1"/>
                  </a:moveTo>
                  <a:cubicBezTo>
                    <a:pt x="5538" y="1"/>
                    <a:pt x="2839" y="393"/>
                    <a:pt x="1" y="1339"/>
                  </a:cubicBezTo>
                  <a:cubicBezTo>
                    <a:pt x="4038" y="3761"/>
                    <a:pt x="8479" y="4973"/>
                    <a:pt x="13325" y="5376"/>
                  </a:cubicBezTo>
                  <a:cubicBezTo>
                    <a:pt x="14950" y="5524"/>
                    <a:pt x="16576" y="5618"/>
                    <a:pt x="18221" y="5618"/>
                  </a:cubicBezTo>
                  <a:cubicBezTo>
                    <a:pt x="21071" y="5618"/>
                    <a:pt x="23981" y="5337"/>
                    <a:pt x="27052" y="4569"/>
                  </a:cubicBezTo>
                  <a:cubicBezTo>
                    <a:pt x="23015" y="1743"/>
                    <a:pt x="18170" y="935"/>
                    <a:pt x="13728" y="531"/>
                  </a:cubicBezTo>
                  <a:cubicBezTo>
                    <a:pt x="11889" y="197"/>
                    <a:pt x="10049" y="1"/>
                    <a:pt x="8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0"/>
            <p:cNvSpPr/>
            <p:nvPr/>
          </p:nvSpPr>
          <p:spPr>
            <a:xfrm>
              <a:off x="3754475" y="1126375"/>
              <a:ext cx="121150" cy="625850"/>
            </a:xfrm>
            <a:custGeom>
              <a:avLst/>
              <a:gdLst/>
              <a:ahLst/>
              <a:cxnLst/>
              <a:rect l="l" t="t" r="r" b="b"/>
              <a:pathLst>
                <a:path w="4846" h="25034" extrusionOk="0">
                  <a:moveTo>
                    <a:pt x="2423" y="1"/>
                  </a:moveTo>
                  <a:cubicBezTo>
                    <a:pt x="2423" y="1"/>
                    <a:pt x="2423" y="1"/>
                    <a:pt x="2423" y="1"/>
                  </a:cubicBezTo>
                  <a:lnTo>
                    <a:pt x="2423" y="1"/>
                  </a:lnTo>
                  <a:cubicBezTo>
                    <a:pt x="2423" y="1"/>
                    <a:pt x="2117" y="1"/>
                    <a:pt x="2304" y="267"/>
                  </a:cubicBezTo>
                  <a:lnTo>
                    <a:pt x="2304" y="267"/>
                  </a:lnTo>
                  <a:cubicBezTo>
                    <a:pt x="388" y="4603"/>
                    <a:pt x="0" y="8560"/>
                    <a:pt x="0" y="12517"/>
                  </a:cubicBezTo>
                  <a:cubicBezTo>
                    <a:pt x="0" y="16555"/>
                    <a:pt x="404" y="20996"/>
                    <a:pt x="2423" y="25034"/>
                  </a:cubicBezTo>
                  <a:cubicBezTo>
                    <a:pt x="4442" y="20996"/>
                    <a:pt x="4845" y="16958"/>
                    <a:pt x="4845" y="12921"/>
                  </a:cubicBezTo>
                  <a:cubicBezTo>
                    <a:pt x="4845" y="8883"/>
                    <a:pt x="4442" y="4442"/>
                    <a:pt x="2827" y="404"/>
                  </a:cubicBezTo>
                  <a:lnTo>
                    <a:pt x="28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0"/>
            <p:cNvSpPr/>
            <p:nvPr/>
          </p:nvSpPr>
          <p:spPr>
            <a:xfrm>
              <a:off x="4269250" y="308775"/>
              <a:ext cx="302850" cy="595550"/>
            </a:xfrm>
            <a:custGeom>
              <a:avLst/>
              <a:gdLst/>
              <a:ahLst/>
              <a:cxnLst/>
              <a:rect l="l" t="t" r="r" b="b"/>
              <a:pathLst>
                <a:path w="12114" h="23822" extrusionOk="0">
                  <a:moveTo>
                    <a:pt x="12114" y="0"/>
                  </a:moveTo>
                  <a:lnTo>
                    <a:pt x="12114" y="0"/>
                  </a:lnTo>
                  <a:cubicBezTo>
                    <a:pt x="8076" y="2827"/>
                    <a:pt x="5654" y="6864"/>
                    <a:pt x="3635" y="10902"/>
                  </a:cubicBezTo>
                  <a:cubicBezTo>
                    <a:pt x="1616" y="14939"/>
                    <a:pt x="1" y="18977"/>
                    <a:pt x="405" y="23822"/>
                  </a:cubicBezTo>
                  <a:cubicBezTo>
                    <a:pt x="3635" y="20188"/>
                    <a:pt x="6057" y="16554"/>
                    <a:pt x="8076" y="13324"/>
                  </a:cubicBezTo>
                  <a:cubicBezTo>
                    <a:pt x="10095" y="9287"/>
                    <a:pt x="11710" y="5249"/>
                    <a:pt x="12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0"/>
            <p:cNvSpPr/>
            <p:nvPr/>
          </p:nvSpPr>
          <p:spPr>
            <a:xfrm>
              <a:off x="3138750" y="238125"/>
              <a:ext cx="232175" cy="686400"/>
            </a:xfrm>
            <a:custGeom>
              <a:avLst/>
              <a:gdLst/>
              <a:ahLst/>
              <a:cxnLst/>
              <a:rect l="l" t="t" r="r" b="b"/>
              <a:pathLst>
                <a:path w="9287" h="27456" extrusionOk="0">
                  <a:moveTo>
                    <a:pt x="808" y="0"/>
                  </a:moveTo>
                  <a:cubicBezTo>
                    <a:pt x="0" y="5249"/>
                    <a:pt x="808" y="9690"/>
                    <a:pt x="2019" y="14535"/>
                  </a:cubicBezTo>
                  <a:cubicBezTo>
                    <a:pt x="3230" y="19380"/>
                    <a:pt x="5249" y="23418"/>
                    <a:pt x="8479" y="27455"/>
                  </a:cubicBezTo>
                  <a:cubicBezTo>
                    <a:pt x="9287" y="21803"/>
                    <a:pt x="8479" y="17362"/>
                    <a:pt x="7268" y="12516"/>
                  </a:cubicBezTo>
                  <a:cubicBezTo>
                    <a:pt x="6057" y="8479"/>
                    <a:pt x="4038" y="4038"/>
                    <a:pt x="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0"/>
            <p:cNvSpPr/>
            <p:nvPr/>
          </p:nvSpPr>
          <p:spPr>
            <a:xfrm>
              <a:off x="3047900" y="1358550"/>
              <a:ext cx="292750" cy="524900"/>
            </a:xfrm>
            <a:custGeom>
              <a:avLst/>
              <a:gdLst/>
              <a:ahLst/>
              <a:cxnLst/>
              <a:rect l="l" t="t" r="r" b="b"/>
              <a:pathLst>
                <a:path w="11710" h="20996" extrusionOk="0">
                  <a:moveTo>
                    <a:pt x="0" y="0"/>
                  </a:moveTo>
                  <a:cubicBezTo>
                    <a:pt x="0" y="4441"/>
                    <a:pt x="1615" y="8075"/>
                    <a:pt x="3634" y="11709"/>
                  </a:cubicBezTo>
                  <a:cubicBezTo>
                    <a:pt x="5653" y="15343"/>
                    <a:pt x="8075" y="18169"/>
                    <a:pt x="11709" y="20995"/>
                  </a:cubicBezTo>
                  <a:cubicBezTo>
                    <a:pt x="10902" y="16150"/>
                    <a:pt x="9691" y="12920"/>
                    <a:pt x="8075" y="9286"/>
                  </a:cubicBezTo>
                  <a:cubicBezTo>
                    <a:pt x="6057" y="5653"/>
                    <a:pt x="3634" y="242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0"/>
            <p:cNvSpPr/>
            <p:nvPr/>
          </p:nvSpPr>
          <p:spPr>
            <a:xfrm>
              <a:off x="4400475" y="1287875"/>
              <a:ext cx="333125" cy="565300"/>
            </a:xfrm>
            <a:custGeom>
              <a:avLst/>
              <a:gdLst/>
              <a:ahLst/>
              <a:cxnLst/>
              <a:rect l="l" t="t" r="r" b="b"/>
              <a:pathLst>
                <a:path w="13325" h="22612" extrusionOk="0">
                  <a:moveTo>
                    <a:pt x="13325" y="1"/>
                  </a:moveTo>
                  <a:lnTo>
                    <a:pt x="13325" y="1"/>
                  </a:lnTo>
                  <a:cubicBezTo>
                    <a:pt x="9287" y="2423"/>
                    <a:pt x="6865" y="6057"/>
                    <a:pt x="4442" y="10095"/>
                  </a:cubicBezTo>
                  <a:cubicBezTo>
                    <a:pt x="2423" y="13728"/>
                    <a:pt x="405" y="17766"/>
                    <a:pt x="1" y="22611"/>
                  </a:cubicBezTo>
                  <a:cubicBezTo>
                    <a:pt x="4038" y="19785"/>
                    <a:pt x="6865" y="16151"/>
                    <a:pt x="8883" y="12517"/>
                  </a:cubicBezTo>
                  <a:cubicBezTo>
                    <a:pt x="10902" y="8883"/>
                    <a:pt x="12921" y="4846"/>
                    <a:pt x="13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0"/>
            <p:cNvSpPr/>
            <p:nvPr/>
          </p:nvSpPr>
          <p:spPr>
            <a:xfrm>
              <a:off x="3754475" y="2085300"/>
              <a:ext cx="141325" cy="464350"/>
            </a:xfrm>
            <a:custGeom>
              <a:avLst/>
              <a:gdLst/>
              <a:ahLst/>
              <a:cxnLst/>
              <a:rect l="l" t="t" r="r" b="b"/>
              <a:pathLst>
                <a:path w="5653" h="18574" extrusionOk="0">
                  <a:moveTo>
                    <a:pt x="2827" y="1"/>
                  </a:moveTo>
                  <a:cubicBezTo>
                    <a:pt x="1615" y="808"/>
                    <a:pt x="808" y="2827"/>
                    <a:pt x="404" y="4442"/>
                  </a:cubicBezTo>
                  <a:cubicBezTo>
                    <a:pt x="0" y="6461"/>
                    <a:pt x="0" y="8076"/>
                    <a:pt x="0" y="9287"/>
                  </a:cubicBezTo>
                  <a:cubicBezTo>
                    <a:pt x="0" y="12517"/>
                    <a:pt x="808" y="15343"/>
                    <a:pt x="2827" y="18573"/>
                  </a:cubicBezTo>
                  <a:cubicBezTo>
                    <a:pt x="4845" y="14940"/>
                    <a:pt x="4845" y="12113"/>
                    <a:pt x="5653" y="8883"/>
                  </a:cubicBezTo>
                  <a:cubicBezTo>
                    <a:pt x="4845" y="6057"/>
                    <a:pt x="4442" y="2827"/>
                    <a:pt x="2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0"/>
            <p:cNvSpPr/>
            <p:nvPr/>
          </p:nvSpPr>
          <p:spPr>
            <a:xfrm>
              <a:off x="4178425" y="2155950"/>
              <a:ext cx="282650" cy="383600"/>
            </a:xfrm>
            <a:custGeom>
              <a:avLst/>
              <a:gdLst/>
              <a:ahLst/>
              <a:cxnLst/>
              <a:rect l="l" t="t" r="r" b="b"/>
              <a:pathLst>
                <a:path w="11306" h="15344" extrusionOk="0">
                  <a:moveTo>
                    <a:pt x="11305" y="1"/>
                  </a:moveTo>
                  <a:cubicBezTo>
                    <a:pt x="7672" y="1616"/>
                    <a:pt x="5653" y="3635"/>
                    <a:pt x="3634" y="6057"/>
                  </a:cubicBezTo>
                  <a:cubicBezTo>
                    <a:pt x="2019" y="8480"/>
                    <a:pt x="808" y="11710"/>
                    <a:pt x="0" y="15344"/>
                  </a:cubicBezTo>
                  <a:cubicBezTo>
                    <a:pt x="3230" y="14132"/>
                    <a:pt x="5653" y="11710"/>
                    <a:pt x="7672" y="9287"/>
                  </a:cubicBezTo>
                  <a:cubicBezTo>
                    <a:pt x="9690" y="6461"/>
                    <a:pt x="11305" y="3635"/>
                    <a:pt x="1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0"/>
            <p:cNvSpPr/>
            <p:nvPr/>
          </p:nvSpPr>
          <p:spPr>
            <a:xfrm>
              <a:off x="5218100" y="954775"/>
              <a:ext cx="454250" cy="474450"/>
            </a:xfrm>
            <a:custGeom>
              <a:avLst/>
              <a:gdLst/>
              <a:ahLst/>
              <a:cxnLst/>
              <a:rect l="l" t="t" r="r" b="b"/>
              <a:pathLst>
                <a:path w="18170" h="18978" extrusionOk="0">
                  <a:moveTo>
                    <a:pt x="18169" y="1"/>
                  </a:moveTo>
                  <a:lnTo>
                    <a:pt x="18169" y="1"/>
                  </a:lnTo>
                  <a:cubicBezTo>
                    <a:pt x="13324" y="2020"/>
                    <a:pt x="10094" y="4846"/>
                    <a:pt x="6864" y="7672"/>
                  </a:cubicBezTo>
                  <a:cubicBezTo>
                    <a:pt x="4441" y="11306"/>
                    <a:pt x="1211" y="14132"/>
                    <a:pt x="0" y="18977"/>
                  </a:cubicBezTo>
                  <a:cubicBezTo>
                    <a:pt x="4441" y="17362"/>
                    <a:pt x="8075" y="14940"/>
                    <a:pt x="10902" y="11306"/>
                  </a:cubicBezTo>
                  <a:cubicBezTo>
                    <a:pt x="13728" y="7672"/>
                    <a:pt x="16554" y="4846"/>
                    <a:pt x="18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0"/>
            <p:cNvSpPr/>
            <p:nvPr/>
          </p:nvSpPr>
          <p:spPr>
            <a:xfrm>
              <a:off x="4834525" y="1913700"/>
              <a:ext cx="474425" cy="403775"/>
            </a:xfrm>
            <a:custGeom>
              <a:avLst/>
              <a:gdLst/>
              <a:ahLst/>
              <a:cxnLst/>
              <a:rect l="l" t="t" r="r" b="b"/>
              <a:pathLst>
                <a:path w="18977" h="16151" extrusionOk="0">
                  <a:moveTo>
                    <a:pt x="18977" y="1"/>
                  </a:moveTo>
                  <a:cubicBezTo>
                    <a:pt x="16554" y="1"/>
                    <a:pt x="14132" y="1616"/>
                    <a:pt x="12921" y="2827"/>
                  </a:cubicBezTo>
                  <a:cubicBezTo>
                    <a:pt x="11306" y="4038"/>
                    <a:pt x="9691" y="5250"/>
                    <a:pt x="8076" y="6865"/>
                  </a:cubicBezTo>
                  <a:cubicBezTo>
                    <a:pt x="5249" y="9691"/>
                    <a:pt x="2827" y="12113"/>
                    <a:pt x="0" y="16151"/>
                  </a:cubicBezTo>
                  <a:cubicBezTo>
                    <a:pt x="4845" y="15747"/>
                    <a:pt x="8076" y="13325"/>
                    <a:pt x="11306" y="9691"/>
                  </a:cubicBezTo>
                  <a:cubicBezTo>
                    <a:pt x="12921" y="8480"/>
                    <a:pt x="14132" y="6865"/>
                    <a:pt x="15343" y="5250"/>
                  </a:cubicBezTo>
                  <a:cubicBezTo>
                    <a:pt x="16151" y="3635"/>
                    <a:pt x="17362" y="2019"/>
                    <a:pt x="18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0"/>
            <p:cNvSpPr/>
            <p:nvPr/>
          </p:nvSpPr>
          <p:spPr>
            <a:xfrm>
              <a:off x="4077475" y="2801975"/>
              <a:ext cx="333125" cy="128725"/>
            </a:xfrm>
            <a:custGeom>
              <a:avLst/>
              <a:gdLst/>
              <a:ahLst/>
              <a:cxnLst/>
              <a:rect l="l" t="t" r="r" b="b"/>
              <a:pathLst>
                <a:path w="13325" h="5149" extrusionOk="0">
                  <a:moveTo>
                    <a:pt x="6864" y="0"/>
                  </a:moveTo>
                  <a:cubicBezTo>
                    <a:pt x="4442" y="404"/>
                    <a:pt x="2827" y="404"/>
                    <a:pt x="1" y="2423"/>
                  </a:cubicBezTo>
                  <a:cubicBezTo>
                    <a:pt x="1515" y="4240"/>
                    <a:pt x="3483" y="5148"/>
                    <a:pt x="5224" y="5148"/>
                  </a:cubicBezTo>
                  <a:cubicBezTo>
                    <a:pt x="5805" y="5148"/>
                    <a:pt x="6360" y="5047"/>
                    <a:pt x="6864" y="4845"/>
                  </a:cubicBezTo>
                  <a:cubicBezTo>
                    <a:pt x="9287" y="4845"/>
                    <a:pt x="11306" y="4442"/>
                    <a:pt x="13325" y="2019"/>
                  </a:cubicBezTo>
                  <a:cubicBezTo>
                    <a:pt x="10902" y="0"/>
                    <a:pt x="8883" y="0"/>
                    <a:pt x="6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0"/>
            <p:cNvSpPr/>
            <p:nvPr/>
          </p:nvSpPr>
          <p:spPr>
            <a:xfrm>
              <a:off x="4955650" y="2812075"/>
              <a:ext cx="605650" cy="131225"/>
            </a:xfrm>
            <a:custGeom>
              <a:avLst/>
              <a:gdLst/>
              <a:ahLst/>
              <a:cxnLst/>
              <a:rect l="l" t="t" r="r" b="b"/>
              <a:pathLst>
                <a:path w="24226" h="5249" extrusionOk="0">
                  <a:moveTo>
                    <a:pt x="12113" y="0"/>
                  </a:moveTo>
                  <a:cubicBezTo>
                    <a:pt x="8076" y="404"/>
                    <a:pt x="4038" y="1211"/>
                    <a:pt x="0" y="3230"/>
                  </a:cubicBezTo>
                  <a:cubicBezTo>
                    <a:pt x="4038" y="5249"/>
                    <a:pt x="8076" y="5249"/>
                    <a:pt x="12113" y="5249"/>
                  </a:cubicBezTo>
                  <a:cubicBezTo>
                    <a:pt x="16151" y="4441"/>
                    <a:pt x="20188" y="4038"/>
                    <a:pt x="24226" y="2019"/>
                  </a:cubicBezTo>
                  <a:cubicBezTo>
                    <a:pt x="20188" y="0"/>
                    <a:pt x="16151" y="0"/>
                    <a:pt x="1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0"/>
            <p:cNvSpPr/>
            <p:nvPr/>
          </p:nvSpPr>
          <p:spPr>
            <a:xfrm>
              <a:off x="5823725" y="2155950"/>
              <a:ext cx="565275" cy="218425"/>
            </a:xfrm>
            <a:custGeom>
              <a:avLst/>
              <a:gdLst/>
              <a:ahLst/>
              <a:cxnLst/>
              <a:rect l="l" t="t" r="r" b="b"/>
              <a:pathLst>
                <a:path w="22611" h="8737" extrusionOk="0">
                  <a:moveTo>
                    <a:pt x="19785" y="1"/>
                  </a:moveTo>
                  <a:cubicBezTo>
                    <a:pt x="18573" y="1"/>
                    <a:pt x="17766" y="405"/>
                    <a:pt x="16555" y="405"/>
                  </a:cubicBezTo>
                  <a:lnTo>
                    <a:pt x="10498" y="2020"/>
                  </a:lnTo>
                  <a:cubicBezTo>
                    <a:pt x="6461" y="3635"/>
                    <a:pt x="2827" y="5653"/>
                    <a:pt x="1" y="8480"/>
                  </a:cubicBezTo>
                  <a:cubicBezTo>
                    <a:pt x="974" y="8657"/>
                    <a:pt x="1928" y="8737"/>
                    <a:pt x="2863" y="8737"/>
                  </a:cubicBezTo>
                  <a:cubicBezTo>
                    <a:pt x="6193" y="8737"/>
                    <a:pt x="9276" y="7722"/>
                    <a:pt x="12113" y="6461"/>
                  </a:cubicBezTo>
                  <a:cubicBezTo>
                    <a:pt x="14132" y="6057"/>
                    <a:pt x="15747" y="4846"/>
                    <a:pt x="17766" y="4038"/>
                  </a:cubicBezTo>
                  <a:cubicBezTo>
                    <a:pt x="18573" y="3635"/>
                    <a:pt x="18977" y="2827"/>
                    <a:pt x="20188" y="2423"/>
                  </a:cubicBezTo>
                  <a:lnTo>
                    <a:pt x="20996" y="1616"/>
                  </a:lnTo>
                  <a:lnTo>
                    <a:pt x="21803" y="808"/>
                  </a:lnTo>
                  <a:lnTo>
                    <a:pt x="22207" y="808"/>
                  </a:lnTo>
                  <a:cubicBezTo>
                    <a:pt x="22611" y="405"/>
                    <a:pt x="22207" y="1"/>
                    <a:pt x="22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0"/>
            <p:cNvSpPr/>
            <p:nvPr/>
          </p:nvSpPr>
          <p:spPr>
            <a:xfrm>
              <a:off x="3239675" y="2155950"/>
              <a:ext cx="323025" cy="403800"/>
            </a:xfrm>
            <a:custGeom>
              <a:avLst/>
              <a:gdLst/>
              <a:ahLst/>
              <a:cxnLst/>
              <a:rect l="l" t="t" r="r" b="b"/>
              <a:pathLst>
                <a:path w="12921" h="16152" extrusionOk="0">
                  <a:moveTo>
                    <a:pt x="1" y="1"/>
                  </a:moveTo>
                  <a:cubicBezTo>
                    <a:pt x="1" y="4038"/>
                    <a:pt x="2020" y="6865"/>
                    <a:pt x="4038" y="10095"/>
                  </a:cubicBezTo>
                  <a:cubicBezTo>
                    <a:pt x="6461" y="12517"/>
                    <a:pt x="8883" y="15344"/>
                    <a:pt x="12921" y="16151"/>
                  </a:cubicBezTo>
                  <a:cubicBezTo>
                    <a:pt x="12113" y="12114"/>
                    <a:pt x="10095" y="9287"/>
                    <a:pt x="8076" y="6865"/>
                  </a:cubicBezTo>
                  <a:cubicBezTo>
                    <a:pt x="5653" y="4442"/>
                    <a:pt x="3231"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0"/>
            <p:cNvSpPr/>
            <p:nvPr/>
          </p:nvSpPr>
          <p:spPr>
            <a:xfrm>
              <a:off x="1998125" y="954775"/>
              <a:ext cx="444150" cy="474450"/>
            </a:xfrm>
            <a:custGeom>
              <a:avLst/>
              <a:gdLst/>
              <a:ahLst/>
              <a:cxnLst/>
              <a:rect l="l" t="t" r="r" b="b"/>
              <a:pathLst>
                <a:path w="17766" h="18978" extrusionOk="0">
                  <a:moveTo>
                    <a:pt x="1" y="1"/>
                  </a:moveTo>
                  <a:lnTo>
                    <a:pt x="1" y="1"/>
                  </a:lnTo>
                  <a:cubicBezTo>
                    <a:pt x="1616" y="4846"/>
                    <a:pt x="4038" y="8076"/>
                    <a:pt x="6461" y="11710"/>
                  </a:cubicBezTo>
                  <a:cubicBezTo>
                    <a:pt x="9691" y="14940"/>
                    <a:pt x="13325" y="17362"/>
                    <a:pt x="17766" y="18977"/>
                  </a:cubicBezTo>
                  <a:cubicBezTo>
                    <a:pt x="15747" y="14132"/>
                    <a:pt x="13325" y="11306"/>
                    <a:pt x="10095" y="8076"/>
                  </a:cubicBezTo>
                  <a:cubicBezTo>
                    <a:pt x="7268" y="5250"/>
                    <a:pt x="4038" y="20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0"/>
            <p:cNvSpPr/>
            <p:nvPr/>
          </p:nvSpPr>
          <p:spPr>
            <a:xfrm>
              <a:off x="2351425" y="1923800"/>
              <a:ext cx="545075" cy="383600"/>
            </a:xfrm>
            <a:custGeom>
              <a:avLst/>
              <a:gdLst/>
              <a:ahLst/>
              <a:cxnLst/>
              <a:rect l="l" t="t" r="r" b="b"/>
              <a:pathLst>
                <a:path w="21803" h="15344" extrusionOk="0">
                  <a:moveTo>
                    <a:pt x="0" y="0"/>
                  </a:moveTo>
                  <a:lnTo>
                    <a:pt x="0" y="0"/>
                  </a:lnTo>
                  <a:cubicBezTo>
                    <a:pt x="2019" y="4846"/>
                    <a:pt x="5653" y="7672"/>
                    <a:pt x="9287" y="10094"/>
                  </a:cubicBezTo>
                  <a:cubicBezTo>
                    <a:pt x="12517" y="12921"/>
                    <a:pt x="16554" y="14939"/>
                    <a:pt x="21803" y="15343"/>
                  </a:cubicBezTo>
                  <a:cubicBezTo>
                    <a:pt x="18573" y="11306"/>
                    <a:pt x="15343" y="8883"/>
                    <a:pt x="12113" y="6057"/>
                  </a:cubicBezTo>
                  <a:cubicBezTo>
                    <a:pt x="8479" y="3634"/>
                    <a:pt x="4441" y="16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0"/>
            <p:cNvSpPr/>
            <p:nvPr/>
          </p:nvSpPr>
          <p:spPr>
            <a:xfrm>
              <a:off x="3259875" y="2771700"/>
              <a:ext cx="292750" cy="141325"/>
            </a:xfrm>
            <a:custGeom>
              <a:avLst/>
              <a:gdLst/>
              <a:ahLst/>
              <a:cxnLst/>
              <a:rect l="l" t="t" r="r" b="b"/>
              <a:pathLst>
                <a:path w="11710" h="5653" extrusionOk="0">
                  <a:moveTo>
                    <a:pt x="5653" y="0"/>
                  </a:moveTo>
                  <a:cubicBezTo>
                    <a:pt x="4038" y="0"/>
                    <a:pt x="2423" y="808"/>
                    <a:pt x="0" y="2019"/>
                  </a:cubicBezTo>
                  <a:cubicBezTo>
                    <a:pt x="404" y="3634"/>
                    <a:pt x="1615" y="4038"/>
                    <a:pt x="2423" y="4845"/>
                  </a:cubicBezTo>
                  <a:cubicBezTo>
                    <a:pt x="3634" y="5249"/>
                    <a:pt x="4442" y="5653"/>
                    <a:pt x="5653" y="5653"/>
                  </a:cubicBezTo>
                  <a:cubicBezTo>
                    <a:pt x="7672" y="5653"/>
                    <a:pt x="9690" y="5249"/>
                    <a:pt x="11709" y="3634"/>
                  </a:cubicBezTo>
                  <a:cubicBezTo>
                    <a:pt x="10094" y="1211"/>
                    <a:pt x="8075" y="808"/>
                    <a:pt x="5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0"/>
            <p:cNvSpPr/>
            <p:nvPr/>
          </p:nvSpPr>
          <p:spPr>
            <a:xfrm>
              <a:off x="2210100" y="2801975"/>
              <a:ext cx="494625" cy="121150"/>
            </a:xfrm>
            <a:custGeom>
              <a:avLst/>
              <a:gdLst/>
              <a:ahLst/>
              <a:cxnLst/>
              <a:rect l="l" t="t" r="r" b="b"/>
              <a:pathLst>
                <a:path w="19785" h="4846" extrusionOk="0">
                  <a:moveTo>
                    <a:pt x="9691" y="0"/>
                  </a:moveTo>
                  <a:cubicBezTo>
                    <a:pt x="6864" y="0"/>
                    <a:pt x="3634" y="404"/>
                    <a:pt x="0" y="2423"/>
                  </a:cubicBezTo>
                  <a:cubicBezTo>
                    <a:pt x="3634" y="4442"/>
                    <a:pt x="6864" y="4845"/>
                    <a:pt x="10094" y="4845"/>
                  </a:cubicBezTo>
                  <a:cubicBezTo>
                    <a:pt x="13324" y="4442"/>
                    <a:pt x="16958" y="4038"/>
                    <a:pt x="19785" y="1615"/>
                  </a:cubicBezTo>
                  <a:cubicBezTo>
                    <a:pt x="16151" y="0"/>
                    <a:pt x="13324" y="0"/>
                    <a:pt x="9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0"/>
            <p:cNvSpPr/>
            <p:nvPr/>
          </p:nvSpPr>
          <p:spPr>
            <a:xfrm>
              <a:off x="1200700" y="2183075"/>
              <a:ext cx="676325" cy="147675"/>
            </a:xfrm>
            <a:custGeom>
              <a:avLst/>
              <a:gdLst/>
              <a:ahLst/>
              <a:cxnLst/>
              <a:rect l="l" t="t" r="r" b="b"/>
              <a:pathLst>
                <a:path w="27053" h="5907" extrusionOk="0">
                  <a:moveTo>
                    <a:pt x="8181" y="0"/>
                  </a:moveTo>
                  <a:cubicBezTo>
                    <a:pt x="5539" y="0"/>
                    <a:pt x="2839" y="392"/>
                    <a:pt x="1" y="1338"/>
                  </a:cubicBezTo>
                  <a:cubicBezTo>
                    <a:pt x="4038" y="4165"/>
                    <a:pt x="8883" y="4972"/>
                    <a:pt x="13325" y="5376"/>
                  </a:cubicBezTo>
                  <a:cubicBezTo>
                    <a:pt x="15164" y="5710"/>
                    <a:pt x="17004" y="5906"/>
                    <a:pt x="18872" y="5906"/>
                  </a:cubicBezTo>
                  <a:cubicBezTo>
                    <a:pt x="21515" y="5906"/>
                    <a:pt x="24214" y="5515"/>
                    <a:pt x="27052" y="4568"/>
                  </a:cubicBezTo>
                  <a:cubicBezTo>
                    <a:pt x="22207" y="2146"/>
                    <a:pt x="17766" y="935"/>
                    <a:pt x="13729" y="531"/>
                  </a:cubicBezTo>
                  <a:cubicBezTo>
                    <a:pt x="11889" y="196"/>
                    <a:pt x="10049" y="0"/>
                    <a:pt x="8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 name="Google Shape;1344;p10"/>
          <p:cNvGrpSpPr/>
          <p:nvPr/>
        </p:nvGrpSpPr>
        <p:grpSpPr>
          <a:xfrm>
            <a:off x="278936" y="3436854"/>
            <a:ext cx="390854" cy="411698"/>
            <a:chOff x="5232406" y="2094648"/>
            <a:chExt cx="586515" cy="617793"/>
          </a:xfrm>
        </p:grpSpPr>
        <p:sp>
          <p:nvSpPr>
            <p:cNvPr id="1345" name="Google Shape;1345;p10"/>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0"/>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0"/>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theme" Target="../theme/theme1.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40.xml"/><Relationship Id="rId1" Type="http://schemas.openxmlformats.org/officeDocument/2006/relationships/slideLayout" Target="../slideLayouts/slideLayout39.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42.xml"/><Relationship Id="rId1" Type="http://schemas.openxmlformats.org/officeDocument/2006/relationships/slideLayout" Target="../slideLayouts/slideLayout4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4175" y="445025"/>
            <a:ext cx="7715400" cy="5727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2"/>
              </a:buClr>
              <a:buSzPts val="3200"/>
              <a:buFont typeface="Londrina Solid"/>
              <a:buNone/>
              <a:defRPr sz="3200">
                <a:solidFill>
                  <a:schemeClr val="dk2"/>
                </a:solidFill>
                <a:latin typeface="Londrina Solid"/>
                <a:ea typeface="Londrina Solid"/>
                <a:cs typeface="Londrina Solid"/>
                <a:sym typeface="Londrina Solid"/>
              </a:defRPr>
            </a:lvl1pPr>
            <a:lvl2pPr lvl="1" algn="ctr">
              <a:spcBef>
                <a:spcPts val="0"/>
              </a:spcBef>
              <a:spcAft>
                <a:spcPts val="0"/>
              </a:spcAft>
              <a:buClr>
                <a:schemeClr val="dk2"/>
              </a:buClr>
              <a:buSzPts val="3200"/>
              <a:buFont typeface="Londrina Solid"/>
              <a:buNone/>
              <a:defRPr sz="3200">
                <a:solidFill>
                  <a:schemeClr val="dk2"/>
                </a:solidFill>
                <a:latin typeface="Londrina Solid"/>
                <a:ea typeface="Londrina Solid"/>
                <a:cs typeface="Londrina Solid"/>
                <a:sym typeface="Londrina Solid"/>
              </a:defRPr>
            </a:lvl2pPr>
            <a:lvl3pPr lvl="2" algn="ctr">
              <a:spcBef>
                <a:spcPts val="0"/>
              </a:spcBef>
              <a:spcAft>
                <a:spcPts val="0"/>
              </a:spcAft>
              <a:buClr>
                <a:schemeClr val="dk2"/>
              </a:buClr>
              <a:buSzPts val="3200"/>
              <a:buFont typeface="Londrina Solid"/>
              <a:buNone/>
              <a:defRPr sz="3200">
                <a:solidFill>
                  <a:schemeClr val="dk2"/>
                </a:solidFill>
                <a:latin typeface="Londrina Solid"/>
                <a:ea typeface="Londrina Solid"/>
                <a:cs typeface="Londrina Solid"/>
                <a:sym typeface="Londrina Solid"/>
              </a:defRPr>
            </a:lvl3pPr>
            <a:lvl4pPr lvl="3" algn="ctr">
              <a:spcBef>
                <a:spcPts val="0"/>
              </a:spcBef>
              <a:spcAft>
                <a:spcPts val="0"/>
              </a:spcAft>
              <a:buClr>
                <a:schemeClr val="dk2"/>
              </a:buClr>
              <a:buSzPts val="3200"/>
              <a:buFont typeface="Londrina Solid"/>
              <a:buNone/>
              <a:defRPr sz="3200">
                <a:solidFill>
                  <a:schemeClr val="dk2"/>
                </a:solidFill>
                <a:latin typeface="Londrina Solid"/>
                <a:ea typeface="Londrina Solid"/>
                <a:cs typeface="Londrina Solid"/>
                <a:sym typeface="Londrina Solid"/>
              </a:defRPr>
            </a:lvl4pPr>
            <a:lvl5pPr lvl="4" algn="ctr">
              <a:spcBef>
                <a:spcPts val="0"/>
              </a:spcBef>
              <a:spcAft>
                <a:spcPts val="0"/>
              </a:spcAft>
              <a:buClr>
                <a:schemeClr val="dk2"/>
              </a:buClr>
              <a:buSzPts val="3200"/>
              <a:buFont typeface="Londrina Solid"/>
              <a:buNone/>
              <a:defRPr sz="3200">
                <a:solidFill>
                  <a:schemeClr val="dk2"/>
                </a:solidFill>
                <a:latin typeface="Londrina Solid"/>
                <a:ea typeface="Londrina Solid"/>
                <a:cs typeface="Londrina Solid"/>
                <a:sym typeface="Londrina Solid"/>
              </a:defRPr>
            </a:lvl5pPr>
            <a:lvl6pPr lvl="5" algn="ctr">
              <a:spcBef>
                <a:spcPts val="0"/>
              </a:spcBef>
              <a:spcAft>
                <a:spcPts val="0"/>
              </a:spcAft>
              <a:buClr>
                <a:schemeClr val="dk2"/>
              </a:buClr>
              <a:buSzPts val="3200"/>
              <a:buFont typeface="Londrina Solid"/>
              <a:buNone/>
              <a:defRPr sz="3200">
                <a:solidFill>
                  <a:schemeClr val="dk2"/>
                </a:solidFill>
                <a:latin typeface="Londrina Solid"/>
                <a:ea typeface="Londrina Solid"/>
                <a:cs typeface="Londrina Solid"/>
                <a:sym typeface="Londrina Solid"/>
              </a:defRPr>
            </a:lvl6pPr>
            <a:lvl7pPr lvl="6" algn="ctr">
              <a:spcBef>
                <a:spcPts val="0"/>
              </a:spcBef>
              <a:spcAft>
                <a:spcPts val="0"/>
              </a:spcAft>
              <a:buClr>
                <a:schemeClr val="dk2"/>
              </a:buClr>
              <a:buSzPts val="3200"/>
              <a:buFont typeface="Londrina Solid"/>
              <a:buNone/>
              <a:defRPr sz="3200">
                <a:solidFill>
                  <a:schemeClr val="dk2"/>
                </a:solidFill>
                <a:latin typeface="Londrina Solid"/>
                <a:ea typeface="Londrina Solid"/>
                <a:cs typeface="Londrina Solid"/>
                <a:sym typeface="Londrina Solid"/>
              </a:defRPr>
            </a:lvl7pPr>
            <a:lvl8pPr lvl="7" algn="ctr">
              <a:spcBef>
                <a:spcPts val="0"/>
              </a:spcBef>
              <a:spcAft>
                <a:spcPts val="0"/>
              </a:spcAft>
              <a:buClr>
                <a:schemeClr val="dk2"/>
              </a:buClr>
              <a:buSzPts val="3200"/>
              <a:buFont typeface="Londrina Solid"/>
              <a:buNone/>
              <a:defRPr sz="3200">
                <a:solidFill>
                  <a:schemeClr val="dk2"/>
                </a:solidFill>
                <a:latin typeface="Londrina Solid"/>
                <a:ea typeface="Londrina Solid"/>
                <a:cs typeface="Londrina Solid"/>
                <a:sym typeface="Londrina Solid"/>
              </a:defRPr>
            </a:lvl8pPr>
            <a:lvl9pPr lvl="8" algn="ctr">
              <a:spcBef>
                <a:spcPts val="0"/>
              </a:spcBef>
              <a:spcAft>
                <a:spcPts val="0"/>
              </a:spcAft>
              <a:buClr>
                <a:schemeClr val="dk2"/>
              </a:buClr>
              <a:buSzPts val="3200"/>
              <a:buFont typeface="Londrina Solid"/>
              <a:buNone/>
              <a:defRPr sz="3200">
                <a:solidFill>
                  <a:schemeClr val="dk2"/>
                </a:solidFill>
                <a:latin typeface="Londrina Solid"/>
                <a:ea typeface="Londrina Solid"/>
                <a:cs typeface="Londrina Solid"/>
                <a:sym typeface="Londrina Solid"/>
              </a:defRPr>
            </a:lvl9pPr>
          </a:lstStyle>
          <a:p>
            <a:endParaRPr/>
          </a:p>
        </p:txBody>
      </p:sp>
      <p:sp>
        <p:nvSpPr>
          <p:cNvPr id="7" name="Google Shape;7;p1"/>
          <p:cNvSpPr txBox="1">
            <a:spLocks noGrp="1"/>
          </p:cNvSpPr>
          <p:nvPr>
            <p:ph type="body" idx="1"/>
          </p:nvPr>
        </p:nvSpPr>
        <p:spPr>
          <a:xfrm>
            <a:off x="714175" y="1152475"/>
            <a:ext cx="77154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Dosis"/>
              <a:buChar char="●"/>
              <a:defRPr sz="1800">
                <a:solidFill>
                  <a:schemeClr val="dk2"/>
                </a:solidFill>
                <a:latin typeface="Dosis"/>
                <a:ea typeface="Dosis"/>
                <a:cs typeface="Dosis"/>
                <a:sym typeface="Dosis"/>
              </a:defRPr>
            </a:lvl1pPr>
            <a:lvl2pPr marL="914400" lvl="1" indent="-317500">
              <a:lnSpc>
                <a:spcPct val="115000"/>
              </a:lnSpc>
              <a:spcBef>
                <a:spcPts val="0"/>
              </a:spcBef>
              <a:spcAft>
                <a:spcPts val="0"/>
              </a:spcAft>
              <a:buClr>
                <a:schemeClr val="dk2"/>
              </a:buClr>
              <a:buSzPts val="1400"/>
              <a:buFont typeface="Dosis"/>
              <a:buChar char="○"/>
              <a:defRPr>
                <a:solidFill>
                  <a:schemeClr val="dk2"/>
                </a:solidFill>
                <a:latin typeface="Dosis"/>
                <a:ea typeface="Dosis"/>
                <a:cs typeface="Dosis"/>
                <a:sym typeface="Dosis"/>
              </a:defRPr>
            </a:lvl2pPr>
            <a:lvl3pPr marL="1371600" lvl="2" indent="-317500">
              <a:lnSpc>
                <a:spcPct val="115000"/>
              </a:lnSpc>
              <a:spcBef>
                <a:spcPts val="0"/>
              </a:spcBef>
              <a:spcAft>
                <a:spcPts val="0"/>
              </a:spcAft>
              <a:buClr>
                <a:schemeClr val="dk2"/>
              </a:buClr>
              <a:buSzPts val="1400"/>
              <a:buFont typeface="Dosis"/>
              <a:buChar char="■"/>
              <a:defRPr>
                <a:solidFill>
                  <a:schemeClr val="dk2"/>
                </a:solidFill>
                <a:latin typeface="Dosis"/>
                <a:ea typeface="Dosis"/>
                <a:cs typeface="Dosis"/>
                <a:sym typeface="Dosis"/>
              </a:defRPr>
            </a:lvl3pPr>
            <a:lvl4pPr marL="1828800" lvl="3" indent="-317500">
              <a:lnSpc>
                <a:spcPct val="115000"/>
              </a:lnSpc>
              <a:spcBef>
                <a:spcPts val="0"/>
              </a:spcBef>
              <a:spcAft>
                <a:spcPts val="0"/>
              </a:spcAft>
              <a:buClr>
                <a:schemeClr val="dk2"/>
              </a:buClr>
              <a:buSzPts val="1400"/>
              <a:buFont typeface="Dosis"/>
              <a:buChar char="●"/>
              <a:defRPr>
                <a:solidFill>
                  <a:schemeClr val="dk2"/>
                </a:solidFill>
                <a:latin typeface="Dosis"/>
                <a:ea typeface="Dosis"/>
                <a:cs typeface="Dosis"/>
                <a:sym typeface="Dosis"/>
              </a:defRPr>
            </a:lvl4pPr>
            <a:lvl5pPr marL="2286000" lvl="4" indent="-317500">
              <a:lnSpc>
                <a:spcPct val="115000"/>
              </a:lnSpc>
              <a:spcBef>
                <a:spcPts val="0"/>
              </a:spcBef>
              <a:spcAft>
                <a:spcPts val="0"/>
              </a:spcAft>
              <a:buClr>
                <a:schemeClr val="dk2"/>
              </a:buClr>
              <a:buSzPts val="1400"/>
              <a:buFont typeface="Dosis"/>
              <a:buChar char="○"/>
              <a:defRPr>
                <a:solidFill>
                  <a:schemeClr val="dk2"/>
                </a:solidFill>
                <a:latin typeface="Dosis"/>
                <a:ea typeface="Dosis"/>
                <a:cs typeface="Dosis"/>
                <a:sym typeface="Dosis"/>
              </a:defRPr>
            </a:lvl5pPr>
            <a:lvl6pPr marL="2743200" lvl="5" indent="-317500">
              <a:lnSpc>
                <a:spcPct val="115000"/>
              </a:lnSpc>
              <a:spcBef>
                <a:spcPts val="0"/>
              </a:spcBef>
              <a:spcAft>
                <a:spcPts val="0"/>
              </a:spcAft>
              <a:buClr>
                <a:schemeClr val="dk2"/>
              </a:buClr>
              <a:buSzPts val="1400"/>
              <a:buFont typeface="Dosis"/>
              <a:buChar char="■"/>
              <a:defRPr>
                <a:solidFill>
                  <a:schemeClr val="dk2"/>
                </a:solidFill>
                <a:latin typeface="Dosis"/>
                <a:ea typeface="Dosis"/>
                <a:cs typeface="Dosis"/>
                <a:sym typeface="Dosis"/>
              </a:defRPr>
            </a:lvl6pPr>
            <a:lvl7pPr marL="3200400" lvl="6" indent="-317500">
              <a:lnSpc>
                <a:spcPct val="115000"/>
              </a:lnSpc>
              <a:spcBef>
                <a:spcPts val="0"/>
              </a:spcBef>
              <a:spcAft>
                <a:spcPts val="0"/>
              </a:spcAft>
              <a:buClr>
                <a:schemeClr val="dk2"/>
              </a:buClr>
              <a:buSzPts val="1400"/>
              <a:buFont typeface="Dosis"/>
              <a:buChar char="●"/>
              <a:defRPr>
                <a:solidFill>
                  <a:schemeClr val="dk2"/>
                </a:solidFill>
                <a:latin typeface="Dosis"/>
                <a:ea typeface="Dosis"/>
                <a:cs typeface="Dosis"/>
                <a:sym typeface="Dosis"/>
              </a:defRPr>
            </a:lvl7pPr>
            <a:lvl8pPr marL="3657600" lvl="7" indent="-317500">
              <a:lnSpc>
                <a:spcPct val="115000"/>
              </a:lnSpc>
              <a:spcBef>
                <a:spcPts val="0"/>
              </a:spcBef>
              <a:spcAft>
                <a:spcPts val="0"/>
              </a:spcAft>
              <a:buClr>
                <a:schemeClr val="dk2"/>
              </a:buClr>
              <a:buSzPts val="1400"/>
              <a:buFont typeface="Dosis"/>
              <a:buChar char="○"/>
              <a:defRPr>
                <a:solidFill>
                  <a:schemeClr val="dk2"/>
                </a:solidFill>
                <a:latin typeface="Dosis"/>
                <a:ea typeface="Dosis"/>
                <a:cs typeface="Dosis"/>
                <a:sym typeface="Dosis"/>
              </a:defRPr>
            </a:lvl8pPr>
            <a:lvl9pPr marL="4114800" lvl="8" indent="-317500">
              <a:lnSpc>
                <a:spcPct val="115000"/>
              </a:lnSpc>
              <a:spcBef>
                <a:spcPts val="0"/>
              </a:spcBef>
              <a:spcAft>
                <a:spcPts val="0"/>
              </a:spcAft>
              <a:buClr>
                <a:schemeClr val="dk2"/>
              </a:buClr>
              <a:buSzPts val="1400"/>
              <a:buFont typeface="Dosis"/>
              <a:buChar char="■"/>
              <a:defRPr>
                <a:solidFill>
                  <a:schemeClr val="dk2"/>
                </a:solidFill>
                <a:latin typeface="Dosis"/>
                <a:ea typeface="Dosis"/>
                <a:cs typeface="Dosis"/>
                <a:sym typeface="Dosi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6790"/>
        <p:cNvGrpSpPr/>
        <p:nvPr/>
      </p:nvGrpSpPr>
      <p:grpSpPr>
        <a:xfrm>
          <a:off x="0" y="0"/>
          <a:ext cx="0" cy="0"/>
          <a:chOff x="0" y="0"/>
          <a:chExt cx="0" cy="0"/>
        </a:xfrm>
      </p:grpSpPr>
      <p:sp>
        <p:nvSpPr>
          <p:cNvPr id="6791" name="Google Shape;6791;p4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6792" name="Google Shape;6792;p4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7" r:id="rId1"/>
    <p:sldLayoutId id="2147483688"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890159349"/>
      </p:ext>
    </p:extLst>
  </p:cSld>
  <p:clrMap bg1="lt1" tx1="dk1" bg2="dk2" tx2="lt2" accent1="accent1" accent2="accent2" accent3="accent3" accent4="accent4" accent5="accent5" accent6="accent6" hlink="hlink" folHlink="folHlink"/>
  <p:sldLayoutIdLst>
    <p:sldLayoutId id="2147483692" r:id="rId1"/>
    <p:sldLayoutId id="2147483693"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5.xml"/><Relationship Id="rId1" Type="http://schemas.openxmlformats.org/officeDocument/2006/relationships/slideLayout" Target="../slideLayouts/slideLayout3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8.xml"/></Relationships>
</file>

<file path=ppt/slides/_rels/slide18.xml.rels><?xml version="1.0" encoding="UTF-8" standalone="yes"?>
<Relationships xmlns="http://schemas.openxmlformats.org/package/2006/relationships"><Relationship Id="rId3" Type="http://schemas.openxmlformats.org/officeDocument/2006/relationships/hyperlink" Target="https://docs.google.com/spreadsheets/d/133dJVkcbAkr_UFTfDyh9MA1FKlW1Dp10eR-2yB2inBw/copy" TargetMode="External"/><Relationship Id="rId2" Type="http://schemas.openxmlformats.org/officeDocument/2006/relationships/notesSlide" Target="../notesSlides/notesSlide18.xml"/><Relationship Id="rId1" Type="http://schemas.openxmlformats.org/officeDocument/2006/relationships/slideLayout" Target="../slideLayouts/slideLayout29.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4.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6.xml"/><Relationship Id="rId1" Type="http://schemas.openxmlformats.org/officeDocument/2006/relationships/slideLayout" Target="../slideLayouts/slideLayout2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8.xml"/></Relationships>
</file>

<file path=ppt/slides/_rels/slide30.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30.xml"/><Relationship Id="rId1" Type="http://schemas.openxmlformats.org/officeDocument/2006/relationships/slideLayout" Target="../slideLayouts/slideLayout15.xml"/><Relationship Id="rId4" Type="http://schemas.openxmlformats.org/officeDocument/2006/relationships/image" Target="../media/image7.jpg"/></Relationships>
</file>

<file path=ppt/slides/_rels/slide31.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31.xml"/><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32.xml"/><Relationship Id="rId1" Type="http://schemas.openxmlformats.org/officeDocument/2006/relationships/slideLayout" Target="../slideLayouts/slideLayout25.xml"/></Relationships>
</file>

<file path=ppt/slides/_rels/slide33.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33.xml"/><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3" Type="http://schemas.openxmlformats.org/officeDocument/2006/relationships/hyperlink" Target="mailto:great_ppt@outlook.com" TargetMode="External"/><Relationship Id="rId2" Type="http://schemas.openxmlformats.org/officeDocument/2006/relationships/notesSlide" Target="../notesSlides/notesSlide34.xml"/><Relationship Id="rId1" Type="http://schemas.openxmlformats.org/officeDocument/2006/relationships/slideLayout" Target="../slideLayouts/slideLayout3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hyperlink" Target="https://fonts.google.com/specimen/Londrina+Solid" TargetMode="External"/><Relationship Id="rId2" Type="http://schemas.openxmlformats.org/officeDocument/2006/relationships/notesSlide" Target="../notesSlides/notesSlide37.xml"/><Relationship Id="rId1" Type="http://schemas.openxmlformats.org/officeDocument/2006/relationships/slideLayout" Target="../slideLayouts/slideLayout40.xml"/><Relationship Id="rId4" Type="http://schemas.openxmlformats.org/officeDocument/2006/relationships/hyperlink" Target="https://fonts.google.com/specimen/Dosis" TargetMode="Externa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4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9.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9.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9.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9.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9.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9.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9.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9.xml"/></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9.xml"/></Relationships>
</file>

<file path=ppt/slides/_rels/slide5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51.xml"/><Relationship Id="rId1" Type="http://schemas.openxmlformats.org/officeDocument/2006/relationships/slideLayout" Target="../slideLayouts/slideLayout41.xml"/><Relationship Id="rId4" Type="http://schemas.openxmlformats.org/officeDocument/2006/relationships/hyperlink" Target="https://www.greatppt.com/" TargetMode="Externa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5.xml"/></Relationships>
</file>

<file path=ppt/slides/_rels/slide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7.xml"/><Relationship Id="rId1" Type="http://schemas.openxmlformats.org/officeDocument/2006/relationships/slideLayout" Target="../slideLayouts/slideLayout9.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6799"/>
        <p:cNvGrpSpPr/>
        <p:nvPr/>
      </p:nvGrpSpPr>
      <p:grpSpPr>
        <a:xfrm>
          <a:off x="0" y="0"/>
          <a:ext cx="0" cy="0"/>
          <a:chOff x="0" y="0"/>
          <a:chExt cx="0" cy="0"/>
        </a:xfrm>
      </p:grpSpPr>
      <p:sp>
        <p:nvSpPr>
          <p:cNvPr id="6800" name="Google Shape;6800;p44"/>
          <p:cNvSpPr/>
          <p:nvPr/>
        </p:nvSpPr>
        <p:spPr>
          <a:xfrm>
            <a:off x="714175" y="3472925"/>
            <a:ext cx="3674400" cy="388200"/>
          </a:xfrm>
          <a:prstGeom prst="roundRect">
            <a:avLst>
              <a:gd name="adj" fmla="val 50000"/>
            </a:avLst>
          </a:prstGeom>
          <a:solidFill>
            <a:srgbClr val="2C2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44"/>
          <p:cNvSpPr txBox="1">
            <a:spLocks noGrp="1"/>
          </p:cNvSpPr>
          <p:nvPr>
            <p:ph type="ctrTitle"/>
          </p:nvPr>
        </p:nvSpPr>
        <p:spPr>
          <a:xfrm>
            <a:off x="755275" y="1477175"/>
            <a:ext cx="5008500" cy="194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solidFill>
                  <a:schemeClr val="dk2"/>
                </a:solidFill>
              </a:rPr>
              <a:t>CHINESE MID</a:t>
            </a:r>
            <a:r>
              <a:rPr lang="en">
                <a:solidFill>
                  <a:schemeClr val="accent2"/>
                </a:solidFill>
              </a:rPr>
              <a:t> </a:t>
            </a:r>
            <a:r>
              <a:rPr lang="en">
                <a:solidFill>
                  <a:schemeClr val="dk1"/>
                </a:solidFill>
              </a:rPr>
              <a:t>AUTUMN FESTIVAL</a:t>
            </a:r>
            <a:r>
              <a:rPr lang="en">
                <a:solidFill>
                  <a:srgbClr val="B96821"/>
                </a:solidFill>
              </a:rPr>
              <a:t> </a:t>
            </a:r>
            <a:endParaRPr/>
          </a:p>
        </p:txBody>
      </p:sp>
      <p:sp>
        <p:nvSpPr>
          <p:cNvPr id="6802" name="Google Shape;6802;p44"/>
          <p:cNvSpPr txBox="1">
            <a:spLocks noGrp="1"/>
          </p:cNvSpPr>
          <p:nvPr>
            <p:ph type="subTitle" idx="1"/>
          </p:nvPr>
        </p:nvSpPr>
        <p:spPr>
          <a:xfrm>
            <a:off x="755275" y="3422075"/>
            <a:ext cx="4070100" cy="342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is where your presentation begins</a:t>
            </a:r>
            <a:endParaRPr/>
          </a:p>
        </p:txBody>
      </p:sp>
      <p:grpSp>
        <p:nvGrpSpPr>
          <p:cNvPr id="6803" name="Google Shape;6803;p44"/>
          <p:cNvGrpSpPr/>
          <p:nvPr/>
        </p:nvGrpSpPr>
        <p:grpSpPr>
          <a:xfrm>
            <a:off x="5776695" y="227559"/>
            <a:ext cx="3033964" cy="3033964"/>
            <a:chOff x="1511675" y="559175"/>
            <a:chExt cx="4553450" cy="4553450"/>
          </a:xfrm>
        </p:grpSpPr>
        <p:sp>
          <p:nvSpPr>
            <p:cNvPr id="6804" name="Google Shape;6804;p44"/>
            <p:cNvSpPr/>
            <p:nvPr/>
          </p:nvSpPr>
          <p:spPr>
            <a:xfrm>
              <a:off x="1511675" y="559175"/>
              <a:ext cx="4553450" cy="4553450"/>
            </a:xfrm>
            <a:custGeom>
              <a:avLst/>
              <a:gdLst/>
              <a:ahLst/>
              <a:cxnLst/>
              <a:rect l="l" t="t" r="r" b="b"/>
              <a:pathLst>
                <a:path w="182138" h="182138" extrusionOk="0">
                  <a:moveTo>
                    <a:pt x="91069" y="1"/>
                  </a:moveTo>
                  <a:cubicBezTo>
                    <a:pt x="40771" y="1"/>
                    <a:pt x="1" y="40771"/>
                    <a:pt x="1" y="91069"/>
                  </a:cubicBezTo>
                  <a:cubicBezTo>
                    <a:pt x="1" y="141413"/>
                    <a:pt x="40771" y="182137"/>
                    <a:pt x="91069" y="182137"/>
                  </a:cubicBezTo>
                  <a:cubicBezTo>
                    <a:pt x="141413" y="182137"/>
                    <a:pt x="182137" y="141413"/>
                    <a:pt x="182137" y="91069"/>
                  </a:cubicBezTo>
                  <a:cubicBezTo>
                    <a:pt x="182137" y="40771"/>
                    <a:pt x="141413" y="1"/>
                    <a:pt x="910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44"/>
            <p:cNvSpPr/>
            <p:nvPr/>
          </p:nvSpPr>
          <p:spPr>
            <a:xfrm>
              <a:off x="4974600" y="1643825"/>
              <a:ext cx="546450" cy="545275"/>
            </a:xfrm>
            <a:custGeom>
              <a:avLst/>
              <a:gdLst/>
              <a:ahLst/>
              <a:cxnLst/>
              <a:rect l="l" t="t" r="r" b="b"/>
              <a:pathLst>
                <a:path w="21858" h="21811" extrusionOk="0">
                  <a:moveTo>
                    <a:pt x="10929" y="1"/>
                  </a:moveTo>
                  <a:cubicBezTo>
                    <a:pt x="4905" y="1"/>
                    <a:pt x="1" y="4904"/>
                    <a:pt x="1" y="10882"/>
                  </a:cubicBezTo>
                  <a:cubicBezTo>
                    <a:pt x="1" y="16907"/>
                    <a:pt x="4905" y="21810"/>
                    <a:pt x="10929" y="21810"/>
                  </a:cubicBezTo>
                  <a:cubicBezTo>
                    <a:pt x="16954" y="21810"/>
                    <a:pt x="21857" y="16907"/>
                    <a:pt x="21857" y="10929"/>
                  </a:cubicBezTo>
                  <a:cubicBezTo>
                    <a:pt x="21857" y="4904"/>
                    <a:pt x="16954" y="1"/>
                    <a:pt x="10929" y="1"/>
                  </a:cubicBezTo>
                  <a:close/>
                </a:path>
              </a:pathLst>
            </a:custGeom>
            <a:solidFill>
              <a:srgbClr val="CF744C">
                <a:alpha val="11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44"/>
            <p:cNvSpPr/>
            <p:nvPr/>
          </p:nvSpPr>
          <p:spPr>
            <a:xfrm>
              <a:off x="4236725" y="2465775"/>
              <a:ext cx="881525" cy="881525"/>
            </a:xfrm>
            <a:custGeom>
              <a:avLst/>
              <a:gdLst/>
              <a:ahLst/>
              <a:cxnLst/>
              <a:rect l="l" t="t" r="r" b="b"/>
              <a:pathLst>
                <a:path w="35261" h="35261" extrusionOk="0">
                  <a:moveTo>
                    <a:pt x="17607" y="1"/>
                  </a:moveTo>
                  <a:cubicBezTo>
                    <a:pt x="7893" y="1"/>
                    <a:pt x="0" y="7846"/>
                    <a:pt x="0" y="17607"/>
                  </a:cubicBezTo>
                  <a:cubicBezTo>
                    <a:pt x="0" y="27368"/>
                    <a:pt x="7893" y="35260"/>
                    <a:pt x="17607" y="35260"/>
                  </a:cubicBezTo>
                  <a:cubicBezTo>
                    <a:pt x="27368" y="35260"/>
                    <a:pt x="35260" y="27368"/>
                    <a:pt x="35260" y="17607"/>
                  </a:cubicBezTo>
                  <a:cubicBezTo>
                    <a:pt x="35260" y="7846"/>
                    <a:pt x="27368" y="1"/>
                    <a:pt x="17607" y="1"/>
                  </a:cubicBezTo>
                  <a:close/>
                </a:path>
              </a:pathLst>
            </a:custGeom>
            <a:solidFill>
              <a:srgbClr val="CF744C">
                <a:alpha val="11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44"/>
            <p:cNvSpPr/>
            <p:nvPr/>
          </p:nvSpPr>
          <p:spPr>
            <a:xfrm>
              <a:off x="5397250" y="2462275"/>
              <a:ext cx="291925" cy="291900"/>
            </a:xfrm>
            <a:custGeom>
              <a:avLst/>
              <a:gdLst/>
              <a:ahLst/>
              <a:cxnLst/>
              <a:rect l="l" t="t" r="r" b="b"/>
              <a:pathLst>
                <a:path w="11677" h="11676" extrusionOk="0">
                  <a:moveTo>
                    <a:pt x="5839" y="1"/>
                  </a:moveTo>
                  <a:cubicBezTo>
                    <a:pt x="2616" y="1"/>
                    <a:pt x="1" y="2616"/>
                    <a:pt x="1" y="5838"/>
                  </a:cubicBezTo>
                  <a:cubicBezTo>
                    <a:pt x="1" y="9061"/>
                    <a:pt x="2616" y="11676"/>
                    <a:pt x="5839" y="11676"/>
                  </a:cubicBezTo>
                  <a:cubicBezTo>
                    <a:pt x="9014" y="11676"/>
                    <a:pt x="11676" y="9061"/>
                    <a:pt x="11676" y="5838"/>
                  </a:cubicBezTo>
                  <a:cubicBezTo>
                    <a:pt x="11676" y="2616"/>
                    <a:pt x="9014" y="1"/>
                    <a:pt x="5839" y="1"/>
                  </a:cubicBezTo>
                  <a:close/>
                </a:path>
              </a:pathLst>
            </a:custGeom>
            <a:solidFill>
              <a:srgbClr val="CF744C">
                <a:alpha val="11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44"/>
          <p:cNvGrpSpPr/>
          <p:nvPr/>
        </p:nvGrpSpPr>
        <p:grpSpPr>
          <a:xfrm>
            <a:off x="5004625" y="1081050"/>
            <a:ext cx="1464718" cy="583194"/>
            <a:chOff x="3545525" y="1039700"/>
            <a:chExt cx="1464718" cy="583194"/>
          </a:xfrm>
        </p:grpSpPr>
        <p:sp>
          <p:nvSpPr>
            <p:cNvPr id="6809" name="Google Shape;6809;p44"/>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44"/>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1" name="Google Shape;6811;p44"/>
          <p:cNvGrpSpPr/>
          <p:nvPr/>
        </p:nvGrpSpPr>
        <p:grpSpPr>
          <a:xfrm flipH="1">
            <a:off x="7406409" y="2629262"/>
            <a:ext cx="1354360" cy="764236"/>
            <a:chOff x="397009" y="3697962"/>
            <a:chExt cx="1354360" cy="764236"/>
          </a:xfrm>
        </p:grpSpPr>
        <p:grpSp>
          <p:nvGrpSpPr>
            <p:cNvPr id="6812" name="Google Shape;6812;p44"/>
            <p:cNvGrpSpPr/>
            <p:nvPr/>
          </p:nvGrpSpPr>
          <p:grpSpPr>
            <a:xfrm flipH="1">
              <a:off x="397009" y="3697962"/>
              <a:ext cx="1354360" cy="764236"/>
              <a:chOff x="551525" y="1064150"/>
              <a:chExt cx="6192775" cy="3494450"/>
            </a:xfrm>
          </p:grpSpPr>
          <p:sp>
            <p:nvSpPr>
              <p:cNvPr id="6813" name="Google Shape;6813;p44"/>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44"/>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5" name="Google Shape;6815;p44"/>
            <p:cNvGrpSpPr/>
            <p:nvPr/>
          </p:nvGrpSpPr>
          <p:grpSpPr>
            <a:xfrm flipH="1">
              <a:off x="397009" y="3697962"/>
              <a:ext cx="1354360" cy="764236"/>
              <a:chOff x="551525" y="1064150"/>
              <a:chExt cx="6192775" cy="3494450"/>
            </a:xfrm>
          </p:grpSpPr>
          <p:sp>
            <p:nvSpPr>
              <p:cNvPr id="6816" name="Google Shape;6816;p44"/>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44"/>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18" name="Google Shape;6818;p44"/>
          <p:cNvGrpSpPr/>
          <p:nvPr/>
        </p:nvGrpSpPr>
        <p:grpSpPr>
          <a:xfrm>
            <a:off x="6259782" y="-256789"/>
            <a:ext cx="1471512" cy="2765337"/>
            <a:chOff x="6259782" y="-256789"/>
            <a:chExt cx="1471512" cy="2765337"/>
          </a:xfrm>
        </p:grpSpPr>
        <p:grpSp>
          <p:nvGrpSpPr>
            <p:cNvPr id="6819" name="Google Shape;6819;p44"/>
            <p:cNvGrpSpPr/>
            <p:nvPr/>
          </p:nvGrpSpPr>
          <p:grpSpPr>
            <a:xfrm>
              <a:off x="7504832" y="-120652"/>
              <a:ext cx="226462" cy="1338982"/>
              <a:chOff x="1732769" y="-87277"/>
              <a:chExt cx="226462" cy="1338982"/>
            </a:xfrm>
          </p:grpSpPr>
          <p:grpSp>
            <p:nvGrpSpPr>
              <p:cNvPr id="6820" name="Google Shape;6820;p44"/>
              <p:cNvGrpSpPr/>
              <p:nvPr/>
            </p:nvGrpSpPr>
            <p:grpSpPr>
              <a:xfrm>
                <a:off x="1732769" y="-87276"/>
                <a:ext cx="226462" cy="1338981"/>
                <a:chOff x="3247110" y="-43551"/>
                <a:chExt cx="586538" cy="3467965"/>
              </a:xfrm>
            </p:grpSpPr>
            <p:sp>
              <p:nvSpPr>
                <p:cNvPr id="6821" name="Google Shape;6821;p44"/>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44"/>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44"/>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44"/>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44"/>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44"/>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44"/>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44"/>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44"/>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44"/>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44"/>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44"/>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44"/>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44"/>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44"/>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44"/>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44"/>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8" name="Google Shape;6838;p44"/>
              <p:cNvGrpSpPr/>
              <p:nvPr/>
            </p:nvGrpSpPr>
            <p:grpSpPr>
              <a:xfrm>
                <a:off x="1732786" y="-87277"/>
                <a:ext cx="226446" cy="1338882"/>
                <a:chOff x="3355550" y="288525"/>
                <a:chExt cx="867275" cy="5127850"/>
              </a:xfrm>
            </p:grpSpPr>
            <p:sp>
              <p:nvSpPr>
                <p:cNvPr id="6839" name="Google Shape;6839;p44"/>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44"/>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44"/>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44"/>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44"/>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44"/>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44"/>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44"/>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44"/>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44"/>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44"/>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44"/>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44"/>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44"/>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44"/>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44"/>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44"/>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44"/>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44"/>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44"/>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44"/>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44"/>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44"/>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44"/>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44"/>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44"/>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44"/>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66" name="Google Shape;6866;p44"/>
            <p:cNvGrpSpPr/>
            <p:nvPr/>
          </p:nvGrpSpPr>
          <p:grpSpPr>
            <a:xfrm>
              <a:off x="6486226" y="-127243"/>
              <a:ext cx="904761" cy="2635790"/>
              <a:chOff x="6103076" y="-93868"/>
              <a:chExt cx="904761" cy="2635790"/>
            </a:xfrm>
          </p:grpSpPr>
          <p:grpSp>
            <p:nvGrpSpPr>
              <p:cNvPr id="6867" name="Google Shape;6867;p44"/>
              <p:cNvGrpSpPr/>
              <p:nvPr/>
            </p:nvGrpSpPr>
            <p:grpSpPr>
              <a:xfrm>
                <a:off x="6217254" y="-93868"/>
                <a:ext cx="676404" cy="2635790"/>
                <a:chOff x="6992560" y="76657"/>
                <a:chExt cx="676404" cy="2635790"/>
              </a:xfrm>
            </p:grpSpPr>
            <p:sp>
              <p:nvSpPr>
                <p:cNvPr id="6868" name="Google Shape;6868;p44"/>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9" name="Google Shape;6869;p44"/>
                <p:cNvGrpSpPr/>
                <p:nvPr/>
              </p:nvGrpSpPr>
              <p:grpSpPr>
                <a:xfrm>
                  <a:off x="6992560" y="76657"/>
                  <a:ext cx="676404" cy="2635790"/>
                  <a:chOff x="6992560" y="76657"/>
                  <a:chExt cx="676404" cy="2635790"/>
                </a:xfrm>
              </p:grpSpPr>
              <p:sp>
                <p:nvSpPr>
                  <p:cNvPr id="6870" name="Google Shape;6870;p44"/>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44"/>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44"/>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44"/>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44"/>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44"/>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44"/>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44"/>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44"/>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44"/>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44"/>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44"/>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44"/>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44"/>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44"/>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44"/>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44"/>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44"/>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44"/>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44"/>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90" name="Google Shape;6890;p44"/>
              <p:cNvGrpSpPr/>
              <p:nvPr/>
            </p:nvGrpSpPr>
            <p:grpSpPr>
              <a:xfrm>
                <a:off x="6103076" y="-93868"/>
                <a:ext cx="904761" cy="2635790"/>
                <a:chOff x="3005950" y="538925"/>
                <a:chExt cx="1581750" cy="4608025"/>
              </a:xfrm>
            </p:grpSpPr>
            <p:sp>
              <p:nvSpPr>
                <p:cNvPr id="6891" name="Google Shape;6891;p44"/>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44"/>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44"/>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44"/>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44"/>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44"/>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44"/>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44"/>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44"/>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44"/>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44"/>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44"/>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44"/>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44"/>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44"/>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44"/>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44"/>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44"/>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44"/>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44"/>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44"/>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44"/>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44"/>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44"/>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44"/>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44"/>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44"/>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44"/>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19" name="Google Shape;6919;p44"/>
            <p:cNvGrpSpPr/>
            <p:nvPr/>
          </p:nvGrpSpPr>
          <p:grpSpPr>
            <a:xfrm>
              <a:off x="6259782" y="-256789"/>
              <a:ext cx="226462" cy="1338982"/>
              <a:chOff x="1732769" y="-87277"/>
              <a:chExt cx="226462" cy="1338982"/>
            </a:xfrm>
          </p:grpSpPr>
          <p:grpSp>
            <p:nvGrpSpPr>
              <p:cNvPr id="6920" name="Google Shape;6920;p44"/>
              <p:cNvGrpSpPr/>
              <p:nvPr/>
            </p:nvGrpSpPr>
            <p:grpSpPr>
              <a:xfrm>
                <a:off x="1732769" y="-87276"/>
                <a:ext cx="226462" cy="1338981"/>
                <a:chOff x="3247110" y="-43551"/>
                <a:chExt cx="586538" cy="3467965"/>
              </a:xfrm>
            </p:grpSpPr>
            <p:sp>
              <p:nvSpPr>
                <p:cNvPr id="6921" name="Google Shape;6921;p44"/>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44"/>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44"/>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44"/>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44"/>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44"/>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44"/>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44"/>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44"/>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44"/>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44"/>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44"/>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44"/>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44"/>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44"/>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44"/>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44"/>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8" name="Google Shape;6938;p44"/>
              <p:cNvGrpSpPr/>
              <p:nvPr/>
            </p:nvGrpSpPr>
            <p:grpSpPr>
              <a:xfrm>
                <a:off x="1732786" y="-87277"/>
                <a:ext cx="226446" cy="1338882"/>
                <a:chOff x="3355550" y="288525"/>
                <a:chExt cx="867275" cy="5127850"/>
              </a:xfrm>
            </p:grpSpPr>
            <p:sp>
              <p:nvSpPr>
                <p:cNvPr id="6939" name="Google Shape;6939;p44"/>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44"/>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44"/>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44"/>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44"/>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44"/>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44"/>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44"/>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44"/>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44"/>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44"/>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44"/>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44"/>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44"/>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44"/>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44"/>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44"/>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44"/>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44"/>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44"/>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44"/>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44"/>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44"/>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44"/>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44"/>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44"/>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44"/>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966" name="Google Shape;6966;p44"/>
          <p:cNvGrpSpPr/>
          <p:nvPr/>
        </p:nvGrpSpPr>
        <p:grpSpPr>
          <a:xfrm>
            <a:off x="3588469" y="-947543"/>
            <a:ext cx="1416168" cy="2635790"/>
            <a:chOff x="3010119" y="-947543"/>
            <a:chExt cx="1416168" cy="2635790"/>
          </a:xfrm>
        </p:grpSpPr>
        <p:grpSp>
          <p:nvGrpSpPr>
            <p:cNvPr id="6967" name="Google Shape;6967;p44"/>
            <p:cNvGrpSpPr/>
            <p:nvPr/>
          </p:nvGrpSpPr>
          <p:grpSpPr>
            <a:xfrm>
              <a:off x="3521526" y="-947543"/>
              <a:ext cx="904761" cy="2635790"/>
              <a:chOff x="6103076" y="-93868"/>
              <a:chExt cx="904761" cy="2635790"/>
            </a:xfrm>
          </p:grpSpPr>
          <p:grpSp>
            <p:nvGrpSpPr>
              <p:cNvPr id="6968" name="Google Shape;6968;p44"/>
              <p:cNvGrpSpPr/>
              <p:nvPr/>
            </p:nvGrpSpPr>
            <p:grpSpPr>
              <a:xfrm>
                <a:off x="6217254" y="-93868"/>
                <a:ext cx="676404" cy="2635790"/>
                <a:chOff x="6992560" y="76657"/>
                <a:chExt cx="676404" cy="2635790"/>
              </a:xfrm>
            </p:grpSpPr>
            <p:sp>
              <p:nvSpPr>
                <p:cNvPr id="6969" name="Google Shape;6969;p44"/>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0" name="Google Shape;6970;p44"/>
                <p:cNvGrpSpPr/>
                <p:nvPr/>
              </p:nvGrpSpPr>
              <p:grpSpPr>
                <a:xfrm>
                  <a:off x="6992560" y="76657"/>
                  <a:ext cx="676404" cy="2635790"/>
                  <a:chOff x="6992560" y="76657"/>
                  <a:chExt cx="676404" cy="2635790"/>
                </a:xfrm>
              </p:grpSpPr>
              <p:sp>
                <p:nvSpPr>
                  <p:cNvPr id="6971" name="Google Shape;6971;p44"/>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44"/>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44"/>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44"/>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44"/>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44"/>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44"/>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44"/>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44"/>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44"/>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44"/>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44"/>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44"/>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44"/>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44"/>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44"/>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44"/>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44"/>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44"/>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44"/>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91" name="Google Shape;6991;p44"/>
              <p:cNvGrpSpPr/>
              <p:nvPr/>
            </p:nvGrpSpPr>
            <p:grpSpPr>
              <a:xfrm>
                <a:off x="6103076" y="-93868"/>
                <a:ext cx="904761" cy="2635790"/>
                <a:chOff x="3005950" y="538925"/>
                <a:chExt cx="1581750" cy="4608025"/>
              </a:xfrm>
            </p:grpSpPr>
            <p:sp>
              <p:nvSpPr>
                <p:cNvPr id="6992" name="Google Shape;6992;p44"/>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44"/>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44"/>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44"/>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44"/>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44"/>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44"/>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44"/>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44"/>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44"/>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44"/>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44"/>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44"/>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44"/>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44"/>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44"/>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44"/>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44"/>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44"/>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44"/>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44"/>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44"/>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44"/>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44"/>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44"/>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44"/>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44"/>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44"/>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20" name="Google Shape;7020;p44"/>
            <p:cNvGrpSpPr/>
            <p:nvPr/>
          </p:nvGrpSpPr>
          <p:grpSpPr>
            <a:xfrm>
              <a:off x="3010119" y="-614589"/>
              <a:ext cx="226462" cy="1338982"/>
              <a:chOff x="1732769" y="-87277"/>
              <a:chExt cx="226462" cy="1338982"/>
            </a:xfrm>
          </p:grpSpPr>
          <p:grpSp>
            <p:nvGrpSpPr>
              <p:cNvPr id="7021" name="Google Shape;7021;p44"/>
              <p:cNvGrpSpPr/>
              <p:nvPr/>
            </p:nvGrpSpPr>
            <p:grpSpPr>
              <a:xfrm>
                <a:off x="1732769" y="-87276"/>
                <a:ext cx="226462" cy="1338981"/>
                <a:chOff x="3247110" y="-43551"/>
                <a:chExt cx="586538" cy="3467965"/>
              </a:xfrm>
            </p:grpSpPr>
            <p:sp>
              <p:nvSpPr>
                <p:cNvPr id="7022" name="Google Shape;7022;p44"/>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44"/>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44"/>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44"/>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44"/>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44"/>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44"/>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44"/>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44"/>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44"/>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44"/>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44"/>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44"/>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44"/>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44"/>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44"/>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44"/>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9" name="Google Shape;7039;p44"/>
              <p:cNvGrpSpPr/>
              <p:nvPr/>
            </p:nvGrpSpPr>
            <p:grpSpPr>
              <a:xfrm>
                <a:off x="1732786" y="-87277"/>
                <a:ext cx="226446" cy="1338882"/>
                <a:chOff x="3355550" y="288525"/>
                <a:chExt cx="867275" cy="5127850"/>
              </a:xfrm>
            </p:grpSpPr>
            <p:sp>
              <p:nvSpPr>
                <p:cNvPr id="7040" name="Google Shape;7040;p44"/>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44"/>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44"/>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44"/>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44"/>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44"/>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44"/>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44"/>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44"/>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44"/>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44"/>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44"/>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44"/>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44"/>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44"/>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44"/>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44"/>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44"/>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44"/>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44"/>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44"/>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44"/>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44"/>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44"/>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44"/>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44"/>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44"/>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067" name="Google Shape;7067;p44"/>
          <p:cNvGrpSpPr/>
          <p:nvPr/>
        </p:nvGrpSpPr>
        <p:grpSpPr>
          <a:xfrm>
            <a:off x="1077409" y="401262"/>
            <a:ext cx="1354360" cy="764236"/>
            <a:chOff x="397009" y="3697962"/>
            <a:chExt cx="1354360" cy="764236"/>
          </a:xfrm>
        </p:grpSpPr>
        <p:grpSp>
          <p:nvGrpSpPr>
            <p:cNvPr id="7068" name="Google Shape;7068;p44"/>
            <p:cNvGrpSpPr/>
            <p:nvPr/>
          </p:nvGrpSpPr>
          <p:grpSpPr>
            <a:xfrm flipH="1">
              <a:off x="397009" y="3697962"/>
              <a:ext cx="1354360" cy="764236"/>
              <a:chOff x="551525" y="1064150"/>
              <a:chExt cx="6192775" cy="3494450"/>
            </a:xfrm>
          </p:grpSpPr>
          <p:sp>
            <p:nvSpPr>
              <p:cNvPr id="7069" name="Google Shape;7069;p44"/>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44"/>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1" name="Google Shape;7071;p44"/>
            <p:cNvGrpSpPr/>
            <p:nvPr/>
          </p:nvGrpSpPr>
          <p:grpSpPr>
            <a:xfrm flipH="1">
              <a:off x="397009" y="3697962"/>
              <a:ext cx="1354360" cy="764236"/>
              <a:chOff x="551525" y="1064150"/>
              <a:chExt cx="6192775" cy="3494450"/>
            </a:xfrm>
          </p:grpSpPr>
          <p:sp>
            <p:nvSpPr>
              <p:cNvPr id="7072" name="Google Shape;7072;p44"/>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44"/>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74" name="Google Shape;7074;p44"/>
          <p:cNvGrpSpPr/>
          <p:nvPr/>
        </p:nvGrpSpPr>
        <p:grpSpPr>
          <a:xfrm>
            <a:off x="7012890" y="4026475"/>
            <a:ext cx="342299" cy="342299"/>
            <a:chOff x="3127550" y="3852575"/>
            <a:chExt cx="235500" cy="235500"/>
          </a:xfrm>
        </p:grpSpPr>
        <p:sp>
          <p:nvSpPr>
            <p:cNvPr id="7075" name="Google Shape;7075;p44"/>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44"/>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7" name="Google Shape;7077;p44"/>
          <p:cNvGrpSpPr/>
          <p:nvPr/>
        </p:nvGrpSpPr>
        <p:grpSpPr>
          <a:xfrm>
            <a:off x="2900463" y="4186505"/>
            <a:ext cx="241105" cy="241105"/>
            <a:chOff x="3127550" y="3852575"/>
            <a:chExt cx="235500" cy="235500"/>
          </a:xfrm>
        </p:grpSpPr>
        <p:sp>
          <p:nvSpPr>
            <p:cNvPr id="7078" name="Google Shape;7078;p44"/>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44"/>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0" name="Google Shape;7080;p44"/>
          <p:cNvGrpSpPr/>
          <p:nvPr/>
        </p:nvGrpSpPr>
        <p:grpSpPr>
          <a:xfrm>
            <a:off x="4476725" y="3488662"/>
            <a:ext cx="1177220" cy="1122469"/>
            <a:chOff x="4476725" y="3488662"/>
            <a:chExt cx="1177220" cy="1122469"/>
          </a:xfrm>
        </p:grpSpPr>
        <p:grpSp>
          <p:nvGrpSpPr>
            <p:cNvPr id="7081" name="Google Shape;7081;p44"/>
            <p:cNvGrpSpPr/>
            <p:nvPr/>
          </p:nvGrpSpPr>
          <p:grpSpPr>
            <a:xfrm>
              <a:off x="4477625" y="3488662"/>
              <a:ext cx="1175417" cy="1122469"/>
              <a:chOff x="5687475" y="3382437"/>
              <a:chExt cx="1175417" cy="1122469"/>
            </a:xfrm>
          </p:grpSpPr>
          <p:sp>
            <p:nvSpPr>
              <p:cNvPr id="7082" name="Google Shape;7082;p44"/>
              <p:cNvSpPr/>
              <p:nvPr/>
            </p:nvSpPr>
            <p:spPr>
              <a:xfrm flipH="1">
                <a:off x="6128638" y="3382437"/>
                <a:ext cx="386211" cy="511390"/>
              </a:xfrm>
              <a:custGeom>
                <a:avLst/>
                <a:gdLst/>
                <a:ahLst/>
                <a:cxnLst/>
                <a:rect l="l" t="t" r="r" b="b"/>
                <a:pathLst>
                  <a:path w="49898" h="66071" extrusionOk="0">
                    <a:moveTo>
                      <a:pt x="44967" y="1"/>
                    </a:moveTo>
                    <a:cubicBezTo>
                      <a:pt x="22484" y="14398"/>
                      <a:pt x="2071" y="39446"/>
                      <a:pt x="0" y="66071"/>
                    </a:cubicBezTo>
                    <a:lnTo>
                      <a:pt x="8185" y="61436"/>
                    </a:lnTo>
                    <a:cubicBezTo>
                      <a:pt x="28893" y="48715"/>
                      <a:pt x="49898" y="27020"/>
                      <a:pt x="44967"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44"/>
              <p:cNvSpPr/>
              <p:nvPr/>
            </p:nvSpPr>
            <p:spPr>
              <a:xfrm flipH="1">
                <a:off x="5687475" y="4184616"/>
                <a:ext cx="238911" cy="242726"/>
              </a:xfrm>
              <a:custGeom>
                <a:avLst/>
                <a:gdLst/>
                <a:ahLst/>
                <a:cxnLst/>
                <a:rect l="l" t="t" r="r" b="b"/>
                <a:pathLst>
                  <a:path w="30867" h="31360" extrusionOk="0">
                    <a:moveTo>
                      <a:pt x="21695" y="1"/>
                    </a:moveTo>
                    <a:cubicBezTo>
                      <a:pt x="19427" y="1"/>
                      <a:pt x="17159" y="888"/>
                      <a:pt x="15582" y="2269"/>
                    </a:cubicBezTo>
                    <a:cubicBezTo>
                      <a:pt x="12327" y="4833"/>
                      <a:pt x="11736" y="9369"/>
                      <a:pt x="10848" y="13116"/>
                    </a:cubicBezTo>
                    <a:cubicBezTo>
                      <a:pt x="9665" y="17554"/>
                      <a:pt x="5326" y="29979"/>
                      <a:pt x="1" y="31359"/>
                    </a:cubicBezTo>
                    <a:cubicBezTo>
                      <a:pt x="7298" y="29486"/>
                      <a:pt x="14102" y="26034"/>
                      <a:pt x="19920" y="21400"/>
                    </a:cubicBezTo>
                    <a:cubicBezTo>
                      <a:pt x="22682" y="19033"/>
                      <a:pt x="25837" y="16272"/>
                      <a:pt x="27809" y="13116"/>
                    </a:cubicBezTo>
                    <a:cubicBezTo>
                      <a:pt x="29584" y="10059"/>
                      <a:pt x="30866" y="5227"/>
                      <a:pt x="28007" y="2367"/>
                    </a:cubicBezTo>
                    <a:cubicBezTo>
                      <a:pt x="26232" y="691"/>
                      <a:pt x="24062" y="1"/>
                      <a:pt x="21695"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44"/>
              <p:cNvSpPr/>
              <p:nvPr/>
            </p:nvSpPr>
            <p:spPr>
              <a:xfrm flipH="1">
                <a:off x="5755863" y="3787068"/>
                <a:ext cx="1107029" cy="717839"/>
              </a:xfrm>
              <a:custGeom>
                <a:avLst/>
                <a:gdLst/>
                <a:ahLst/>
                <a:cxnLst/>
                <a:rect l="l" t="t" r="r" b="b"/>
                <a:pathLst>
                  <a:path w="143027" h="92744" extrusionOk="0">
                    <a:moveTo>
                      <a:pt x="31871" y="1"/>
                    </a:moveTo>
                    <a:cubicBezTo>
                      <a:pt x="16062" y="1"/>
                      <a:pt x="852" y="5955"/>
                      <a:pt x="493" y="10440"/>
                    </a:cubicBezTo>
                    <a:cubicBezTo>
                      <a:pt x="0" y="18033"/>
                      <a:pt x="592" y="26711"/>
                      <a:pt x="3550" y="33811"/>
                    </a:cubicBezTo>
                    <a:cubicBezTo>
                      <a:pt x="6509" y="40812"/>
                      <a:pt x="11439" y="45940"/>
                      <a:pt x="17455" y="50575"/>
                    </a:cubicBezTo>
                    <a:cubicBezTo>
                      <a:pt x="23371" y="55012"/>
                      <a:pt x="29781" y="58760"/>
                      <a:pt x="34613" y="64381"/>
                    </a:cubicBezTo>
                    <a:cubicBezTo>
                      <a:pt x="39544" y="69804"/>
                      <a:pt x="42601" y="77496"/>
                      <a:pt x="40530" y="84596"/>
                    </a:cubicBezTo>
                    <a:cubicBezTo>
                      <a:pt x="40234" y="85188"/>
                      <a:pt x="43488" y="85582"/>
                      <a:pt x="43685" y="85582"/>
                    </a:cubicBezTo>
                    <a:cubicBezTo>
                      <a:pt x="44671" y="85681"/>
                      <a:pt x="45855" y="85878"/>
                      <a:pt x="46841" y="85878"/>
                    </a:cubicBezTo>
                    <a:cubicBezTo>
                      <a:pt x="47000" y="85897"/>
                      <a:pt x="47163" y="85906"/>
                      <a:pt x="47328" y="85906"/>
                    </a:cubicBezTo>
                    <a:cubicBezTo>
                      <a:pt x="48905" y="85906"/>
                      <a:pt x="50719" y="85094"/>
                      <a:pt x="51969" y="84202"/>
                    </a:cubicBezTo>
                    <a:cubicBezTo>
                      <a:pt x="54335" y="82427"/>
                      <a:pt x="55519" y="80454"/>
                      <a:pt x="55913" y="77397"/>
                    </a:cubicBezTo>
                    <a:cubicBezTo>
                      <a:pt x="56012" y="76707"/>
                      <a:pt x="56012" y="75918"/>
                      <a:pt x="56012" y="75228"/>
                    </a:cubicBezTo>
                    <a:cubicBezTo>
                      <a:pt x="56209" y="73847"/>
                      <a:pt x="56012" y="72368"/>
                      <a:pt x="55913" y="70988"/>
                    </a:cubicBezTo>
                    <a:cubicBezTo>
                      <a:pt x="52955" y="66353"/>
                      <a:pt x="54039" y="61423"/>
                      <a:pt x="54040" y="61422"/>
                    </a:cubicBezTo>
                    <a:lnTo>
                      <a:pt x="54040" y="61422"/>
                    </a:lnTo>
                    <a:cubicBezTo>
                      <a:pt x="54040" y="61423"/>
                      <a:pt x="58280" y="72072"/>
                      <a:pt x="63703" y="75031"/>
                    </a:cubicBezTo>
                    <a:cubicBezTo>
                      <a:pt x="65902" y="76230"/>
                      <a:pt x="68928" y="76587"/>
                      <a:pt x="71748" y="76587"/>
                    </a:cubicBezTo>
                    <a:cubicBezTo>
                      <a:pt x="75884" y="76587"/>
                      <a:pt x="79580" y="75820"/>
                      <a:pt x="79580" y="75820"/>
                    </a:cubicBezTo>
                    <a:cubicBezTo>
                      <a:pt x="81947" y="58662"/>
                      <a:pt x="92399" y="56689"/>
                      <a:pt x="92399" y="56689"/>
                    </a:cubicBezTo>
                    <a:lnTo>
                      <a:pt x="92399" y="56689"/>
                    </a:lnTo>
                    <a:cubicBezTo>
                      <a:pt x="82045" y="66649"/>
                      <a:pt x="86877" y="80651"/>
                      <a:pt x="86877" y="80651"/>
                    </a:cubicBezTo>
                    <a:cubicBezTo>
                      <a:pt x="77608" y="80257"/>
                      <a:pt x="68141" y="80257"/>
                      <a:pt x="68141" y="80257"/>
                    </a:cubicBezTo>
                    <a:cubicBezTo>
                      <a:pt x="66977" y="79947"/>
                      <a:pt x="65752" y="79575"/>
                      <a:pt x="64466" y="79575"/>
                    </a:cubicBezTo>
                    <a:cubicBezTo>
                      <a:pt x="64117" y="79575"/>
                      <a:pt x="63765" y="79602"/>
                      <a:pt x="63408" y="79665"/>
                    </a:cubicBezTo>
                    <a:cubicBezTo>
                      <a:pt x="61830" y="79764"/>
                      <a:pt x="60252" y="80750"/>
                      <a:pt x="59858" y="82328"/>
                    </a:cubicBezTo>
                    <a:cubicBezTo>
                      <a:pt x="59660" y="83413"/>
                      <a:pt x="60153" y="84695"/>
                      <a:pt x="60647" y="85681"/>
                    </a:cubicBezTo>
                    <a:cubicBezTo>
                      <a:pt x="61928" y="88245"/>
                      <a:pt x="66662" y="87752"/>
                      <a:pt x="69029" y="88047"/>
                    </a:cubicBezTo>
                    <a:cubicBezTo>
                      <a:pt x="87074" y="89724"/>
                      <a:pt x="97922" y="90710"/>
                      <a:pt x="116066" y="92485"/>
                    </a:cubicBezTo>
                    <a:lnTo>
                      <a:pt x="118827" y="92682"/>
                    </a:lnTo>
                    <a:cubicBezTo>
                      <a:pt x="119131" y="92724"/>
                      <a:pt x="119436" y="92744"/>
                      <a:pt x="119742" y="92744"/>
                    </a:cubicBezTo>
                    <a:cubicBezTo>
                      <a:pt x="121618" y="92744"/>
                      <a:pt x="123486" y="91982"/>
                      <a:pt x="124843" y="90710"/>
                    </a:cubicBezTo>
                    <a:cubicBezTo>
                      <a:pt x="133619" y="82920"/>
                      <a:pt x="139339" y="72467"/>
                      <a:pt x="140522" y="60633"/>
                    </a:cubicBezTo>
                    <a:cubicBezTo>
                      <a:pt x="143026" y="33567"/>
                      <a:pt x="122386" y="9511"/>
                      <a:pt x="93029" y="9511"/>
                    </a:cubicBezTo>
                    <a:cubicBezTo>
                      <a:pt x="92331" y="9511"/>
                      <a:pt x="91628" y="9525"/>
                      <a:pt x="90920" y="9552"/>
                    </a:cubicBezTo>
                    <a:cubicBezTo>
                      <a:pt x="77016" y="10045"/>
                      <a:pt x="71987" y="14187"/>
                      <a:pt x="61731" y="19118"/>
                    </a:cubicBezTo>
                    <a:cubicBezTo>
                      <a:pt x="57787" y="9257"/>
                      <a:pt x="48517" y="1170"/>
                      <a:pt x="36585" y="184"/>
                    </a:cubicBezTo>
                    <a:cubicBezTo>
                      <a:pt x="35017" y="60"/>
                      <a:pt x="33441" y="1"/>
                      <a:pt x="3187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44"/>
              <p:cNvSpPr/>
              <p:nvPr/>
            </p:nvSpPr>
            <p:spPr>
              <a:xfrm flipH="1">
                <a:off x="6148484" y="4225831"/>
                <a:ext cx="305304" cy="185481"/>
              </a:xfrm>
              <a:custGeom>
                <a:avLst/>
                <a:gdLst/>
                <a:ahLst/>
                <a:cxnLst/>
                <a:rect l="l" t="t" r="r" b="b"/>
                <a:pathLst>
                  <a:path w="39445" h="23964" extrusionOk="0">
                    <a:moveTo>
                      <a:pt x="39445" y="1"/>
                    </a:moveTo>
                    <a:cubicBezTo>
                      <a:pt x="39444" y="1"/>
                      <a:pt x="29091" y="1974"/>
                      <a:pt x="26625" y="19132"/>
                    </a:cubicBezTo>
                    <a:cubicBezTo>
                      <a:pt x="26625" y="19132"/>
                      <a:pt x="22930" y="19899"/>
                      <a:pt x="18793" y="19899"/>
                    </a:cubicBezTo>
                    <a:cubicBezTo>
                      <a:pt x="15973" y="19899"/>
                      <a:pt x="12948" y="19542"/>
                      <a:pt x="10749" y="18343"/>
                    </a:cubicBezTo>
                    <a:cubicBezTo>
                      <a:pt x="5325" y="15384"/>
                      <a:pt x="1085" y="4735"/>
                      <a:pt x="1085" y="4734"/>
                    </a:cubicBezTo>
                    <a:lnTo>
                      <a:pt x="1085" y="4734"/>
                    </a:lnTo>
                    <a:cubicBezTo>
                      <a:pt x="1085" y="4735"/>
                      <a:pt x="0" y="9468"/>
                      <a:pt x="2959" y="14398"/>
                    </a:cubicBezTo>
                    <a:cubicBezTo>
                      <a:pt x="6311" y="18343"/>
                      <a:pt x="10453" y="21498"/>
                      <a:pt x="15186" y="23569"/>
                    </a:cubicBezTo>
                    <a:cubicBezTo>
                      <a:pt x="15186" y="23569"/>
                      <a:pt x="24653" y="23569"/>
                      <a:pt x="33923" y="23963"/>
                    </a:cubicBezTo>
                    <a:cubicBezTo>
                      <a:pt x="33923" y="23963"/>
                      <a:pt x="29091" y="9961"/>
                      <a:pt x="39445"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44"/>
              <p:cNvSpPr/>
              <p:nvPr/>
            </p:nvSpPr>
            <p:spPr>
              <a:xfrm flipH="1">
                <a:off x="5913397" y="3557221"/>
                <a:ext cx="602977" cy="354159"/>
              </a:xfrm>
              <a:custGeom>
                <a:avLst/>
                <a:gdLst/>
                <a:ahLst/>
                <a:cxnLst/>
                <a:rect l="l" t="t" r="r" b="b"/>
                <a:pathLst>
                  <a:path w="77904" h="45757" extrusionOk="0">
                    <a:moveTo>
                      <a:pt x="77903" y="1"/>
                    </a:moveTo>
                    <a:lnTo>
                      <a:pt x="77903" y="1"/>
                    </a:lnTo>
                    <a:cubicBezTo>
                      <a:pt x="47925" y="3847"/>
                      <a:pt x="14989" y="19427"/>
                      <a:pt x="0" y="45757"/>
                    </a:cubicBezTo>
                    <a:lnTo>
                      <a:pt x="7001" y="41812"/>
                    </a:lnTo>
                    <a:cubicBezTo>
                      <a:pt x="34218" y="38854"/>
                      <a:pt x="68732" y="29782"/>
                      <a:pt x="77903"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7" name="Google Shape;7087;p44"/>
            <p:cNvSpPr/>
            <p:nvPr/>
          </p:nvSpPr>
          <p:spPr>
            <a:xfrm flipH="1">
              <a:off x="4917888" y="3488662"/>
              <a:ext cx="386211" cy="511390"/>
            </a:xfrm>
            <a:custGeom>
              <a:avLst/>
              <a:gdLst/>
              <a:ahLst/>
              <a:cxnLst/>
              <a:rect l="l" t="t" r="r" b="b"/>
              <a:pathLst>
                <a:path w="49898" h="66071" extrusionOk="0">
                  <a:moveTo>
                    <a:pt x="44967" y="1"/>
                  </a:moveTo>
                  <a:cubicBezTo>
                    <a:pt x="22484" y="14398"/>
                    <a:pt x="2071" y="39446"/>
                    <a:pt x="0" y="66071"/>
                  </a:cubicBezTo>
                  <a:lnTo>
                    <a:pt x="8185" y="61436"/>
                  </a:lnTo>
                  <a:cubicBezTo>
                    <a:pt x="28893" y="48715"/>
                    <a:pt x="49898" y="27020"/>
                    <a:pt x="44967" y="1"/>
                  </a:cubicBezTo>
                  <a:close/>
                </a:path>
              </a:pathLst>
            </a:custGeom>
            <a:solidFill>
              <a:schemeClr val="accen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44"/>
            <p:cNvSpPr/>
            <p:nvPr/>
          </p:nvSpPr>
          <p:spPr>
            <a:xfrm flipH="1">
              <a:off x="4702647" y="3663446"/>
              <a:ext cx="602977" cy="354159"/>
            </a:xfrm>
            <a:custGeom>
              <a:avLst/>
              <a:gdLst/>
              <a:ahLst/>
              <a:cxnLst/>
              <a:rect l="l" t="t" r="r" b="b"/>
              <a:pathLst>
                <a:path w="77904" h="45757" extrusionOk="0">
                  <a:moveTo>
                    <a:pt x="77903" y="1"/>
                  </a:moveTo>
                  <a:lnTo>
                    <a:pt x="77903" y="1"/>
                  </a:lnTo>
                  <a:cubicBezTo>
                    <a:pt x="47925" y="3847"/>
                    <a:pt x="14989" y="19427"/>
                    <a:pt x="0" y="45757"/>
                  </a:cubicBezTo>
                  <a:lnTo>
                    <a:pt x="7001" y="41812"/>
                  </a:lnTo>
                  <a:cubicBezTo>
                    <a:pt x="34218" y="38854"/>
                    <a:pt x="68732" y="29782"/>
                    <a:pt x="77903"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44"/>
            <p:cNvSpPr/>
            <p:nvPr/>
          </p:nvSpPr>
          <p:spPr>
            <a:xfrm flipH="1">
              <a:off x="4799381" y="3720281"/>
              <a:ext cx="403208" cy="222587"/>
            </a:xfrm>
            <a:custGeom>
              <a:avLst/>
              <a:gdLst/>
              <a:ahLst/>
              <a:cxnLst/>
              <a:rect l="l" t="t" r="r" b="b"/>
              <a:pathLst>
                <a:path w="52094" h="28758" extrusionOk="0">
                  <a:moveTo>
                    <a:pt x="49585" y="0"/>
                  </a:moveTo>
                  <a:cubicBezTo>
                    <a:pt x="49431" y="0"/>
                    <a:pt x="49272" y="18"/>
                    <a:pt x="49109" y="54"/>
                  </a:cubicBezTo>
                  <a:cubicBezTo>
                    <a:pt x="39248" y="1927"/>
                    <a:pt x="29781" y="5182"/>
                    <a:pt x="21005" y="10112"/>
                  </a:cubicBezTo>
                  <a:cubicBezTo>
                    <a:pt x="17554" y="11986"/>
                    <a:pt x="1" y="22241"/>
                    <a:pt x="2466" y="27271"/>
                  </a:cubicBezTo>
                  <a:cubicBezTo>
                    <a:pt x="3018" y="28332"/>
                    <a:pt x="4382" y="28758"/>
                    <a:pt x="6218" y="28758"/>
                  </a:cubicBezTo>
                  <a:cubicBezTo>
                    <a:pt x="12915" y="28758"/>
                    <a:pt x="25889" y="23085"/>
                    <a:pt x="28598" y="21847"/>
                  </a:cubicBezTo>
                  <a:cubicBezTo>
                    <a:pt x="37572" y="17508"/>
                    <a:pt x="45954" y="11394"/>
                    <a:pt x="51377" y="3012"/>
                  </a:cubicBezTo>
                  <a:cubicBezTo>
                    <a:pt x="52094" y="1669"/>
                    <a:pt x="51102" y="0"/>
                    <a:pt x="495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44"/>
            <p:cNvSpPr/>
            <p:nvPr/>
          </p:nvSpPr>
          <p:spPr>
            <a:xfrm flipH="1">
              <a:off x="4476725" y="4290841"/>
              <a:ext cx="238911" cy="242726"/>
            </a:xfrm>
            <a:custGeom>
              <a:avLst/>
              <a:gdLst/>
              <a:ahLst/>
              <a:cxnLst/>
              <a:rect l="l" t="t" r="r" b="b"/>
              <a:pathLst>
                <a:path w="30867" h="31360" extrusionOk="0">
                  <a:moveTo>
                    <a:pt x="21695" y="1"/>
                  </a:moveTo>
                  <a:cubicBezTo>
                    <a:pt x="19427" y="1"/>
                    <a:pt x="17159" y="888"/>
                    <a:pt x="15582" y="2269"/>
                  </a:cubicBezTo>
                  <a:cubicBezTo>
                    <a:pt x="12327" y="4833"/>
                    <a:pt x="11736" y="9369"/>
                    <a:pt x="10848" y="13116"/>
                  </a:cubicBezTo>
                  <a:cubicBezTo>
                    <a:pt x="9665" y="17554"/>
                    <a:pt x="5326" y="29979"/>
                    <a:pt x="1" y="31359"/>
                  </a:cubicBezTo>
                  <a:cubicBezTo>
                    <a:pt x="7298" y="29486"/>
                    <a:pt x="14102" y="26034"/>
                    <a:pt x="19920" y="21400"/>
                  </a:cubicBezTo>
                  <a:cubicBezTo>
                    <a:pt x="22682" y="19033"/>
                    <a:pt x="25837" y="16272"/>
                    <a:pt x="27809" y="13116"/>
                  </a:cubicBezTo>
                  <a:cubicBezTo>
                    <a:pt x="29584" y="10059"/>
                    <a:pt x="30866" y="5227"/>
                    <a:pt x="28007" y="2367"/>
                  </a:cubicBezTo>
                  <a:cubicBezTo>
                    <a:pt x="26232" y="691"/>
                    <a:pt x="24062" y="1"/>
                    <a:pt x="21695"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44"/>
            <p:cNvSpPr/>
            <p:nvPr/>
          </p:nvSpPr>
          <p:spPr>
            <a:xfrm flipH="1">
              <a:off x="4545113" y="3893293"/>
              <a:ext cx="1107029" cy="717839"/>
            </a:xfrm>
            <a:custGeom>
              <a:avLst/>
              <a:gdLst/>
              <a:ahLst/>
              <a:cxnLst/>
              <a:rect l="l" t="t" r="r" b="b"/>
              <a:pathLst>
                <a:path w="143027" h="92744" extrusionOk="0">
                  <a:moveTo>
                    <a:pt x="31871" y="1"/>
                  </a:moveTo>
                  <a:cubicBezTo>
                    <a:pt x="16062" y="1"/>
                    <a:pt x="852" y="5955"/>
                    <a:pt x="493" y="10440"/>
                  </a:cubicBezTo>
                  <a:cubicBezTo>
                    <a:pt x="0" y="18033"/>
                    <a:pt x="592" y="26711"/>
                    <a:pt x="3550" y="33811"/>
                  </a:cubicBezTo>
                  <a:cubicBezTo>
                    <a:pt x="6509" y="40812"/>
                    <a:pt x="11439" y="45940"/>
                    <a:pt x="17455" y="50575"/>
                  </a:cubicBezTo>
                  <a:cubicBezTo>
                    <a:pt x="23371" y="55012"/>
                    <a:pt x="29781" y="58760"/>
                    <a:pt x="34613" y="64381"/>
                  </a:cubicBezTo>
                  <a:cubicBezTo>
                    <a:pt x="39544" y="69804"/>
                    <a:pt x="42601" y="77496"/>
                    <a:pt x="40530" y="84596"/>
                  </a:cubicBezTo>
                  <a:cubicBezTo>
                    <a:pt x="40234" y="85188"/>
                    <a:pt x="43488" y="85582"/>
                    <a:pt x="43685" y="85582"/>
                  </a:cubicBezTo>
                  <a:cubicBezTo>
                    <a:pt x="44671" y="85681"/>
                    <a:pt x="45855" y="85878"/>
                    <a:pt x="46841" y="85878"/>
                  </a:cubicBezTo>
                  <a:cubicBezTo>
                    <a:pt x="47000" y="85897"/>
                    <a:pt x="47163" y="85906"/>
                    <a:pt x="47328" y="85906"/>
                  </a:cubicBezTo>
                  <a:cubicBezTo>
                    <a:pt x="48905" y="85906"/>
                    <a:pt x="50719" y="85094"/>
                    <a:pt x="51969" y="84202"/>
                  </a:cubicBezTo>
                  <a:cubicBezTo>
                    <a:pt x="54335" y="82427"/>
                    <a:pt x="55519" y="80454"/>
                    <a:pt x="55913" y="77397"/>
                  </a:cubicBezTo>
                  <a:cubicBezTo>
                    <a:pt x="56012" y="76707"/>
                    <a:pt x="56012" y="75918"/>
                    <a:pt x="56012" y="75228"/>
                  </a:cubicBezTo>
                  <a:cubicBezTo>
                    <a:pt x="56209" y="73847"/>
                    <a:pt x="56012" y="72368"/>
                    <a:pt x="55913" y="70988"/>
                  </a:cubicBezTo>
                  <a:cubicBezTo>
                    <a:pt x="52955" y="66353"/>
                    <a:pt x="54039" y="61423"/>
                    <a:pt x="54040" y="61422"/>
                  </a:cubicBezTo>
                  <a:lnTo>
                    <a:pt x="54040" y="61422"/>
                  </a:lnTo>
                  <a:cubicBezTo>
                    <a:pt x="54040" y="61423"/>
                    <a:pt x="58280" y="72072"/>
                    <a:pt x="63703" y="75031"/>
                  </a:cubicBezTo>
                  <a:cubicBezTo>
                    <a:pt x="65902" y="76230"/>
                    <a:pt x="68928" y="76587"/>
                    <a:pt x="71748" y="76587"/>
                  </a:cubicBezTo>
                  <a:cubicBezTo>
                    <a:pt x="75884" y="76587"/>
                    <a:pt x="79580" y="75820"/>
                    <a:pt x="79580" y="75820"/>
                  </a:cubicBezTo>
                  <a:cubicBezTo>
                    <a:pt x="81947" y="58662"/>
                    <a:pt x="92399" y="56689"/>
                    <a:pt x="92399" y="56689"/>
                  </a:cubicBezTo>
                  <a:lnTo>
                    <a:pt x="92399" y="56689"/>
                  </a:lnTo>
                  <a:cubicBezTo>
                    <a:pt x="82045" y="66649"/>
                    <a:pt x="86877" y="80651"/>
                    <a:pt x="86877" y="80651"/>
                  </a:cubicBezTo>
                  <a:cubicBezTo>
                    <a:pt x="77608" y="80257"/>
                    <a:pt x="68141" y="80257"/>
                    <a:pt x="68141" y="80257"/>
                  </a:cubicBezTo>
                  <a:cubicBezTo>
                    <a:pt x="66977" y="79947"/>
                    <a:pt x="65752" y="79575"/>
                    <a:pt x="64466" y="79575"/>
                  </a:cubicBezTo>
                  <a:cubicBezTo>
                    <a:pt x="64117" y="79575"/>
                    <a:pt x="63765" y="79602"/>
                    <a:pt x="63408" y="79665"/>
                  </a:cubicBezTo>
                  <a:cubicBezTo>
                    <a:pt x="61830" y="79764"/>
                    <a:pt x="60252" y="80750"/>
                    <a:pt x="59858" y="82328"/>
                  </a:cubicBezTo>
                  <a:cubicBezTo>
                    <a:pt x="59660" y="83413"/>
                    <a:pt x="60153" y="84695"/>
                    <a:pt x="60647" y="85681"/>
                  </a:cubicBezTo>
                  <a:cubicBezTo>
                    <a:pt x="61928" y="88245"/>
                    <a:pt x="66662" y="87752"/>
                    <a:pt x="69029" y="88047"/>
                  </a:cubicBezTo>
                  <a:cubicBezTo>
                    <a:pt x="87074" y="89724"/>
                    <a:pt x="97922" y="90710"/>
                    <a:pt x="116066" y="92485"/>
                  </a:cubicBezTo>
                  <a:lnTo>
                    <a:pt x="118827" y="92682"/>
                  </a:lnTo>
                  <a:cubicBezTo>
                    <a:pt x="119131" y="92724"/>
                    <a:pt x="119436" y="92744"/>
                    <a:pt x="119742" y="92744"/>
                  </a:cubicBezTo>
                  <a:cubicBezTo>
                    <a:pt x="121618" y="92744"/>
                    <a:pt x="123486" y="91982"/>
                    <a:pt x="124843" y="90710"/>
                  </a:cubicBezTo>
                  <a:cubicBezTo>
                    <a:pt x="133619" y="82920"/>
                    <a:pt x="139339" y="72467"/>
                    <a:pt x="140522" y="60633"/>
                  </a:cubicBezTo>
                  <a:cubicBezTo>
                    <a:pt x="143026" y="33567"/>
                    <a:pt x="122386" y="9511"/>
                    <a:pt x="93029" y="9511"/>
                  </a:cubicBezTo>
                  <a:cubicBezTo>
                    <a:pt x="92331" y="9511"/>
                    <a:pt x="91628" y="9525"/>
                    <a:pt x="90920" y="9552"/>
                  </a:cubicBezTo>
                  <a:cubicBezTo>
                    <a:pt x="77016" y="10045"/>
                    <a:pt x="71987" y="14187"/>
                    <a:pt x="61731" y="19118"/>
                  </a:cubicBezTo>
                  <a:cubicBezTo>
                    <a:pt x="57787" y="9257"/>
                    <a:pt x="48517" y="1170"/>
                    <a:pt x="36585" y="184"/>
                  </a:cubicBezTo>
                  <a:cubicBezTo>
                    <a:pt x="35017" y="60"/>
                    <a:pt x="33441" y="1"/>
                    <a:pt x="31871"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44"/>
            <p:cNvSpPr/>
            <p:nvPr/>
          </p:nvSpPr>
          <p:spPr>
            <a:xfrm flipH="1">
              <a:off x="4937734" y="4332056"/>
              <a:ext cx="305304" cy="185481"/>
            </a:xfrm>
            <a:custGeom>
              <a:avLst/>
              <a:gdLst/>
              <a:ahLst/>
              <a:cxnLst/>
              <a:rect l="l" t="t" r="r" b="b"/>
              <a:pathLst>
                <a:path w="39445" h="23964" extrusionOk="0">
                  <a:moveTo>
                    <a:pt x="39445" y="1"/>
                  </a:moveTo>
                  <a:cubicBezTo>
                    <a:pt x="39444" y="1"/>
                    <a:pt x="29091" y="1974"/>
                    <a:pt x="26625" y="19132"/>
                  </a:cubicBezTo>
                  <a:cubicBezTo>
                    <a:pt x="26625" y="19132"/>
                    <a:pt x="22930" y="19899"/>
                    <a:pt x="18793" y="19899"/>
                  </a:cubicBezTo>
                  <a:cubicBezTo>
                    <a:pt x="15973" y="19899"/>
                    <a:pt x="12948" y="19542"/>
                    <a:pt x="10749" y="18343"/>
                  </a:cubicBezTo>
                  <a:cubicBezTo>
                    <a:pt x="5325" y="15384"/>
                    <a:pt x="1085" y="4735"/>
                    <a:pt x="1085" y="4734"/>
                  </a:cubicBezTo>
                  <a:lnTo>
                    <a:pt x="1085" y="4734"/>
                  </a:lnTo>
                  <a:cubicBezTo>
                    <a:pt x="1085" y="4735"/>
                    <a:pt x="0" y="9468"/>
                    <a:pt x="2959" y="14398"/>
                  </a:cubicBezTo>
                  <a:cubicBezTo>
                    <a:pt x="6311" y="18343"/>
                    <a:pt x="10453" y="21498"/>
                    <a:pt x="15186" y="23569"/>
                  </a:cubicBezTo>
                  <a:cubicBezTo>
                    <a:pt x="15186" y="23569"/>
                    <a:pt x="24653" y="23569"/>
                    <a:pt x="33923" y="23963"/>
                  </a:cubicBezTo>
                  <a:cubicBezTo>
                    <a:pt x="33923" y="23963"/>
                    <a:pt x="29091" y="9961"/>
                    <a:pt x="39445" y="1"/>
                  </a:cubicBezTo>
                  <a:close/>
                </a:path>
              </a:pathLst>
            </a:custGeom>
            <a:solidFill>
              <a:schemeClr val="accen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44"/>
            <p:cNvSpPr/>
            <p:nvPr/>
          </p:nvSpPr>
          <p:spPr>
            <a:xfrm flipH="1">
              <a:off x="5365151" y="3996118"/>
              <a:ext cx="111441" cy="79498"/>
            </a:xfrm>
            <a:custGeom>
              <a:avLst/>
              <a:gdLst/>
              <a:ahLst/>
              <a:cxnLst/>
              <a:rect l="l" t="t" r="r" b="b"/>
              <a:pathLst>
                <a:path w="14398" h="10271" extrusionOk="0">
                  <a:moveTo>
                    <a:pt x="7898" y="0"/>
                  </a:moveTo>
                  <a:cubicBezTo>
                    <a:pt x="4028" y="0"/>
                    <a:pt x="450" y="5396"/>
                    <a:pt x="197" y="5734"/>
                  </a:cubicBezTo>
                  <a:cubicBezTo>
                    <a:pt x="0" y="6030"/>
                    <a:pt x="99" y="6424"/>
                    <a:pt x="493" y="6720"/>
                  </a:cubicBezTo>
                  <a:cubicBezTo>
                    <a:pt x="625" y="6786"/>
                    <a:pt x="745" y="6819"/>
                    <a:pt x="858" y="6819"/>
                  </a:cubicBezTo>
                  <a:cubicBezTo>
                    <a:pt x="1085" y="6819"/>
                    <a:pt x="1282" y="6687"/>
                    <a:pt x="1479" y="6424"/>
                  </a:cubicBezTo>
                  <a:cubicBezTo>
                    <a:pt x="1479" y="6338"/>
                    <a:pt x="4676" y="1381"/>
                    <a:pt x="7792" y="1381"/>
                  </a:cubicBezTo>
                  <a:cubicBezTo>
                    <a:pt x="8223" y="1381"/>
                    <a:pt x="8653" y="1475"/>
                    <a:pt x="9072" y="1691"/>
                  </a:cubicBezTo>
                  <a:cubicBezTo>
                    <a:pt x="12524" y="3565"/>
                    <a:pt x="10551" y="9186"/>
                    <a:pt x="10453" y="9186"/>
                  </a:cubicBezTo>
                  <a:cubicBezTo>
                    <a:pt x="10354" y="9481"/>
                    <a:pt x="10453" y="9876"/>
                    <a:pt x="10847" y="10172"/>
                  </a:cubicBezTo>
                  <a:cubicBezTo>
                    <a:pt x="11045" y="10270"/>
                    <a:pt x="11045" y="10270"/>
                    <a:pt x="11242" y="10270"/>
                  </a:cubicBezTo>
                  <a:cubicBezTo>
                    <a:pt x="11538" y="10270"/>
                    <a:pt x="11833" y="10172"/>
                    <a:pt x="11932" y="9777"/>
                  </a:cubicBezTo>
                  <a:cubicBezTo>
                    <a:pt x="12031" y="9481"/>
                    <a:pt x="14397" y="2973"/>
                    <a:pt x="9861" y="508"/>
                  </a:cubicBezTo>
                  <a:cubicBezTo>
                    <a:pt x="9208" y="153"/>
                    <a:pt x="8549" y="0"/>
                    <a:pt x="78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44"/>
            <p:cNvSpPr/>
            <p:nvPr/>
          </p:nvSpPr>
          <p:spPr>
            <a:xfrm flipH="1">
              <a:off x="5592660" y="3948773"/>
              <a:ext cx="61285" cy="40171"/>
            </a:xfrm>
            <a:custGeom>
              <a:avLst/>
              <a:gdLst/>
              <a:ahLst/>
              <a:cxnLst/>
              <a:rect l="l" t="t" r="r" b="b"/>
              <a:pathLst>
                <a:path w="7918" h="5190" extrusionOk="0">
                  <a:moveTo>
                    <a:pt x="2275" y="1"/>
                  </a:moveTo>
                  <a:cubicBezTo>
                    <a:pt x="0" y="1"/>
                    <a:pt x="726" y="4159"/>
                    <a:pt x="726" y="4159"/>
                  </a:cubicBezTo>
                  <a:cubicBezTo>
                    <a:pt x="2518" y="4886"/>
                    <a:pt x="3947" y="5189"/>
                    <a:pt x="4992" y="5189"/>
                  </a:cubicBezTo>
                  <a:cubicBezTo>
                    <a:pt x="7917" y="5189"/>
                    <a:pt x="7836" y="2815"/>
                    <a:pt x="4276" y="708"/>
                  </a:cubicBezTo>
                  <a:cubicBezTo>
                    <a:pt x="3434" y="206"/>
                    <a:pt x="2780" y="1"/>
                    <a:pt x="2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409"/>
        <p:cNvGrpSpPr/>
        <p:nvPr/>
      </p:nvGrpSpPr>
      <p:grpSpPr>
        <a:xfrm>
          <a:off x="0" y="0"/>
          <a:ext cx="0" cy="0"/>
          <a:chOff x="0" y="0"/>
          <a:chExt cx="0" cy="0"/>
        </a:xfrm>
      </p:grpSpPr>
      <p:sp>
        <p:nvSpPr>
          <p:cNvPr id="8410" name="Google Shape;8410;p54"/>
          <p:cNvSpPr/>
          <p:nvPr/>
        </p:nvSpPr>
        <p:spPr>
          <a:xfrm>
            <a:off x="2703900" y="2876250"/>
            <a:ext cx="3736200" cy="843000"/>
          </a:xfrm>
          <a:prstGeom prst="roundRect">
            <a:avLst>
              <a:gd name="adj" fmla="val 50000"/>
            </a:avLst>
          </a:prstGeom>
          <a:solidFill>
            <a:srgbClr val="2C2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54"/>
          <p:cNvSpPr txBox="1">
            <a:spLocks noGrp="1"/>
          </p:cNvSpPr>
          <p:nvPr>
            <p:ph type="title"/>
          </p:nvPr>
        </p:nvSpPr>
        <p:spPr>
          <a:xfrm>
            <a:off x="2782800" y="1424250"/>
            <a:ext cx="3578400" cy="1622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WOAH</a:t>
            </a:r>
            <a:r>
              <a:rPr lang="en">
                <a:solidFill>
                  <a:schemeClr val="dk1"/>
                </a:solidFill>
              </a:rPr>
              <a:t>!</a:t>
            </a:r>
            <a:endParaRPr>
              <a:solidFill>
                <a:schemeClr val="dk1"/>
              </a:solidFill>
            </a:endParaRPr>
          </a:p>
        </p:txBody>
      </p:sp>
      <p:sp>
        <p:nvSpPr>
          <p:cNvPr id="8412" name="Google Shape;8412;p54"/>
          <p:cNvSpPr txBox="1">
            <a:spLocks noGrp="1"/>
          </p:cNvSpPr>
          <p:nvPr>
            <p:ph type="subTitle" idx="1"/>
          </p:nvPr>
        </p:nvSpPr>
        <p:spPr>
          <a:xfrm>
            <a:off x="2782800" y="2931150"/>
            <a:ext cx="3578400" cy="73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can be the part of the presentation where you can introduce yourself</a:t>
            </a:r>
            <a:endParaRPr/>
          </a:p>
        </p:txBody>
      </p:sp>
      <p:grpSp>
        <p:nvGrpSpPr>
          <p:cNvPr id="8413" name="Google Shape;8413;p54"/>
          <p:cNvGrpSpPr/>
          <p:nvPr/>
        </p:nvGrpSpPr>
        <p:grpSpPr>
          <a:xfrm>
            <a:off x="6150482" y="-19625"/>
            <a:ext cx="904761" cy="2940123"/>
            <a:chOff x="6460901" y="-19625"/>
            <a:chExt cx="904761" cy="2940123"/>
          </a:xfrm>
        </p:grpSpPr>
        <p:sp>
          <p:nvSpPr>
            <p:cNvPr id="8414" name="Google Shape;8414;p54"/>
            <p:cNvSpPr/>
            <p:nvPr/>
          </p:nvSpPr>
          <p:spPr>
            <a:xfrm>
              <a:off x="6770946" y="251370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54"/>
            <p:cNvSpPr/>
            <p:nvPr/>
          </p:nvSpPr>
          <p:spPr>
            <a:xfrm>
              <a:off x="6804250" y="-19500"/>
              <a:ext cx="217274" cy="1925148"/>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54"/>
            <p:cNvSpPr/>
            <p:nvPr/>
          </p:nvSpPr>
          <p:spPr>
            <a:xfrm>
              <a:off x="6905738" y="248594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54"/>
            <p:cNvSpPr/>
            <p:nvPr/>
          </p:nvSpPr>
          <p:spPr>
            <a:xfrm>
              <a:off x="6905738" y="251053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54"/>
            <p:cNvSpPr/>
            <p:nvPr/>
          </p:nvSpPr>
          <p:spPr>
            <a:xfrm>
              <a:off x="6905738" y="274603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54"/>
            <p:cNvSpPr/>
            <p:nvPr/>
          </p:nvSpPr>
          <p:spPr>
            <a:xfrm>
              <a:off x="6575079" y="192453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54"/>
            <p:cNvSpPr/>
            <p:nvPr/>
          </p:nvSpPr>
          <p:spPr>
            <a:xfrm>
              <a:off x="6770946" y="187220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54"/>
            <p:cNvSpPr/>
            <p:nvPr/>
          </p:nvSpPr>
          <p:spPr>
            <a:xfrm>
              <a:off x="6770946" y="245660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54"/>
            <p:cNvSpPr/>
            <p:nvPr/>
          </p:nvSpPr>
          <p:spPr>
            <a:xfrm>
              <a:off x="6800276" y="251370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54"/>
            <p:cNvSpPr/>
            <p:nvPr/>
          </p:nvSpPr>
          <p:spPr>
            <a:xfrm>
              <a:off x="6830406" y="251370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54"/>
            <p:cNvSpPr/>
            <p:nvPr/>
          </p:nvSpPr>
          <p:spPr>
            <a:xfrm>
              <a:off x="6861337" y="251370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54"/>
            <p:cNvSpPr/>
            <p:nvPr/>
          </p:nvSpPr>
          <p:spPr>
            <a:xfrm>
              <a:off x="6890680" y="251370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54"/>
            <p:cNvSpPr/>
            <p:nvPr/>
          </p:nvSpPr>
          <p:spPr>
            <a:xfrm>
              <a:off x="6920810" y="251370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54"/>
            <p:cNvSpPr/>
            <p:nvPr/>
          </p:nvSpPr>
          <p:spPr>
            <a:xfrm>
              <a:off x="6950154" y="251370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54"/>
            <p:cNvSpPr/>
            <p:nvPr/>
          </p:nvSpPr>
          <p:spPr>
            <a:xfrm>
              <a:off x="6980284" y="251370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54"/>
            <p:cNvSpPr/>
            <p:nvPr/>
          </p:nvSpPr>
          <p:spPr>
            <a:xfrm>
              <a:off x="7010414" y="251370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54"/>
            <p:cNvSpPr/>
            <p:nvPr/>
          </p:nvSpPr>
          <p:spPr>
            <a:xfrm>
              <a:off x="7040544" y="251370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54"/>
            <p:cNvSpPr/>
            <p:nvPr/>
          </p:nvSpPr>
          <p:spPr>
            <a:xfrm>
              <a:off x="6871647" y="278945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54"/>
            <p:cNvSpPr/>
            <p:nvPr/>
          </p:nvSpPr>
          <p:spPr>
            <a:xfrm>
              <a:off x="6889880" y="279124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54"/>
            <p:cNvSpPr/>
            <p:nvPr/>
          </p:nvSpPr>
          <p:spPr>
            <a:xfrm>
              <a:off x="6921597" y="278846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54"/>
            <p:cNvSpPr/>
            <p:nvPr/>
          </p:nvSpPr>
          <p:spPr>
            <a:xfrm>
              <a:off x="6883545" y="274603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54"/>
            <p:cNvSpPr/>
            <p:nvPr/>
          </p:nvSpPr>
          <p:spPr>
            <a:xfrm>
              <a:off x="6806625" y="-19625"/>
              <a:ext cx="217274" cy="1925148"/>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54"/>
            <p:cNvSpPr/>
            <p:nvPr/>
          </p:nvSpPr>
          <p:spPr>
            <a:xfrm>
              <a:off x="6908119" y="248594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54"/>
            <p:cNvSpPr/>
            <p:nvPr/>
          </p:nvSpPr>
          <p:spPr>
            <a:xfrm>
              <a:off x="6908119" y="251053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54"/>
            <p:cNvSpPr/>
            <p:nvPr/>
          </p:nvSpPr>
          <p:spPr>
            <a:xfrm>
              <a:off x="6908119" y="2746037"/>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54"/>
            <p:cNvSpPr/>
            <p:nvPr/>
          </p:nvSpPr>
          <p:spPr>
            <a:xfrm>
              <a:off x="6577460" y="192453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54"/>
            <p:cNvSpPr/>
            <p:nvPr/>
          </p:nvSpPr>
          <p:spPr>
            <a:xfrm>
              <a:off x="6773327" y="187220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54"/>
            <p:cNvSpPr/>
            <p:nvPr/>
          </p:nvSpPr>
          <p:spPr>
            <a:xfrm>
              <a:off x="6773327" y="2456605"/>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54"/>
            <p:cNvSpPr/>
            <p:nvPr/>
          </p:nvSpPr>
          <p:spPr>
            <a:xfrm>
              <a:off x="6460901" y="1942778"/>
              <a:ext cx="312441" cy="513842"/>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54"/>
            <p:cNvSpPr/>
            <p:nvPr/>
          </p:nvSpPr>
          <p:spPr>
            <a:xfrm>
              <a:off x="7054022" y="1942778"/>
              <a:ext cx="311640" cy="513842"/>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54"/>
            <p:cNvSpPr/>
            <p:nvPr/>
          </p:nvSpPr>
          <p:spPr>
            <a:xfrm>
              <a:off x="6971554" y="1942778"/>
              <a:ext cx="189532" cy="513842"/>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54"/>
            <p:cNvSpPr/>
            <p:nvPr/>
          </p:nvSpPr>
          <p:spPr>
            <a:xfrm>
              <a:off x="6663103" y="1942778"/>
              <a:ext cx="189532" cy="513055"/>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54"/>
            <p:cNvSpPr/>
            <p:nvPr/>
          </p:nvSpPr>
          <p:spPr>
            <a:xfrm>
              <a:off x="6841510" y="1942778"/>
              <a:ext cx="159402" cy="513842"/>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54"/>
            <p:cNvSpPr/>
            <p:nvPr/>
          </p:nvSpPr>
          <p:spPr>
            <a:xfrm>
              <a:off x="6773327" y="251370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54"/>
            <p:cNvSpPr/>
            <p:nvPr/>
          </p:nvSpPr>
          <p:spPr>
            <a:xfrm>
              <a:off x="6802657" y="251370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54"/>
            <p:cNvSpPr/>
            <p:nvPr/>
          </p:nvSpPr>
          <p:spPr>
            <a:xfrm>
              <a:off x="6832787" y="251370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54"/>
            <p:cNvSpPr/>
            <p:nvPr/>
          </p:nvSpPr>
          <p:spPr>
            <a:xfrm>
              <a:off x="6863718" y="251370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54"/>
            <p:cNvSpPr/>
            <p:nvPr/>
          </p:nvSpPr>
          <p:spPr>
            <a:xfrm>
              <a:off x="6893061" y="251370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54"/>
            <p:cNvSpPr/>
            <p:nvPr/>
          </p:nvSpPr>
          <p:spPr>
            <a:xfrm>
              <a:off x="6923191" y="251370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54"/>
            <p:cNvSpPr/>
            <p:nvPr/>
          </p:nvSpPr>
          <p:spPr>
            <a:xfrm>
              <a:off x="6952535" y="251370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54"/>
            <p:cNvSpPr/>
            <p:nvPr/>
          </p:nvSpPr>
          <p:spPr>
            <a:xfrm>
              <a:off x="6982665" y="251370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54"/>
            <p:cNvSpPr/>
            <p:nvPr/>
          </p:nvSpPr>
          <p:spPr>
            <a:xfrm>
              <a:off x="7012795" y="251370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54"/>
            <p:cNvSpPr/>
            <p:nvPr/>
          </p:nvSpPr>
          <p:spPr>
            <a:xfrm>
              <a:off x="7042925" y="251370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54"/>
            <p:cNvSpPr/>
            <p:nvPr/>
          </p:nvSpPr>
          <p:spPr>
            <a:xfrm>
              <a:off x="6874028" y="278945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54"/>
            <p:cNvSpPr/>
            <p:nvPr/>
          </p:nvSpPr>
          <p:spPr>
            <a:xfrm>
              <a:off x="6892260" y="279124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54"/>
            <p:cNvSpPr/>
            <p:nvPr/>
          </p:nvSpPr>
          <p:spPr>
            <a:xfrm>
              <a:off x="6923978" y="278846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54"/>
            <p:cNvSpPr/>
            <p:nvPr/>
          </p:nvSpPr>
          <p:spPr>
            <a:xfrm>
              <a:off x="6885926" y="2746037"/>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54"/>
            <p:cNvSpPr/>
            <p:nvPr/>
          </p:nvSpPr>
          <p:spPr>
            <a:xfrm>
              <a:off x="6916056" y="2456605"/>
              <a:ext cx="138782" cy="70585"/>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54"/>
            <p:cNvSpPr/>
            <p:nvPr/>
          </p:nvSpPr>
          <p:spPr>
            <a:xfrm>
              <a:off x="6916056" y="1872207"/>
              <a:ext cx="138782" cy="69784"/>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54"/>
          <p:cNvGrpSpPr/>
          <p:nvPr/>
        </p:nvGrpSpPr>
        <p:grpSpPr>
          <a:xfrm>
            <a:off x="2088757" y="-19625"/>
            <a:ext cx="904761" cy="2940123"/>
            <a:chOff x="6460901" y="-19625"/>
            <a:chExt cx="904761" cy="2940123"/>
          </a:xfrm>
        </p:grpSpPr>
        <p:sp>
          <p:nvSpPr>
            <p:cNvPr id="8464" name="Google Shape;8464;p54"/>
            <p:cNvSpPr/>
            <p:nvPr/>
          </p:nvSpPr>
          <p:spPr>
            <a:xfrm>
              <a:off x="6770946" y="251370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54"/>
            <p:cNvSpPr/>
            <p:nvPr/>
          </p:nvSpPr>
          <p:spPr>
            <a:xfrm>
              <a:off x="6804250" y="-19500"/>
              <a:ext cx="217274" cy="1925148"/>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54"/>
            <p:cNvSpPr/>
            <p:nvPr/>
          </p:nvSpPr>
          <p:spPr>
            <a:xfrm>
              <a:off x="6905738" y="248594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54"/>
            <p:cNvSpPr/>
            <p:nvPr/>
          </p:nvSpPr>
          <p:spPr>
            <a:xfrm>
              <a:off x="6905738" y="251053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54"/>
            <p:cNvSpPr/>
            <p:nvPr/>
          </p:nvSpPr>
          <p:spPr>
            <a:xfrm>
              <a:off x="6905738" y="274603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54"/>
            <p:cNvSpPr/>
            <p:nvPr/>
          </p:nvSpPr>
          <p:spPr>
            <a:xfrm>
              <a:off x="6575079" y="192453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54"/>
            <p:cNvSpPr/>
            <p:nvPr/>
          </p:nvSpPr>
          <p:spPr>
            <a:xfrm>
              <a:off x="6770946" y="187220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54"/>
            <p:cNvSpPr/>
            <p:nvPr/>
          </p:nvSpPr>
          <p:spPr>
            <a:xfrm>
              <a:off x="6770946" y="245660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54"/>
            <p:cNvSpPr/>
            <p:nvPr/>
          </p:nvSpPr>
          <p:spPr>
            <a:xfrm>
              <a:off x="6800276" y="251370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54"/>
            <p:cNvSpPr/>
            <p:nvPr/>
          </p:nvSpPr>
          <p:spPr>
            <a:xfrm>
              <a:off x="6830406" y="251370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54"/>
            <p:cNvSpPr/>
            <p:nvPr/>
          </p:nvSpPr>
          <p:spPr>
            <a:xfrm>
              <a:off x="6861337" y="251370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54"/>
            <p:cNvSpPr/>
            <p:nvPr/>
          </p:nvSpPr>
          <p:spPr>
            <a:xfrm>
              <a:off x="6890680" y="251370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54"/>
            <p:cNvSpPr/>
            <p:nvPr/>
          </p:nvSpPr>
          <p:spPr>
            <a:xfrm>
              <a:off x="6920810" y="251370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54"/>
            <p:cNvSpPr/>
            <p:nvPr/>
          </p:nvSpPr>
          <p:spPr>
            <a:xfrm>
              <a:off x="6950154" y="251370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54"/>
            <p:cNvSpPr/>
            <p:nvPr/>
          </p:nvSpPr>
          <p:spPr>
            <a:xfrm>
              <a:off x="6980284" y="251370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54"/>
            <p:cNvSpPr/>
            <p:nvPr/>
          </p:nvSpPr>
          <p:spPr>
            <a:xfrm>
              <a:off x="7010414" y="251370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54"/>
            <p:cNvSpPr/>
            <p:nvPr/>
          </p:nvSpPr>
          <p:spPr>
            <a:xfrm>
              <a:off x="7040544" y="251370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54"/>
            <p:cNvSpPr/>
            <p:nvPr/>
          </p:nvSpPr>
          <p:spPr>
            <a:xfrm>
              <a:off x="6871647" y="278945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54"/>
            <p:cNvSpPr/>
            <p:nvPr/>
          </p:nvSpPr>
          <p:spPr>
            <a:xfrm>
              <a:off x="6889880" y="279124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54"/>
            <p:cNvSpPr/>
            <p:nvPr/>
          </p:nvSpPr>
          <p:spPr>
            <a:xfrm>
              <a:off x="6921597" y="278846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54"/>
            <p:cNvSpPr/>
            <p:nvPr/>
          </p:nvSpPr>
          <p:spPr>
            <a:xfrm>
              <a:off x="6883545" y="274603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54"/>
            <p:cNvSpPr/>
            <p:nvPr/>
          </p:nvSpPr>
          <p:spPr>
            <a:xfrm>
              <a:off x="6806625" y="-19625"/>
              <a:ext cx="217274" cy="1925148"/>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54"/>
            <p:cNvSpPr/>
            <p:nvPr/>
          </p:nvSpPr>
          <p:spPr>
            <a:xfrm>
              <a:off x="6908119" y="248594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54"/>
            <p:cNvSpPr/>
            <p:nvPr/>
          </p:nvSpPr>
          <p:spPr>
            <a:xfrm>
              <a:off x="6908119" y="251053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54"/>
            <p:cNvSpPr/>
            <p:nvPr/>
          </p:nvSpPr>
          <p:spPr>
            <a:xfrm>
              <a:off x="6908119" y="274603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54"/>
            <p:cNvSpPr/>
            <p:nvPr/>
          </p:nvSpPr>
          <p:spPr>
            <a:xfrm>
              <a:off x="6577460" y="192453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54"/>
            <p:cNvSpPr/>
            <p:nvPr/>
          </p:nvSpPr>
          <p:spPr>
            <a:xfrm>
              <a:off x="6773327" y="187220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54"/>
            <p:cNvSpPr/>
            <p:nvPr/>
          </p:nvSpPr>
          <p:spPr>
            <a:xfrm>
              <a:off x="6773327" y="245660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54"/>
            <p:cNvSpPr/>
            <p:nvPr/>
          </p:nvSpPr>
          <p:spPr>
            <a:xfrm>
              <a:off x="6460901" y="1942778"/>
              <a:ext cx="312441" cy="513842"/>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54"/>
            <p:cNvSpPr/>
            <p:nvPr/>
          </p:nvSpPr>
          <p:spPr>
            <a:xfrm>
              <a:off x="7054022" y="1942778"/>
              <a:ext cx="311640" cy="513842"/>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54"/>
            <p:cNvSpPr/>
            <p:nvPr/>
          </p:nvSpPr>
          <p:spPr>
            <a:xfrm>
              <a:off x="6971554" y="1942778"/>
              <a:ext cx="189532" cy="513842"/>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54"/>
            <p:cNvSpPr/>
            <p:nvPr/>
          </p:nvSpPr>
          <p:spPr>
            <a:xfrm>
              <a:off x="6663103" y="1942778"/>
              <a:ext cx="189532" cy="513055"/>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54"/>
            <p:cNvSpPr/>
            <p:nvPr/>
          </p:nvSpPr>
          <p:spPr>
            <a:xfrm>
              <a:off x="6841510" y="1942778"/>
              <a:ext cx="159402" cy="513842"/>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54"/>
            <p:cNvSpPr/>
            <p:nvPr/>
          </p:nvSpPr>
          <p:spPr>
            <a:xfrm>
              <a:off x="6773327" y="251370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54"/>
            <p:cNvSpPr/>
            <p:nvPr/>
          </p:nvSpPr>
          <p:spPr>
            <a:xfrm>
              <a:off x="6802657" y="251370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54"/>
            <p:cNvSpPr/>
            <p:nvPr/>
          </p:nvSpPr>
          <p:spPr>
            <a:xfrm>
              <a:off x="6832787" y="251370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54"/>
            <p:cNvSpPr/>
            <p:nvPr/>
          </p:nvSpPr>
          <p:spPr>
            <a:xfrm>
              <a:off x="6863718" y="251370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54"/>
            <p:cNvSpPr/>
            <p:nvPr/>
          </p:nvSpPr>
          <p:spPr>
            <a:xfrm>
              <a:off x="6893061" y="251370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54"/>
            <p:cNvSpPr/>
            <p:nvPr/>
          </p:nvSpPr>
          <p:spPr>
            <a:xfrm>
              <a:off x="6923191" y="251370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54"/>
            <p:cNvSpPr/>
            <p:nvPr/>
          </p:nvSpPr>
          <p:spPr>
            <a:xfrm>
              <a:off x="6952535" y="251370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54"/>
            <p:cNvSpPr/>
            <p:nvPr/>
          </p:nvSpPr>
          <p:spPr>
            <a:xfrm>
              <a:off x="6982665" y="251370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54"/>
            <p:cNvSpPr/>
            <p:nvPr/>
          </p:nvSpPr>
          <p:spPr>
            <a:xfrm>
              <a:off x="7012795" y="251370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54"/>
            <p:cNvSpPr/>
            <p:nvPr/>
          </p:nvSpPr>
          <p:spPr>
            <a:xfrm>
              <a:off x="7042925" y="251370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54"/>
            <p:cNvSpPr/>
            <p:nvPr/>
          </p:nvSpPr>
          <p:spPr>
            <a:xfrm>
              <a:off x="6874028" y="278945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54"/>
            <p:cNvSpPr/>
            <p:nvPr/>
          </p:nvSpPr>
          <p:spPr>
            <a:xfrm>
              <a:off x="6892260" y="279124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54"/>
            <p:cNvSpPr/>
            <p:nvPr/>
          </p:nvSpPr>
          <p:spPr>
            <a:xfrm>
              <a:off x="6923978" y="278846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54"/>
            <p:cNvSpPr/>
            <p:nvPr/>
          </p:nvSpPr>
          <p:spPr>
            <a:xfrm>
              <a:off x="6885926" y="274603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54"/>
            <p:cNvSpPr/>
            <p:nvPr/>
          </p:nvSpPr>
          <p:spPr>
            <a:xfrm>
              <a:off x="6916056" y="2456606"/>
              <a:ext cx="138782" cy="70585"/>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54"/>
            <p:cNvSpPr/>
            <p:nvPr/>
          </p:nvSpPr>
          <p:spPr>
            <a:xfrm>
              <a:off x="6916056" y="1872207"/>
              <a:ext cx="138782" cy="69784"/>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3" name="Google Shape;8513;p54"/>
          <p:cNvGrpSpPr/>
          <p:nvPr/>
        </p:nvGrpSpPr>
        <p:grpSpPr>
          <a:xfrm>
            <a:off x="1335925" y="535650"/>
            <a:ext cx="1464718" cy="583194"/>
            <a:chOff x="3545525" y="1039700"/>
            <a:chExt cx="1464718" cy="583194"/>
          </a:xfrm>
        </p:grpSpPr>
        <p:sp>
          <p:nvSpPr>
            <p:cNvPr id="8514" name="Google Shape;8514;p54"/>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54"/>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6" name="Google Shape;8516;p54"/>
          <p:cNvGrpSpPr/>
          <p:nvPr/>
        </p:nvGrpSpPr>
        <p:grpSpPr>
          <a:xfrm flipH="1">
            <a:off x="7617767" y="3762715"/>
            <a:ext cx="327957" cy="327934"/>
            <a:chOff x="3127550" y="3852575"/>
            <a:chExt cx="235500" cy="235500"/>
          </a:xfrm>
        </p:grpSpPr>
        <p:sp>
          <p:nvSpPr>
            <p:cNvPr id="8517" name="Google Shape;8517;p54"/>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54"/>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522"/>
        <p:cNvGrpSpPr/>
        <p:nvPr/>
      </p:nvGrpSpPr>
      <p:grpSpPr>
        <a:xfrm>
          <a:off x="0" y="0"/>
          <a:ext cx="0" cy="0"/>
          <a:chOff x="0" y="0"/>
          <a:chExt cx="0" cy="0"/>
        </a:xfrm>
      </p:grpSpPr>
      <p:sp>
        <p:nvSpPr>
          <p:cNvPr id="8523" name="Google Shape;8523;p55"/>
          <p:cNvSpPr txBox="1">
            <a:spLocks noGrp="1"/>
          </p:cNvSpPr>
          <p:nvPr>
            <p:ph type="subTitle" idx="1"/>
          </p:nvPr>
        </p:nvSpPr>
        <p:spPr>
          <a:xfrm>
            <a:off x="868168" y="3040275"/>
            <a:ext cx="1635300" cy="962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is really hot</a:t>
            </a:r>
            <a:endParaRPr/>
          </a:p>
        </p:txBody>
      </p:sp>
      <p:sp>
        <p:nvSpPr>
          <p:cNvPr id="8524" name="Google Shape;8524;p55"/>
          <p:cNvSpPr txBox="1">
            <a:spLocks noGrp="1"/>
          </p:cNvSpPr>
          <p:nvPr>
            <p:ph type="subTitle" idx="2"/>
          </p:nvPr>
        </p:nvSpPr>
        <p:spPr>
          <a:xfrm>
            <a:off x="868168" y="2611000"/>
            <a:ext cx="16353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8525" name="Google Shape;8525;p55"/>
          <p:cNvSpPr txBox="1">
            <a:spLocks noGrp="1"/>
          </p:cNvSpPr>
          <p:nvPr>
            <p:ph type="subTitle" idx="3"/>
          </p:nvPr>
        </p:nvSpPr>
        <p:spPr>
          <a:xfrm>
            <a:off x="2792300" y="3645750"/>
            <a:ext cx="1635300" cy="962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a:t>
            </a:r>
            <a:endParaRPr/>
          </a:p>
        </p:txBody>
      </p:sp>
      <p:sp>
        <p:nvSpPr>
          <p:cNvPr id="8526" name="Google Shape;8526;p55"/>
          <p:cNvSpPr txBox="1">
            <a:spLocks noGrp="1"/>
          </p:cNvSpPr>
          <p:nvPr>
            <p:ph type="subTitle" idx="4"/>
          </p:nvPr>
        </p:nvSpPr>
        <p:spPr>
          <a:xfrm>
            <a:off x="2792300" y="3216475"/>
            <a:ext cx="16353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8527" name="Google Shape;8527;p55"/>
          <p:cNvSpPr txBox="1">
            <a:spLocks noGrp="1"/>
          </p:cNvSpPr>
          <p:nvPr>
            <p:ph type="subTitle" idx="5"/>
          </p:nvPr>
        </p:nvSpPr>
        <p:spPr>
          <a:xfrm>
            <a:off x="4716425" y="3645750"/>
            <a:ext cx="1635300" cy="962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very cold place to live</a:t>
            </a:r>
            <a:endParaRPr/>
          </a:p>
        </p:txBody>
      </p:sp>
      <p:sp>
        <p:nvSpPr>
          <p:cNvPr id="8528" name="Google Shape;8528;p55"/>
          <p:cNvSpPr txBox="1">
            <a:spLocks noGrp="1"/>
          </p:cNvSpPr>
          <p:nvPr>
            <p:ph type="subTitle" idx="6"/>
          </p:nvPr>
        </p:nvSpPr>
        <p:spPr>
          <a:xfrm>
            <a:off x="4716425" y="3216475"/>
            <a:ext cx="16353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8529" name="Google Shape;8529;p55"/>
          <p:cNvSpPr txBox="1">
            <a:spLocks noGrp="1"/>
          </p:cNvSpPr>
          <p:nvPr>
            <p:ph type="subTitle" idx="7"/>
          </p:nvPr>
        </p:nvSpPr>
        <p:spPr>
          <a:xfrm>
            <a:off x="6640550" y="3040275"/>
            <a:ext cx="1635300" cy="962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a gas giant and the biggest planet of the System</a:t>
            </a:r>
            <a:endParaRPr/>
          </a:p>
        </p:txBody>
      </p:sp>
      <p:sp>
        <p:nvSpPr>
          <p:cNvPr id="8530" name="Google Shape;8530;p55"/>
          <p:cNvSpPr txBox="1">
            <a:spLocks noGrp="1"/>
          </p:cNvSpPr>
          <p:nvPr>
            <p:ph type="subTitle" idx="8"/>
          </p:nvPr>
        </p:nvSpPr>
        <p:spPr>
          <a:xfrm>
            <a:off x="6640550" y="2611000"/>
            <a:ext cx="16353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grpSp>
        <p:nvGrpSpPr>
          <p:cNvPr id="8531" name="Google Shape;8531;p55"/>
          <p:cNvGrpSpPr/>
          <p:nvPr/>
        </p:nvGrpSpPr>
        <p:grpSpPr>
          <a:xfrm>
            <a:off x="2080944" y="-321214"/>
            <a:ext cx="226462" cy="1338982"/>
            <a:chOff x="1732769" y="-87277"/>
            <a:chExt cx="226462" cy="1338982"/>
          </a:xfrm>
        </p:grpSpPr>
        <p:grpSp>
          <p:nvGrpSpPr>
            <p:cNvPr id="8532" name="Google Shape;8532;p55"/>
            <p:cNvGrpSpPr/>
            <p:nvPr/>
          </p:nvGrpSpPr>
          <p:grpSpPr>
            <a:xfrm>
              <a:off x="1732769" y="-87276"/>
              <a:ext cx="226462" cy="1338981"/>
              <a:chOff x="3247110" y="-43551"/>
              <a:chExt cx="586538" cy="3467965"/>
            </a:xfrm>
          </p:grpSpPr>
          <p:sp>
            <p:nvSpPr>
              <p:cNvPr id="8533" name="Google Shape;8533;p55"/>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55"/>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55"/>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55"/>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55"/>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55"/>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55"/>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55"/>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55"/>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55"/>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55"/>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55"/>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55"/>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55"/>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55"/>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55"/>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55"/>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0" name="Google Shape;8550;p55"/>
            <p:cNvGrpSpPr/>
            <p:nvPr/>
          </p:nvGrpSpPr>
          <p:grpSpPr>
            <a:xfrm>
              <a:off x="1732786" y="-87277"/>
              <a:ext cx="226446" cy="1338882"/>
              <a:chOff x="3355550" y="288525"/>
              <a:chExt cx="867275" cy="5127850"/>
            </a:xfrm>
          </p:grpSpPr>
          <p:sp>
            <p:nvSpPr>
              <p:cNvPr id="8551" name="Google Shape;8551;p55"/>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55"/>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55"/>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55"/>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55"/>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55"/>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55"/>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55"/>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55"/>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55"/>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55"/>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55"/>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55"/>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55"/>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55"/>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55"/>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55"/>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55"/>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55"/>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55"/>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55"/>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55"/>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55"/>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55"/>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55"/>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55"/>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55"/>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8" name="Google Shape;8578;p55"/>
          <p:cNvGrpSpPr/>
          <p:nvPr/>
        </p:nvGrpSpPr>
        <p:grpSpPr>
          <a:xfrm>
            <a:off x="6836594" y="-321214"/>
            <a:ext cx="226462" cy="1338982"/>
            <a:chOff x="1732769" y="-87277"/>
            <a:chExt cx="226462" cy="1338982"/>
          </a:xfrm>
        </p:grpSpPr>
        <p:grpSp>
          <p:nvGrpSpPr>
            <p:cNvPr id="8579" name="Google Shape;8579;p55"/>
            <p:cNvGrpSpPr/>
            <p:nvPr/>
          </p:nvGrpSpPr>
          <p:grpSpPr>
            <a:xfrm>
              <a:off x="1732769" y="-87276"/>
              <a:ext cx="226462" cy="1338981"/>
              <a:chOff x="3247110" y="-43551"/>
              <a:chExt cx="586538" cy="3467965"/>
            </a:xfrm>
          </p:grpSpPr>
          <p:sp>
            <p:nvSpPr>
              <p:cNvPr id="8580" name="Google Shape;8580;p55"/>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55"/>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55"/>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55"/>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55"/>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55"/>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55"/>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55"/>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55"/>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55"/>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55"/>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55"/>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55"/>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55"/>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55"/>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55"/>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55"/>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7" name="Google Shape;8597;p55"/>
            <p:cNvGrpSpPr/>
            <p:nvPr/>
          </p:nvGrpSpPr>
          <p:grpSpPr>
            <a:xfrm>
              <a:off x="1732786" y="-87277"/>
              <a:ext cx="226446" cy="1338882"/>
              <a:chOff x="3355550" y="288525"/>
              <a:chExt cx="867275" cy="5127850"/>
            </a:xfrm>
          </p:grpSpPr>
          <p:sp>
            <p:nvSpPr>
              <p:cNvPr id="8598" name="Google Shape;8598;p55"/>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55"/>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55"/>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55"/>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55"/>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55"/>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55"/>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55"/>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55"/>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55"/>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55"/>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55"/>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55"/>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55"/>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55"/>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55"/>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55"/>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55"/>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55"/>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55"/>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55"/>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55"/>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55"/>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55"/>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55"/>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55"/>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55"/>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625" name="Google Shape;8625;p55"/>
          <p:cNvSpPr/>
          <p:nvPr/>
        </p:nvSpPr>
        <p:spPr>
          <a:xfrm>
            <a:off x="1204768" y="1513638"/>
            <a:ext cx="962100" cy="9621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55"/>
          <p:cNvSpPr/>
          <p:nvPr/>
        </p:nvSpPr>
        <p:spPr>
          <a:xfrm>
            <a:off x="6977144" y="1513638"/>
            <a:ext cx="962100" cy="9621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55"/>
          <p:cNvSpPr/>
          <p:nvPr/>
        </p:nvSpPr>
        <p:spPr>
          <a:xfrm>
            <a:off x="3128894" y="2121163"/>
            <a:ext cx="962100" cy="9621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55"/>
          <p:cNvSpPr/>
          <p:nvPr/>
        </p:nvSpPr>
        <p:spPr>
          <a:xfrm>
            <a:off x="5053019" y="2121163"/>
            <a:ext cx="962100" cy="9621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9" name="Google Shape;8629;p55"/>
          <p:cNvGrpSpPr/>
          <p:nvPr/>
        </p:nvGrpSpPr>
        <p:grpSpPr>
          <a:xfrm>
            <a:off x="7194822" y="1744781"/>
            <a:ext cx="526762" cy="499856"/>
            <a:chOff x="452725" y="1852150"/>
            <a:chExt cx="466450" cy="442625"/>
          </a:xfrm>
        </p:grpSpPr>
        <p:sp>
          <p:nvSpPr>
            <p:cNvPr id="8630" name="Google Shape;8630;p55"/>
            <p:cNvSpPr/>
            <p:nvPr/>
          </p:nvSpPr>
          <p:spPr>
            <a:xfrm>
              <a:off x="452725" y="1852150"/>
              <a:ext cx="466450" cy="442625"/>
            </a:xfrm>
            <a:custGeom>
              <a:avLst/>
              <a:gdLst/>
              <a:ahLst/>
              <a:cxnLst/>
              <a:rect l="l" t="t" r="r" b="b"/>
              <a:pathLst>
                <a:path w="18658" h="17705" extrusionOk="0">
                  <a:moveTo>
                    <a:pt x="9263" y="2572"/>
                  </a:moveTo>
                  <a:cubicBezTo>
                    <a:pt x="9728" y="2572"/>
                    <a:pt x="10097" y="3001"/>
                    <a:pt x="10097" y="3536"/>
                  </a:cubicBezTo>
                  <a:cubicBezTo>
                    <a:pt x="10097" y="4239"/>
                    <a:pt x="9525" y="4834"/>
                    <a:pt x="9263" y="5084"/>
                  </a:cubicBezTo>
                  <a:cubicBezTo>
                    <a:pt x="8990" y="4846"/>
                    <a:pt x="8418" y="4239"/>
                    <a:pt x="8418" y="3536"/>
                  </a:cubicBezTo>
                  <a:cubicBezTo>
                    <a:pt x="8430" y="3001"/>
                    <a:pt x="8799" y="2572"/>
                    <a:pt x="9263" y="2572"/>
                  </a:cubicBezTo>
                  <a:close/>
                  <a:moveTo>
                    <a:pt x="6847" y="3548"/>
                  </a:moveTo>
                  <a:cubicBezTo>
                    <a:pt x="7120" y="3548"/>
                    <a:pt x="7370" y="3667"/>
                    <a:pt x="7585" y="3870"/>
                  </a:cubicBezTo>
                  <a:cubicBezTo>
                    <a:pt x="8085" y="4370"/>
                    <a:pt x="8097" y="5191"/>
                    <a:pt x="8085" y="5549"/>
                  </a:cubicBezTo>
                  <a:lnTo>
                    <a:pt x="7787" y="5549"/>
                  </a:lnTo>
                  <a:cubicBezTo>
                    <a:pt x="7370" y="5525"/>
                    <a:pt x="6811" y="5429"/>
                    <a:pt x="6418" y="5072"/>
                  </a:cubicBezTo>
                  <a:cubicBezTo>
                    <a:pt x="6168" y="4822"/>
                    <a:pt x="6073" y="4465"/>
                    <a:pt x="6156" y="4144"/>
                  </a:cubicBezTo>
                  <a:cubicBezTo>
                    <a:pt x="6180" y="4048"/>
                    <a:pt x="6239" y="3941"/>
                    <a:pt x="6299" y="3846"/>
                  </a:cubicBezTo>
                  <a:lnTo>
                    <a:pt x="6477" y="3644"/>
                  </a:lnTo>
                  <a:cubicBezTo>
                    <a:pt x="6585" y="3584"/>
                    <a:pt x="6716" y="3548"/>
                    <a:pt x="6847" y="3548"/>
                  </a:cubicBezTo>
                  <a:close/>
                  <a:moveTo>
                    <a:pt x="11669" y="3548"/>
                  </a:moveTo>
                  <a:cubicBezTo>
                    <a:pt x="11823" y="3548"/>
                    <a:pt x="11954" y="3596"/>
                    <a:pt x="12073" y="3655"/>
                  </a:cubicBezTo>
                  <a:lnTo>
                    <a:pt x="12252" y="3882"/>
                  </a:lnTo>
                  <a:cubicBezTo>
                    <a:pt x="12311" y="3965"/>
                    <a:pt x="12371" y="4060"/>
                    <a:pt x="12383" y="4156"/>
                  </a:cubicBezTo>
                  <a:cubicBezTo>
                    <a:pt x="12454" y="4477"/>
                    <a:pt x="12359" y="4810"/>
                    <a:pt x="12121" y="5048"/>
                  </a:cubicBezTo>
                  <a:cubicBezTo>
                    <a:pt x="11728" y="5429"/>
                    <a:pt x="11168" y="5525"/>
                    <a:pt x="10764" y="5549"/>
                  </a:cubicBezTo>
                  <a:lnTo>
                    <a:pt x="10466" y="5549"/>
                  </a:lnTo>
                  <a:cubicBezTo>
                    <a:pt x="10418" y="5191"/>
                    <a:pt x="10454" y="4358"/>
                    <a:pt x="10942" y="3870"/>
                  </a:cubicBezTo>
                  <a:cubicBezTo>
                    <a:pt x="11133" y="3667"/>
                    <a:pt x="11407" y="3548"/>
                    <a:pt x="11669" y="3548"/>
                  </a:cubicBezTo>
                  <a:close/>
                  <a:moveTo>
                    <a:pt x="6061" y="5906"/>
                  </a:moveTo>
                  <a:cubicBezTo>
                    <a:pt x="6775" y="5906"/>
                    <a:pt x="7370" y="6465"/>
                    <a:pt x="7609" y="6739"/>
                  </a:cubicBezTo>
                  <a:cubicBezTo>
                    <a:pt x="7370" y="7001"/>
                    <a:pt x="6763" y="7573"/>
                    <a:pt x="6061" y="7573"/>
                  </a:cubicBezTo>
                  <a:cubicBezTo>
                    <a:pt x="5525" y="7573"/>
                    <a:pt x="5096" y="7203"/>
                    <a:pt x="5096" y="6739"/>
                  </a:cubicBezTo>
                  <a:cubicBezTo>
                    <a:pt x="5096" y="6275"/>
                    <a:pt x="5525" y="5906"/>
                    <a:pt x="6061" y="5906"/>
                  </a:cubicBezTo>
                  <a:close/>
                  <a:moveTo>
                    <a:pt x="12466" y="5906"/>
                  </a:moveTo>
                  <a:cubicBezTo>
                    <a:pt x="13002" y="5906"/>
                    <a:pt x="13431" y="6275"/>
                    <a:pt x="13431" y="6739"/>
                  </a:cubicBezTo>
                  <a:cubicBezTo>
                    <a:pt x="13431" y="7203"/>
                    <a:pt x="13002" y="7573"/>
                    <a:pt x="12466" y="7573"/>
                  </a:cubicBezTo>
                  <a:cubicBezTo>
                    <a:pt x="11764" y="7573"/>
                    <a:pt x="11168" y="7001"/>
                    <a:pt x="10918" y="6739"/>
                  </a:cubicBezTo>
                  <a:cubicBezTo>
                    <a:pt x="11157" y="6465"/>
                    <a:pt x="11752" y="5906"/>
                    <a:pt x="12466" y="5906"/>
                  </a:cubicBezTo>
                  <a:close/>
                  <a:moveTo>
                    <a:pt x="9263" y="5679"/>
                  </a:moveTo>
                  <a:cubicBezTo>
                    <a:pt x="9847" y="5679"/>
                    <a:pt x="10299" y="6144"/>
                    <a:pt x="10299" y="6715"/>
                  </a:cubicBezTo>
                  <a:cubicBezTo>
                    <a:pt x="10299" y="7299"/>
                    <a:pt x="9847" y="7763"/>
                    <a:pt x="9263" y="7763"/>
                  </a:cubicBezTo>
                  <a:cubicBezTo>
                    <a:pt x="8680" y="7763"/>
                    <a:pt x="8216" y="7299"/>
                    <a:pt x="8216" y="6715"/>
                  </a:cubicBezTo>
                  <a:cubicBezTo>
                    <a:pt x="8216" y="6156"/>
                    <a:pt x="8680" y="5679"/>
                    <a:pt x="9263" y="5679"/>
                  </a:cubicBezTo>
                  <a:close/>
                  <a:moveTo>
                    <a:pt x="13597" y="4251"/>
                  </a:moveTo>
                  <a:cubicBezTo>
                    <a:pt x="15050" y="4251"/>
                    <a:pt x="16252" y="5239"/>
                    <a:pt x="16407" y="6465"/>
                  </a:cubicBezTo>
                  <a:cubicBezTo>
                    <a:pt x="16419" y="6561"/>
                    <a:pt x="16419" y="6632"/>
                    <a:pt x="16419" y="6715"/>
                  </a:cubicBezTo>
                  <a:cubicBezTo>
                    <a:pt x="16419" y="6811"/>
                    <a:pt x="16419" y="6882"/>
                    <a:pt x="16407" y="6977"/>
                  </a:cubicBezTo>
                  <a:cubicBezTo>
                    <a:pt x="16252" y="8227"/>
                    <a:pt x="15050" y="9192"/>
                    <a:pt x="13597" y="9192"/>
                  </a:cubicBezTo>
                  <a:lnTo>
                    <a:pt x="13407" y="9192"/>
                  </a:lnTo>
                  <a:cubicBezTo>
                    <a:pt x="13371" y="9192"/>
                    <a:pt x="13335" y="9192"/>
                    <a:pt x="13288" y="9180"/>
                  </a:cubicBezTo>
                  <a:lnTo>
                    <a:pt x="13264" y="9180"/>
                  </a:lnTo>
                  <a:cubicBezTo>
                    <a:pt x="13216" y="9180"/>
                    <a:pt x="13169" y="9156"/>
                    <a:pt x="13133" y="9156"/>
                  </a:cubicBezTo>
                  <a:cubicBezTo>
                    <a:pt x="13133" y="9170"/>
                    <a:pt x="13129" y="9176"/>
                    <a:pt x="13121" y="9176"/>
                  </a:cubicBezTo>
                  <a:cubicBezTo>
                    <a:pt x="13115" y="9176"/>
                    <a:pt x="13107" y="9173"/>
                    <a:pt x="13097" y="9168"/>
                  </a:cubicBezTo>
                  <a:cubicBezTo>
                    <a:pt x="13073" y="9168"/>
                    <a:pt x="13038" y="9144"/>
                    <a:pt x="13014" y="9144"/>
                  </a:cubicBezTo>
                  <a:cubicBezTo>
                    <a:pt x="13014" y="8787"/>
                    <a:pt x="12895" y="8418"/>
                    <a:pt x="12645" y="8120"/>
                  </a:cubicBezTo>
                  <a:cubicBezTo>
                    <a:pt x="13395" y="8049"/>
                    <a:pt x="14002" y="7454"/>
                    <a:pt x="14002" y="6727"/>
                  </a:cubicBezTo>
                  <a:cubicBezTo>
                    <a:pt x="14002" y="5989"/>
                    <a:pt x="13407" y="5418"/>
                    <a:pt x="12645" y="5322"/>
                  </a:cubicBezTo>
                  <a:cubicBezTo>
                    <a:pt x="12895" y="5025"/>
                    <a:pt x="13014" y="4656"/>
                    <a:pt x="13014" y="4298"/>
                  </a:cubicBezTo>
                  <a:cubicBezTo>
                    <a:pt x="13038" y="4298"/>
                    <a:pt x="13073" y="4286"/>
                    <a:pt x="13097" y="4286"/>
                  </a:cubicBezTo>
                  <a:lnTo>
                    <a:pt x="13133" y="4286"/>
                  </a:lnTo>
                  <a:cubicBezTo>
                    <a:pt x="13169" y="4286"/>
                    <a:pt x="13216" y="4263"/>
                    <a:pt x="13264" y="4263"/>
                  </a:cubicBezTo>
                  <a:lnTo>
                    <a:pt x="13288" y="4263"/>
                  </a:lnTo>
                  <a:cubicBezTo>
                    <a:pt x="13335" y="4263"/>
                    <a:pt x="13371" y="4263"/>
                    <a:pt x="13407" y="4251"/>
                  </a:cubicBezTo>
                  <a:close/>
                  <a:moveTo>
                    <a:pt x="5334" y="4263"/>
                  </a:moveTo>
                  <a:cubicBezTo>
                    <a:pt x="5358" y="4263"/>
                    <a:pt x="5394" y="4263"/>
                    <a:pt x="5418" y="4286"/>
                  </a:cubicBezTo>
                  <a:lnTo>
                    <a:pt x="5453" y="4286"/>
                  </a:lnTo>
                  <a:cubicBezTo>
                    <a:pt x="5477" y="4286"/>
                    <a:pt x="5501" y="4286"/>
                    <a:pt x="5525" y="4298"/>
                  </a:cubicBezTo>
                  <a:cubicBezTo>
                    <a:pt x="5513" y="4667"/>
                    <a:pt x="5644" y="5037"/>
                    <a:pt x="5894" y="5334"/>
                  </a:cubicBezTo>
                  <a:cubicBezTo>
                    <a:pt x="5144" y="5418"/>
                    <a:pt x="4525" y="6013"/>
                    <a:pt x="4525" y="6739"/>
                  </a:cubicBezTo>
                  <a:cubicBezTo>
                    <a:pt x="4525" y="7454"/>
                    <a:pt x="5120" y="8049"/>
                    <a:pt x="5894" y="8132"/>
                  </a:cubicBezTo>
                  <a:cubicBezTo>
                    <a:pt x="5632" y="8430"/>
                    <a:pt x="5501" y="8811"/>
                    <a:pt x="5513" y="9180"/>
                  </a:cubicBezTo>
                  <a:cubicBezTo>
                    <a:pt x="5477" y="9180"/>
                    <a:pt x="5465" y="9180"/>
                    <a:pt x="5442" y="9192"/>
                  </a:cubicBezTo>
                  <a:lnTo>
                    <a:pt x="5418" y="9192"/>
                  </a:lnTo>
                  <a:cubicBezTo>
                    <a:pt x="5394" y="9192"/>
                    <a:pt x="5358" y="9192"/>
                    <a:pt x="5334" y="9204"/>
                  </a:cubicBezTo>
                  <a:lnTo>
                    <a:pt x="5096" y="9204"/>
                  </a:lnTo>
                  <a:cubicBezTo>
                    <a:pt x="3537" y="9204"/>
                    <a:pt x="2263" y="8096"/>
                    <a:pt x="2263" y="6739"/>
                  </a:cubicBezTo>
                  <a:cubicBezTo>
                    <a:pt x="2263" y="5382"/>
                    <a:pt x="3537" y="4263"/>
                    <a:pt x="5096" y="4263"/>
                  </a:cubicBezTo>
                  <a:close/>
                  <a:moveTo>
                    <a:pt x="8097" y="7918"/>
                  </a:moveTo>
                  <a:cubicBezTo>
                    <a:pt x="8097" y="8275"/>
                    <a:pt x="8085" y="9085"/>
                    <a:pt x="7585" y="9597"/>
                  </a:cubicBezTo>
                  <a:cubicBezTo>
                    <a:pt x="7382" y="9787"/>
                    <a:pt x="7120" y="9906"/>
                    <a:pt x="6847" y="9906"/>
                  </a:cubicBezTo>
                  <a:cubicBezTo>
                    <a:pt x="6716" y="9906"/>
                    <a:pt x="6585" y="9882"/>
                    <a:pt x="6477" y="9823"/>
                  </a:cubicBezTo>
                  <a:lnTo>
                    <a:pt x="6299" y="9609"/>
                  </a:lnTo>
                  <a:cubicBezTo>
                    <a:pt x="6227" y="9525"/>
                    <a:pt x="6180" y="9430"/>
                    <a:pt x="6144" y="9311"/>
                  </a:cubicBezTo>
                  <a:cubicBezTo>
                    <a:pt x="6061" y="9001"/>
                    <a:pt x="6168" y="8644"/>
                    <a:pt x="6418" y="8394"/>
                  </a:cubicBezTo>
                  <a:cubicBezTo>
                    <a:pt x="6799" y="8013"/>
                    <a:pt x="7370" y="7918"/>
                    <a:pt x="7787" y="7918"/>
                  </a:cubicBezTo>
                  <a:close/>
                  <a:moveTo>
                    <a:pt x="10764" y="7906"/>
                  </a:moveTo>
                  <a:cubicBezTo>
                    <a:pt x="11168" y="7930"/>
                    <a:pt x="11728" y="8025"/>
                    <a:pt x="12121" y="8406"/>
                  </a:cubicBezTo>
                  <a:cubicBezTo>
                    <a:pt x="12359" y="8644"/>
                    <a:pt x="12466" y="8989"/>
                    <a:pt x="12383" y="9299"/>
                  </a:cubicBezTo>
                  <a:cubicBezTo>
                    <a:pt x="12359" y="9406"/>
                    <a:pt x="12311" y="9501"/>
                    <a:pt x="12252" y="9585"/>
                  </a:cubicBezTo>
                  <a:lnTo>
                    <a:pt x="12073" y="9799"/>
                  </a:lnTo>
                  <a:cubicBezTo>
                    <a:pt x="11954" y="9882"/>
                    <a:pt x="11823" y="9906"/>
                    <a:pt x="11669" y="9906"/>
                  </a:cubicBezTo>
                  <a:cubicBezTo>
                    <a:pt x="11407" y="9906"/>
                    <a:pt x="11157" y="9787"/>
                    <a:pt x="10942" y="9597"/>
                  </a:cubicBezTo>
                  <a:cubicBezTo>
                    <a:pt x="10454" y="9097"/>
                    <a:pt x="10418" y="8263"/>
                    <a:pt x="10454" y="7906"/>
                  </a:cubicBezTo>
                  <a:close/>
                  <a:moveTo>
                    <a:pt x="4227" y="3524"/>
                  </a:moveTo>
                  <a:cubicBezTo>
                    <a:pt x="4668" y="3524"/>
                    <a:pt x="5084" y="3584"/>
                    <a:pt x="5453" y="3715"/>
                  </a:cubicBezTo>
                  <a:lnTo>
                    <a:pt x="5061" y="3715"/>
                  </a:lnTo>
                  <a:cubicBezTo>
                    <a:pt x="3191" y="3715"/>
                    <a:pt x="1667" y="5084"/>
                    <a:pt x="1667" y="6763"/>
                  </a:cubicBezTo>
                  <a:cubicBezTo>
                    <a:pt x="1667" y="8454"/>
                    <a:pt x="3191" y="9823"/>
                    <a:pt x="5061" y="9823"/>
                  </a:cubicBezTo>
                  <a:lnTo>
                    <a:pt x="5453" y="9823"/>
                  </a:lnTo>
                  <a:cubicBezTo>
                    <a:pt x="5084" y="9882"/>
                    <a:pt x="4680" y="9954"/>
                    <a:pt x="4227" y="9954"/>
                  </a:cubicBezTo>
                  <a:cubicBezTo>
                    <a:pt x="2203" y="9954"/>
                    <a:pt x="572" y="8513"/>
                    <a:pt x="572" y="6739"/>
                  </a:cubicBezTo>
                  <a:cubicBezTo>
                    <a:pt x="572" y="4965"/>
                    <a:pt x="2203" y="3524"/>
                    <a:pt x="4227" y="3524"/>
                  </a:cubicBezTo>
                  <a:close/>
                  <a:moveTo>
                    <a:pt x="14443" y="3465"/>
                  </a:moveTo>
                  <a:cubicBezTo>
                    <a:pt x="16467" y="3465"/>
                    <a:pt x="18098" y="4906"/>
                    <a:pt x="18098" y="6680"/>
                  </a:cubicBezTo>
                  <a:cubicBezTo>
                    <a:pt x="18098" y="8454"/>
                    <a:pt x="16455" y="9954"/>
                    <a:pt x="14431" y="9954"/>
                  </a:cubicBezTo>
                  <a:cubicBezTo>
                    <a:pt x="13990" y="9954"/>
                    <a:pt x="13574" y="9894"/>
                    <a:pt x="13193" y="9763"/>
                  </a:cubicBezTo>
                  <a:lnTo>
                    <a:pt x="13609" y="9763"/>
                  </a:lnTo>
                  <a:cubicBezTo>
                    <a:pt x="15479" y="9763"/>
                    <a:pt x="17003" y="8394"/>
                    <a:pt x="17003" y="6703"/>
                  </a:cubicBezTo>
                  <a:cubicBezTo>
                    <a:pt x="17003" y="5025"/>
                    <a:pt x="15479" y="3655"/>
                    <a:pt x="13609" y="3655"/>
                  </a:cubicBezTo>
                  <a:lnTo>
                    <a:pt x="13204" y="3655"/>
                  </a:lnTo>
                  <a:cubicBezTo>
                    <a:pt x="13585" y="3524"/>
                    <a:pt x="14026" y="3465"/>
                    <a:pt x="14443" y="3465"/>
                  </a:cubicBezTo>
                  <a:close/>
                  <a:moveTo>
                    <a:pt x="9275" y="8370"/>
                  </a:moveTo>
                  <a:cubicBezTo>
                    <a:pt x="9549" y="8608"/>
                    <a:pt x="10109" y="9204"/>
                    <a:pt x="10109" y="9918"/>
                  </a:cubicBezTo>
                  <a:cubicBezTo>
                    <a:pt x="10109" y="10454"/>
                    <a:pt x="9728" y="10894"/>
                    <a:pt x="9263" y="10894"/>
                  </a:cubicBezTo>
                  <a:cubicBezTo>
                    <a:pt x="8799" y="10894"/>
                    <a:pt x="8430" y="10454"/>
                    <a:pt x="8430" y="9918"/>
                  </a:cubicBezTo>
                  <a:cubicBezTo>
                    <a:pt x="8430" y="9228"/>
                    <a:pt x="8990" y="8632"/>
                    <a:pt x="9275" y="8370"/>
                  </a:cubicBezTo>
                  <a:close/>
                  <a:moveTo>
                    <a:pt x="9704" y="12716"/>
                  </a:moveTo>
                  <a:lnTo>
                    <a:pt x="9704" y="13550"/>
                  </a:lnTo>
                  <a:lnTo>
                    <a:pt x="8811" y="13550"/>
                  </a:lnTo>
                  <a:lnTo>
                    <a:pt x="8811" y="12716"/>
                  </a:lnTo>
                  <a:close/>
                  <a:moveTo>
                    <a:pt x="8978" y="0"/>
                  </a:moveTo>
                  <a:lnTo>
                    <a:pt x="8978" y="2036"/>
                  </a:lnTo>
                  <a:cubicBezTo>
                    <a:pt x="8382" y="2167"/>
                    <a:pt x="7942" y="2703"/>
                    <a:pt x="7859" y="3358"/>
                  </a:cubicBezTo>
                  <a:cubicBezTo>
                    <a:pt x="7585" y="3120"/>
                    <a:pt x="7204" y="2989"/>
                    <a:pt x="6847" y="2989"/>
                  </a:cubicBezTo>
                  <a:cubicBezTo>
                    <a:pt x="6525" y="2989"/>
                    <a:pt x="6215" y="3096"/>
                    <a:pt x="5977" y="3298"/>
                  </a:cubicBezTo>
                  <a:cubicBezTo>
                    <a:pt x="5442" y="3060"/>
                    <a:pt x="4858" y="2941"/>
                    <a:pt x="4227" y="2941"/>
                  </a:cubicBezTo>
                  <a:cubicBezTo>
                    <a:pt x="1894" y="2941"/>
                    <a:pt x="0" y="4644"/>
                    <a:pt x="0" y="6727"/>
                  </a:cubicBezTo>
                  <a:cubicBezTo>
                    <a:pt x="0" y="8811"/>
                    <a:pt x="1894" y="10502"/>
                    <a:pt x="4227" y="10502"/>
                  </a:cubicBezTo>
                  <a:cubicBezTo>
                    <a:pt x="4858" y="10502"/>
                    <a:pt x="5430" y="10382"/>
                    <a:pt x="5977" y="10144"/>
                  </a:cubicBezTo>
                  <a:cubicBezTo>
                    <a:pt x="6215" y="10359"/>
                    <a:pt x="6525" y="10454"/>
                    <a:pt x="6847" y="10454"/>
                  </a:cubicBezTo>
                  <a:cubicBezTo>
                    <a:pt x="7204" y="10454"/>
                    <a:pt x="7561" y="10323"/>
                    <a:pt x="7859" y="10085"/>
                  </a:cubicBezTo>
                  <a:cubicBezTo>
                    <a:pt x="7942" y="10740"/>
                    <a:pt x="8382" y="11275"/>
                    <a:pt x="8978" y="11406"/>
                  </a:cubicBezTo>
                  <a:lnTo>
                    <a:pt x="8978" y="12121"/>
                  </a:lnTo>
                  <a:lnTo>
                    <a:pt x="8251" y="12121"/>
                  </a:lnTo>
                  <a:lnTo>
                    <a:pt x="8251" y="13788"/>
                  </a:lnTo>
                  <a:lnTo>
                    <a:pt x="8073" y="17657"/>
                  </a:lnTo>
                  <a:lnTo>
                    <a:pt x="8632" y="17693"/>
                  </a:lnTo>
                  <a:lnTo>
                    <a:pt x="8799" y="14085"/>
                  </a:lnTo>
                  <a:lnTo>
                    <a:pt x="8978" y="14085"/>
                  </a:lnTo>
                  <a:lnTo>
                    <a:pt x="8978" y="17693"/>
                  </a:lnTo>
                  <a:lnTo>
                    <a:pt x="9537" y="17693"/>
                  </a:lnTo>
                  <a:lnTo>
                    <a:pt x="9537" y="14109"/>
                  </a:lnTo>
                  <a:lnTo>
                    <a:pt x="9716" y="14109"/>
                  </a:lnTo>
                  <a:lnTo>
                    <a:pt x="9883" y="17705"/>
                  </a:lnTo>
                  <a:lnTo>
                    <a:pt x="10454" y="17681"/>
                  </a:lnTo>
                  <a:lnTo>
                    <a:pt x="10276" y="13811"/>
                  </a:lnTo>
                  <a:lnTo>
                    <a:pt x="10276" y="12145"/>
                  </a:lnTo>
                  <a:lnTo>
                    <a:pt x="9537" y="12145"/>
                  </a:lnTo>
                  <a:lnTo>
                    <a:pt x="9537" y="11430"/>
                  </a:lnTo>
                  <a:cubicBezTo>
                    <a:pt x="10133" y="11287"/>
                    <a:pt x="10585" y="10752"/>
                    <a:pt x="10657" y="10097"/>
                  </a:cubicBezTo>
                  <a:cubicBezTo>
                    <a:pt x="10942" y="10335"/>
                    <a:pt x="11311" y="10478"/>
                    <a:pt x="11669" y="10478"/>
                  </a:cubicBezTo>
                  <a:cubicBezTo>
                    <a:pt x="12014" y="10478"/>
                    <a:pt x="12335" y="10359"/>
                    <a:pt x="12573" y="10132"/>
                  </a:cubicBezTo>
                  <a:cubicBezTo>
                    <a:pt x="13145" y="10382"/>
                    <a:pt x="13764" y="10513"/>
                    <a:pt x="14419" y="10513"/>
                  </a:cubicBezTo>
                  <a:cubicBezTo>
                    <a:pt x="16764" y="10513"/>
                    <a:pt x="18646" y="8823"/>
                    <a:pt x="18646" y="6739"/>
                  </a:cubicBezTo>
                  <a:cubicBezTo>
                    <a:pt x="18658" y="4632"/>
                    <a:pt x="16764" y="2941"/>
                    <a:pt x="14431" y="2941"/>
                  </a:cubicBezTo>
                  <a:cubicBezTo>
                    <a:pt x="13788" y="2941"/>
                    <a:pt x="13145" y="3072"/>
                    <a:pt x="12573" y="3334"/>
                  </a:cubicBezTo>
                  <a:cubicBezTo>
                    <a:pt x="12347" y="3108"/>
                    <a:pt x="12014" y="2989"/>
                    <a:pt x="11669" y="2989"/>
                  </a:cubicBezTo>
                  <a:cubicBezTo>
                    <a:pt x="11311" y="2989"/>
                    <a:pt x="10954" y="3120"/>
                    <a:pt x="10657" y="3358"/>
                  </a:cubicBezTo>
                  <a:cubicBezTo>
                    <a:pt x="10585" y="2703"/>
                    <a:pt x="10133" y="2167"/>
                    <a:pt x="9537" y="2036"/>
                  </a:cubicBezTo>
                  <a:lnTo>
                    <a:pt x="9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55"/>
            <p:cNvSpPr/>
            <p:nvPr/>
          </p:nvSpPr>
          <p:spPr>
            <a:xfrm>
              <a:off x="791450" y="1856300"/>
              <a:ext cx="39325" cy="39925"/>
            </a:xfrm>
            <a:custGeom>
              <a:avLst/>
              <a:gdLst/>
              <a:ahLst/>
              <a:cxnLst/>
              <a:rect l="l" t="t" r="r" b="b"/>
              <a:pathLst>
                <a:path w="1573" h="1597" extrusionOk="0">
                  <a:moveTo>
                    <a:pt x="501" y="1"/>
                  </a:moveTo>
                  <a:lnTo>
                    <a:pt x="501" y="525"/>
                  </a:lnTo>
                  <a:lnTo>
                    <a:pt x="1" y="525"/>
                  </a:lnTo>
                  <a:lnTo>
                    <a:pt x="1" y="1096"/>
                  </a:lnTo>
                  <a:lnTo>
                    <a:pt x="501" y="1096"/>
                  </a:lnTo>
                  <a:lnTo>
                    <a:pt x="501" y="1596"/>
                  </a:lnTo>
                  <a:lnTo>
                    <a:pt x="1072" y="1596"/>
                  </a:lnTo>
                  <a:lnTo>
                    <a:pt x="1072" y="1096"/>
                  </a:lnTo>
                  <a:lnTo>
                    <a:pt x="1572" y="1096"/>
                  </a:lnTo>
                  <a:lnTo>
                    <a:pt x="1572" y="525"/>
                  </a:lnTo>
                  <a:lnTo>
                    <a:pt x="1072" y="525"/>
                  </a:lnTo>
                  <a:lnTo>
                    <a:pt x="10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55"/>
            <p:cNvSpPr/>
            <p:nvPr/>
          </p:nvSpPr>
          <p:spPr>
            <a:xfrm>
              <a:off x="556900" y="2163200"/>
              <a:ext cx="39925" cy="39300"/>
            </a:xfrm>
            <a:custGeom>
              <a:avLst/>
              <a:gdLst/>
              <a:ahLst/>
              <a:cxnLst/>
              <a:rect l="l" t="t" r="r" b="b"/>
              <a:pathLst>
                <a:path w="1597" h="1572" extrusionOk="0">
                  <a:moveTo>
                    <a:pt x="524" y="0"/>
                  </a:moveTo>
                  <a:lnTo>
                    <a:pt x="524" y="500"/>
                  </a:lnTo>
                  <a:lnTo>
                    <a:pt x="1" y="500"/>
                  </a:lnTo>
                  <a:lnTo>
                    <a:pt x="1" y="1072"/>
                  </a:lnTo>
                  <a:lnTo>
                    <a:pt x="524" y="1072"/>
                  </a:lnTo>
                  <a:lnTo>
                    <a:pt x="524" y="1572"/>
                  </a:lnTo>
                  <a:lnTo>
                    <a:pt x="1096" y="1572"/>
                  </a:lnTo>
                  <a:lnTo>
                    <a:pt x="1096" y="1072"/>
                  </a:lnTo>
                  <a:lnTo>
                    <a:pt x="1596" y="1072"/>
                  </a:lnTo>
                  <a:lnTo>
                    <a:pt x="1596" y="500"/>
                  </a:lnTo>
                  <a:lnTo>
                    <a:pt x="1096" y="500"/>
                  </a:lnTo>
                  <a:lnTo>
                    <a:pt x="10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55"/>
            <p:cNvSpPr/>
            <p:nvPr/>
          </p:nvSpPr>
          <p:spPr>
            <a:xfrm>
              <a:off x="757525" y="2215575"/>
              <a:ext cx="34550" cy="34550"/>
            </a:xfrm>
            <a:custGeom>
              <a:avLst/>
              <a:gdLst/>
              <a:ahLst/>
              <a:cxnLst/>
              <a:rect l="l" t="t" r="r" b="b"/>
              <a:pathLst>
                <a:path w="1382" h="1382" extrusionOk="0">
                  <a:moveTo>
                    <a:pt x="405" y="1"/>
                  </a:moveTo>
                  <a:lnTo>
                    <a:pt x="405" y="417"/>
                  </a:lnTo>
                  <a:lnTo>
                    <a:pt x="0" y="417"/>
                  </a:lnTo>
                  <a:lnTo>
                    <a:pt x="0" y="977"/>
                  </a:lnTo>
                  <a:lnTo>
                    <a:pt x="405" y="977"/>
                  </a:lnTo>
                  <a:lnTo>
                    <a:pt x="405" y="1382"/>
                  </a:lnTo>
                  <a:lnTo>
                    <a:pt x="965" y="1382"/>
                  </a:lnTo>
                  <a:lnTo>
                    <a:pt x="965" y="977"/>
                  </a:lnTo>
                  <a:lnTo>
                    <a:pt x="1382" y="977"/>
                  </a:lnTo>
                  <a:lnTo>
                    <a:pt x="1382" y="417"/>
                  </a:lnTo>
                  <a:lnTo>
                    <a:pt x="965" y="417"/>
                  </a:lnTo>
                  <a:lnTo>
                    <a:pt x="9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55"/>
            <p:cNvSpPr/>
            <p:nvPr/>
          </p:nvSpPr>
          <p:spPr>
            <a:xfrm>
              <a:off x="525350" y="1884875"/>
              <a:ext cx="14600" cy="14025"/>
            </a:xfrm>
            <a:custGeom>
              <a:avLst/>
              <a:gdLst/>
              <a:ahLst/>
              <a:cxnLst/>
              <a:rect l="l" t="t" r="r" b="b"/>
              <a:pathLst>
                <a:path w="584" h="561" extrusionOk="0">
                  <a:moveTo>
                    <a:pt x="1" y="1"/>
                  </a:moveTo>
                  <a:lnTo>
                    <a:pt x="1" y="561"/>
                  </a:lnTo>
                  <a:lnTo>
                    <a:pt x="584" y="561"/>
                  </a:lnTo>
                  <a:lnTo>
                    <a:pt x="5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55"/>
            <p:cNvSpPr/>
            <p:nvPr/>
          </p:nvSpPr>
          <p:spPr>
            <a:xfrm>
              <a:off x="816150" y="2162300"/>
              <a:ext cx="14625" cy="14325"/>
            </a:xfrm>
            <a:custGeom>
              <a:avLst/>
              <a:gdLst/>
              <a:ahLst/>
              <a:cxnLst/>
              <a:rect l="l" t="t" r="r" b="b"/>
              <a:pathLst>
                <a:path w="585" h="573" extrusionOk="0">
                  <a:moveTo>
                    <a:pt x="1" y="1"/>
                  </a:moveTo>
                  <a:lnTo>
                    <a:pt x="1" y="572"/>
                  </a:lnTo>
                  <a:lnTo>
                    <a:pt x="584" y="572"/>
                  </a:lnTo>
                  <a:lnTo>
                    <a:pt x="5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55"/>
            <p:cNvSpPr/>
            <p:nvPr/>
          </p:nvSpPr>
          <p:spPr>
            <a:xfrm>
              <a:off x="640550" y="1859575"/>
              <a:ext cx="14600" cy="14025"/>
            </a:xfrm>
            <a:custGeom>
              <a:avLst/>
              <a:gdLst/>
              <a:ahLst/>
              <a:cxnLst/>
              <a:rect l="l" t="t" r="r" b="b"/>
              <a:pathLst>
                <a:path w="584" h="561" extrusionOk="0">
                  <a:moveTo>
                    <a:pt x="0" y="1"/>
                  </a:moveTo>
                  <a:lnTo>
                    <a:pt x="0" y="560"/>
                  </a:lnTo>
                  <a:lnTo>
                    <a:pt x="584" y="560"/>
                  </a:lnTo>
                  <a:lnTo>
                    <a:pt x="5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55"/>
            <p:cNvSpPr/>
            <p:nvPr/>
          </p:nvSpPr>
          <p:spPr>
            <a:xfrm>
              <a:off x="867350" y="2254875"/>
              <a:ext cx="14625" cy="14300"/>
            </a:xfrm>
            <a:custGeom>
              <a:avLst/>
              <a:gdLst/>
              <a:ahLst/>
              <a:cxnLst/>
              <a:rect l="l" t="t" r="r" b="b"/>
              <a:pathLst>
                <a:path w="585" h="572" extrusionOk="0">
                  <a:moveTo>
                    <a:pt x="1" y="0"/>
                  </a:moveTo>
                  <a:lnTo>
                    <a:pt x="1" y="572"/>
                  </a:lnTo>
                  <a:lnTo>
                    <a:pt x="584" y="572"/>
                  </a:lnTo>
                  <a:lnTo>
                    <a:pt x="5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55"/>
            <p:cNvSpPr/>
            <p:nvPr/>
          </p:nvSpPr>
          <p:spPr>
            <a:xfrm>
              <a:off x="500650" y="2254875"/>
              <a:ext cx="14600" cy="14300"/>
            </a:xfrm>
            <a:custGeom>
              <a:avLst/>
              <a:gdLst/>
              <a:ahLst/>
              <a:cxnLst/>
              <a:rect l="l" t="t" r="r" b="b"/>
              <a:pathLst>
                <a:path w="584" h="572" extrusionOk="0">
                  <a:moveTo>
                    <a:pt x="0" y="0"/>
                  </a:moveTo>
                  <a:lnTo>
                    <a:pt x="0" y="572"/>
                  </a:lnTo>
                  <a:lnTo>
                    <a:pt x="584" y="572"/>
                  </a:lnTo>
                  <a:lnTo>
                    <a:pt x="5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55"/>
          <p:cNvGrpSpPr/>
          <p:nvPr/>
        </p:nvGrpSpPr>
        <p:grpSpPr>
          <a:xfrm>
            <a:off x="3349603" y="2338662"/>
            <a:ext cx="520692" cy="527101"/>
            <a:chOff x="1675800" y="1858700"/>
            <a:chExt cx="461075" cy="466750"/>
          </a:xfrm>
        </p:grpSpPr>
        <p:sp>
          <p:nvSpPr>
            <p:cNvPr id="8640" name="Google Shape;8640;p55"/>
            <p:cNvSpPr/>
            <p:nvPr/>
          </p:nvSpPr>
          <p:spPr>
            <a:xfrm>
              <a:off x="1690675" y="1858700"/>
              <a:ext cx="406025" cy="466750"/>
            </a:xfrm>
            <a:custGeom>
              <a:avLst/>
              <a:gdLst/>
              <a:ahLst/>
              <a:cxnLst/>
              <a:rect l="l" t="t" r="r" b="b"/>
              <a:pathLst>
                <a:path w="16241" h="18670" extrusionOk="0">
                  <a:moveTo>
                    <a:pt x="8633" y="584"/>
                  </a:moveTo>
                  <a:cubicBezTo>
                    <a:pt x="12514" y="584"/>
                    <a:pt x="15681" y="3751"/>
                    <a:pt x="15681" y="7632"/>
                  </a:cubicBezTo>
                  <a:cubicBezTo>
                    <a:pt x="15681" y="11525"/>
                    <a:pt x="12514" y="14692"/>
                    <a:pt x="8633" y="14692"/>
                  </a:cubicBezTo>
                  <a:cubicBezTo>
                    <a:pt x="4751" y="14692"/>
                    <a:pt x="1584" y="11525"/>
                    <a:pt x="1584" y="7632"/>
                  </a:cubicBezTo>
                  <a:cubicBezTo>
                    <a:pt x="1584" y="3751"/>
                    <a:pt x="4751" y="584"/>
                    <a:pt x="8633" y="584"/>
                  </a:cubicBezTo>
                  <a:close/>
                  <a:moveTo>
                    <a:pt x="2215" y="15240"/>
                  </a:moveTo>
                  <a:lnTo>
                    <a:pt x="2215" y="16383"/>
                  </a:lnTo>
                  <a:lnTo>
                    <a:pt x="1584" y="16383"/>
                  </a:lnTo>
                  <a:lnTo>
                    <a:pt x="1584" y="15240"/>
                  </a:lnTo>
                  <a:close/>
                  <a:moveTo>
                    <a:pt x="3334" y="15240"/>
                  </a:moveTo>
                  <a:lnTo>
                    <a:pt x="3334" y="16383"/>
                  </a:lnTo>
                  <a:lnTo>
                    <a:pt x="2787" y="16383"/>
                  </a:lnTo>
                  <a:lnTo>
                    <a:pt x="2787" y="15240"/>
                  </a:lnTo>
                  <a:close/>
                  <a:moveTo>
                    <a:pt x="4453" y="15240"/>
                  </a:moveTo>
                  <a:lnTo>
                    <a:pt x="4453" y="16383"/>
                  </a:lnTo>
                  <a:lnTo>
                    <a:pt x="3906" y="16383"/>
                  </a:lnTo>
                  <a:lnTo>
                    <a:pt x="3906" y="15240"/>
                  </a:lnTo>
                  <a:close/>
                  <a:moveTo>
                    <a:pt x="5573" y="15240"/>
                  </a:moveTo>
                  <a:lnTo>
                    <a:pt x="5573" y="16383"/>
                  </a:lnTo>
                  <a:lnTo>
                    <a:pt x="5013" y="16383"/>
                  </a:lnTo>
                  <a:lnTo>
                    <a:pt x="5013" y="15240"/>
                  </a:lnTo>
                  <a:close/>
                  <a:moveTo>
                    <a:pt x="6680" y="15240"/>
                  </a:moveTo>
                  <a:lnTo>
                    <a:pt x="6680" y="16383"/>
                  </a:lnTo>
                  <a:lnTo>
                    <a:pt x="6132" y="16383"/>
                  </a:lnTo>
                  <a:lnTo>
                    <a:pt x="6132" y="15240"/>
                  </a:lnTo>
                  <a:close/>
                  <a:moveTo>
                    <a:pt x="7799" y="15240"/>
                  </a:moveTo>
                  <a:lnTo>
                    <a:pt x="7799" y="16383"/>
                  </a:lnTo>
                  <a:lnTo>
                    <a:pt x="7251" y="16383"/>
                  </a:lnTo>
                  <a:lnTo>
                    <a:pt x="7251" y="15240"/>
                  </a:lnTo>
                  <a:close/>
                  <a:moveTo>
                    <a:pt x="8906" y="15240"/>
                  </a:moveTo>
                  <a:lnTo>
                    <a:pt x="8906" y="16383"/>
                  </a:lnTo>
                  <a:lnTo>
                    <a:pt x="8347" y="16383"/>
                  </a:lnTo>
                  <a:lnTo>
                    <a:pt x="8347" y="15240"/>
                  </a:lnTo>
                  <a:close/>
                  <a:moveTo>
                    <a:pt x="10014" y="15240"/>
                  </a:moveTo>
                  <a:lnTo>
                    <a:pt x="10014" y="16383"/>
                  </a:lnTo>
                  <a:lnTo>
                    <a:pt x="9466" y="16383"/>
                  </a:lnTo>
                  <a:lnTo>
                    <a:pt x="9466" y="15240"/>
                  </a:lnTo>
                  <a:close/>
                  <a:moveTo>
                    <a:pt x="11133" y="15240"/>
                  </a:moveTo>
                  <a:lnTo>
                    <a:pt x="11133" y="16383"/>
                  </a:lnTo>
                  <a:lnTo>
                    <a:pt x="10585" y="16383"/>
                  </a:lnTo>
                  <a:lnTo>
                    <a:pt x="10585" y="15240"/>
                  </a:lnTo>
                  <a:close/>
                  <a:moveTo>
                    <a:pt x="12252" y="15240"/>
                  </a:moveTo>
                  <a:lnTo>
                    <a:pt x="12252" y="16383"/>
                  </a:lnTo>
                  <a:lnTo>
                    <a:pt x="11704" y="16383"/>
                  </a:lnTo>
                  <a:lnTo>
                    <a:pt x="11704" y="15240"/>
                  </a:lnTo>
                  <a:close/>
                  <a:moveTo>
                    <a:pt x="13371" y="15240"/>
                  </a:moveTo>
                  <a:lnTo>
                    <a:pt x="13371" y="16383"/>
                  </a:lnTo>
                  <a:lnTo>
                    <a:pt x="12812" y="16383"/>
                  </a:lnTo>
                  <a:lnTo>
                    <a:pt x="12812" y="15240"/>
                  </a:lnTo>
                  <a:close/>
                  <a:moveTo>
                    <a:pt x="14479" y="15240"/>
                  </a:moveTo>
                  <a:lnTo>
                    <a:pt x="14479" y="16383"/>
                  </a:lnTo>
                  <a:lnTo>
                    <a:pt x="13931" y="16383"/>
                  </a:lnTo>
                  <a:lnTo>
                    <a:pt x="13931" y="15240"/>
                  </a:lnTo>
                  <a:close/>
                  <a:moveTo>
                    <a:pt x="15693" y="15240"/>
                  </a:moveTo>
                  <a:lnTo>
                    <a:pt x="15693" y="16383"/>
                  </a:lnTo>
                  <a:lnTo>
                    <a:pt x="15050" y="16383"/>
                  </a:lnTo>
                  <a:lnTo>
                    <a:pt x="15050" y="15240"/>
                  </a:lnTo>
                  <a:close/>
                  <a:moveTo>
                    <a:pt x="1227" y="16955"/>
                  </a:moveTo>
                  <a:lnTo>
                    <a:pt x="1227" y="18098"/>
                  </a:lnTo>
                  <a:lnTo>
                    <a:pt x="584" y="18098"/>
                  </a:lnTo>
                  <a:lnTo>
                    <a:pt x="584" y="16955"/>
                  </a:lnTo>
                  <a:close/>
                  <a:moveTo>
                    <a:pt x="2334" y="16955"/>
                  </a:moveTo>
                  <a:lnTo>
                    <a:pt x="2334" y="18098"/>
                  </a:lnTo>
                  <a:lnTo>
                    <a:pt x="1786" y="18098"/>
                  </a:lnTo>
                  <a:lnTo>
                    <a:pt x="1786" y="16955"/>
                  </a:lnTo>
                  <a:close/>
                  <a:moveTo>
                    <a:pt x="3453" y="16955"/>
                  </a:moveTo>
                  <a:lnTo>
                    <a:pt x="3453" y="18098"/>
                  </a:lnTo>
                  <a:lnTo>
                    <a:pt x="2906" y="18098"/>
                  </a:lnTo>
                  <a:lnTo>
                    <a:pt x="2906" y="16955"/>
                  </a:lnTo>
                  <a:close/>
                  <a:moveTo>
                    <a:pt x="4573" y="16955"/>
                  </a:moveTo>
                  <a:lnTo>
                    <a:pt x="4573" y="18098"/>
                  </a:lnTo>
                  <a:lnTo>
                    <a:pt x="4025" y="18098"/>
                  </a:lnTo>
                  <a:lnTo>
                    <a:pt x="4025" y="16955"/>
                  </a:lnTo>
                  <a:close/>
                  <a:moveTo>
                    <a:pt x="5692" y="16955"/>
                  </a:moveTo>
                  <a:lnTo>
                    <a:pt x="5692" y="18098"/>
                  </a:lnTo>
                  <a:lnTo>
                    <a:pt x="5132" y="18098"/>
                  </a:lnTo>
                  <a:lnTo>
                    <a:pt x="5132" y="16955"/>
                  </a:lnTo>
                  <a:close/>
                  <a:moveTo>
                    <a:pt x="6799" y="16955"/>
                  </a:moveTo>
                  <a:lnTo>
                    <a:pt x="6799" y="18098"/>
                  </a:lnTo>
                  <a:lnTo>
                    <a:pt x="6251" y="18098"/>
                  </a:lnTo>
                  <a:lnTo>
                    <a:pt x="6251" y="16955"/>
                  </a:lnTo>
                  <a:close/>
                  <a:moveTo>
                    <a:pt x="7906" y="16955"/>
                  </a:moveTo>
                  <a:lnTo>
                    <a:pt x="7906" y="18098"/>
                  </a:lnTo>
                  <a:lnTo>
                    <a:pt x="7359" y="18098"/>
                  </a:lnTo>
                  <a:lnTo>
                    <a:pt x="7359" y="16955"/>
                  </a:lnTo>
                  <a:close/>
                  <a:moveTo>
                    <a:pt x="9025" y="16955"/>
                  </a:moveTo>
                  <a:lnTo>
                    <a:pt x="9025" y="18098"/>
                  </a:lnTo>
                  <a:lnTo>
                    <a:pt x="8466" y="18098"/>
                  </a:lnTo>
                  <a:lnTo>
                    <a:pt x="8466" y="16955"/>
                  </a:lnTo>
                  <a:close/>
                  <a:moveTo>
                    <a:pt x="10133" y="16955"/>
                  </a:moveTo>
                  <a:lnTo>
                    <a:pt x="10133" y="18098"/>
                  </a:lnTo>
                  <a:lnTo>
                    <a:pt x="9585" y="18098"/>
                  </a:lnTo>
                  <a:lnTo>
                    <a:pt x="9585" y="16955"/>
                  </a:lnTo>
                  <a:close/>
                  <a:moveTo>
                    <a:pt x="11252" y="16955"/>
                  </a:moveTo>
                  <a:lnTo>
                    <a:pt x="11252" y="18098"/>
                  </a:lnTo>
                  <a:lnTo>
                    <a:pt x="10704" y="18098"/>
                  </a:lnTo>
                  <a:lnTo>
                    <a:pt x="10704" y="16955"/>
                  </a:lnTo>
                  <a:close/>
                  <a:moveTo>
                    <a:pt x="12371" y="16955"/>
                  </a:moveTo>
                  <a:lnTo>
                    <a:pt x="12371" y="18098"/>
                  </a:lnTo>
                  <a:lnTo>
                    <a:pt x="11823" y="18098"/>
                  </a:lnTo>
                  <a:lnTo>
                    <a:pt x="11823" y="16955"/>
                  </a:lnTo>
                  <a:close/>
                  <a:moveTo>
                    <a:pt x="13490" y="16955"/>
                  </a:moveTo>
                  <a:lnTo>
                    <a:pt x="13490" y="18098"/>
                  </a:lnTo>
                  <a:lnTo>
                    <a:pt x="12931" y="18098"/>
                  </a:lnTo>
                  <a:lnTo>
                    <a:pt x="12931" y="16955"/>
                  </a:lnTo>
                  <a:close/>
                  <a:moveTo>
                    <a:pt x="14693" y="16955"/>
                  </a:moveTo>
                  <a:lnTo>
                    <a:pt x="14693" y="18098"/>
                  </a:lnTo>
                  <a:lnTo>
                    <a:pt x="14050" y="18098"/>
                  </a:lnTo>
                  <a:lnTo>
                    <a:pt x="14050" y="16955"/>
                  </a:lnTo>
                  <a:close/>
                  <a:moveTo>
                    <a:pt x="8621" y="0"/>
                  </a:moveTo>
                  <a:cubicBezTo>
                    <a:pt x="4418" y="0"/>
                    <a:pt x="1001" y="3429"/>
                    <a:pt x="1001" y="7620"/>
                  </a:cubicBezTo>
                  <a:cubicBezTo>
                    <a:pt x="1001" y="10811"/>
                    <a:pt x="2965" y="13526"/>
                    <a:pt x="5727" y="14681"/>
                  </a:cubicBezTo>
                  <a:lnTo>
                    <a:pt x="1001" y="14681"/>
                  </a:lnTo>
                  <a:lnTo>
                    <a:pt x="1001" y="16383"/>
                  </a:lnTo>
                  <a:lnTo>
                    <a:pt x="1" y="16383"/>
                  </a:lnTo>
                  <a:lnTo>
                    <a:pt x="1" y="18669"/>
                  </a:lnTo>
                  <a:lnTo>
                    <a:pt x="15229" y="18669"/>
                  </a:lnTo>
                  <a:lnTo>
                    <a:pt x="15229" y="16955"/>
                  </a:lnTo>
                  <a:lnTo>
                    <a:pt x="16229" y="16955"/>
                  </a:lnTo>
                  <a:lnTo>
                    <a:pt x="16229" y="14681"/>
                  </a:lnTo>
                  <a:lnTo>
                    <a:pt x="11502" y="14681"/>
                  </a:lnTo>
                  <a:cubicBezTo>
                    <a:pt x="14288" y="13549"/>
                    <a:pt x="16241" y="10811"/>
                    <a:pt x="16241" y="7620"/>
                  </a:cubicBezTo>
                  <a:cubicBezTo>
                    <a:pt x="16241" y="3429"/>
                    <a:pt x="12812" y="0"/>
                    <a:pt x="86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55"/>
            <p:cNvSpPr/>
            <p:nvPr/>
          </p:nvSpPr>
          <p:spPr>
            <a:xfrm>
              <a:off x="1824925" y="1934900"/>
              <a:ext cx="163125" cy="230100"/>
            </a:xfrm>
            <a:custGeom>
              <a:avLst/>
              <a:gdLst/>
              <a:ahLst/>
              <a:cxnLst/>
              <a:rect l="l" t="t" r="r" b="b"/>
              <a:pathLst>
                <a:path w="6525" h="9204" extrusionOk="0">
                  <a:moveTo>
                    <a:pt x="441" y="0"/>
                  </a:moveTo>
                  <a:lnTo>
                    <a:pt x="0" y="381"/>
                  </a:lnTo>
                  <a:lnTo>
                    <a:pt x="2977" y="3846"/>
                  </a:lnTo>
                  <a:lnTo>
                    <a:pt x="2977" y="4620"/>
                  </a:lnTo>
                  <a:lnTo>
                    <a:pt x="500" y="4620"/>
                  </a:lnTo>
                  <a:lnTo>
                    <a:pt x="500" y="5179"/>
                  </a:lnTo>
                  <a:lnTo>
                    <a:pt x="2977" y="5179"/>
                  </a:lnTo>
                  <a:lnTo>
                    <a:pt x="2977" y="6715"/>
                  </a:lnTo>
                  <a:lnTo>
                    <a:pt x="500" y="6715"/>
                  </a:lnTo>
                  <a:lnTo>
                    <a:pt x="500" y="7287"/>
                  </a:lnTo>
                  <a:lnTo>
                    <a:pt x="2977" y="7287"/>
                  </a:lnTo>
                  <a:lnTo>
                    <a:pt x="2977" y="9204"/>
                  </a:lnTo>
                  <a:lnTo>
                    <a:pt x="3548" y="9204"/>
                  </a:lnTo>
                  <a:lnTo>
                    <a:pt x="3548" y="7287"/>
                  </a:lnTo>
                  <a:lnTo>
                    <a:pt x="6013" y="7287"/>
                  </a:lnTo>
                  <a:lnTo>
                    <a:pt x="6013" y="6715"/>
                  </a:lnTo>
                  <a:lnTo>
                    <a:pt x="3548" y="6715"/>
                  </a:lnTo>
                  <a:lnTo>
                    <a:pt x="3548" y="5179"/>
                  </a:lnTo>
                  <a:lnTo>
                    <a:pt x="6013" y="5179"/>
                  </a:lnTo>
                  <a:lnTo>
                    <a:pt x="6013" y="4620"/>
                  </a:lnTo>
                  <a:lnTo>
                    <a:pt x="3548" y="4620"/>
                  </a:lnTo>
                  <a:lnTo>
                    <a:pt x="3548" y="3846"/>
                  </a:lnTo>
                  <a:lnTo>
                    <a:pt x="6525" y="381"/>
                  </a:lnTo>
                  <a:lnTo>
                    <a:pt x="6096" y="0"/>
                  </a:lnTo>
                  <a:lnTo>
                    <a:pt x="3263" y="3298"/>
                  </a:lnTo>
                  <a:lnTo>
                    <a:pt x="44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55"/>
            <p:cNvSpPr/>
            <p:nvPr/>
          </p:nvSpPr>
          <p:spPr>
            <a:xfrm>
              <a:off x="1740075" y="1883400"/>
              <a:ext cx="332825" cy="332500"/>
            </a:xfrm>
            <a:custGeom>
              <a:avLst/>
              <a:gdLst/>
              <a:ahLst/>
              <a:cxnLst/>
              <a:rect l="l" t="t" r="r" b="b"/>
              <a:pathLst>
                <a:path w="13313" h="13300" extrusionOk="0">
                  <a:moveTo>
                    <a:pt x="6657" y="548"/>
                  </a:moveTo>
                  <a:cubicBezTo>
                    <a:pt x="10014" y="548"/>
                    <a:pt x="12741" y="3275"/>
                    <a:pt x="12741" y="6632"/>
                  </a:cubicBezTo>
                  <a:cubicBezTo>
                    <a:pt x="12741" y="10002"/>
                    <a:pt x="10002" y="12716"/>
                    <a:pt x="6657" y="12716"/>
                  </a:cubicBezTo>
                  <a:cubicBezTo>
                    <a:pt x="3311" y="12716"/>
                    <a:pt x="572" y="10002"/>
                    <a:pt x="572" y="6632"/>
                  </a:cubicBezTo>
                  <a:cubicBezTo>
                    <a:pt x="572" y="3275"/>
                    <a:pt x="3299" y="548"/>
                    <a:pt x="6657" y="548"/>
                  </a:cubicBezTo>
                  <a:close/>
                  <a:moveTo>
                    <a:pt x="6657" y="0"/>
                  </a:moveTo>
                  <a:cubicBezTo>
                    <a:pt x="2989" y="0"/>
                    <a:pt x="1" y="2977"/>
                    <a:pt x="1" y="6644"/>
                  </a:cubicBezTo>
                  <a:cubicBezTo>
                    <a:pt x="1" y="10323"/>
                    <a:pt x="2978" y="13300"/>
                    <a:pt x="6657" y="13300"/>
                  </a:cubicBezTo>
                  <a:cubicBezTo>
                    <a:pt x="10336" y="13300"/>
                    <a:pt x="13312" y="10323"/>
                    <a:pt x="13312" y="6644"/>
                  </a:cubicBezTo>
                  <a:cubicBezTo>
                    <a:pt x="13312" y="2977"/>
                    <a:pt x="10324" y="0"/>
                    <a:pt x="6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55"/>
            <p:cNvSpPr/>
            <p:nvPr/>
          </p:nvSpPr>
          <p:spPr>
            <a:xfrm>
              <a:off x="1778775" y="2032825"/>
              <a:ext cx="32775" cy="32750"/>
            </a:xfrm>
            <a:custGeom>
              <a:avLst/>
              <a:gdLst/>
              <a:ahLst/>
              <a:cxnLst/>
              <a:rect l="l" t="t" r="r" b="b"/>
              <a:pathLst>
                <a:path w="1311" h="1310" extrusionOk="0">
                  <a:moveTo>
                    <a:pt x="656" y="548"/>
                  </a:moveTo>
                  <a:cubicBezTo>
                    <a:pt x="715" y="548"/>
                    <a:pt x="763" y="596"/>
                    <a:pt x="763" y="655"/>
                  </a:cubicBezTo>
                  <a:cubicBezTo>
                    <a:pt x="763" y="715"/>
                    <a:pt x="715" y="762"/>
                    <a:pt x="656" y="762"/>
                  </a:cubicBezTo>
                  <a:cubicBezTo>
                    <a:pt x="596" y="762"/>
                    <a:pt x="560" y="715"/>
                    <a:pt x="560" y="655"/>
                  </a:cubicBezTo>
                  <a:cubicBezTo>
                    <a:pt x="560" y="596"/>
                    <a:pt x="596" y="548"/>
                    <a:pt x="656" y="548"/>
                  </a:cubicBezTo>
                  <a:close/>
                  <a:moveTo>
                    <a:pt x="656" y="0"/>
                  </a:moveTo>
                  <a:cubicBezTo>
                    <a:pt x="287" y="0"/>
                    <a:pt x="1" y="298"/>
                    <a:pt x="1" y="655"/>
                  </a:cubicBezTo>
                  <a:cubicBezTo>
                    <a:pt x="1" y="1012"/>
                    <a:pt x="298" y="1310"/>
                    <a:pt x="656" y="1310"/>
                  </a:cubicBezTo>
                  <a:cubicBezTo>
                    <a:pt x="1013" y="1310"/>
                    <a:pt x="1310" y="1012"/>
                    <a:pt x="1310" y="655"/>
                  </a:cubicBezTo>
                  <a:cubicBezTo>
                    <a:pt x="1310" y="298"/>
                    <a:pt x="1013" y="0"/>
                    <a:pt x="6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55"/>
            <p:cNvSpPr/>
            <p:nvPr/>
          </p:nvSpPr>
          <p:spPr>
            <a:xfrm>
              <a:off x="2001425" y="2032825"/>
              <a:ext cx="32775" cy="32750"/>
            </a:xfrm>
            <a:custGeom>
              <a:avLst/>
              <a:gdLst/>
              <a:ahLst/>
              <a:cxnLst/>
              <a:rect l="l" t="t" r="r" b="b"/>
              <a:pathLst>
                <a:path w="1311" h="1310" extrusionOk="0">
                  <a:moveTo>
                    <a:pt x="655" y="548"/>
                  </a:moveTo>
                  <a:cubicBezTo>
                    <a:pt x="715" y="548"/>
                    <a:pt x="763" y="596"/>
                    <a:pt x="763" y="655"/>
                  </a:cubicBezTo>
                  <a:cubicBezTo>
                    <a:pt x="763" y="715"/>
                    <a:pt x="703" y="762"/>
                    <a:pt x="655" y="762"/>
                  </a:cubicBezTo>
                  <a:cubicBezTo>
                    <a:pt x="596" y="762"/>
                    <a:pt x="548" y="715"/>
                    <a:pt x="548" y="655"/>
                  </a:cubicBezTo>
                  <a:cubicBezTo>
                    <a:pt x="548" y="596"/>
                    <a:pt x="596" y="548"/>
                    <a:pt x="655" y="548"/>
                  </a:cubicBezTo>
                  <a:close/>
                  <a:moveTo>
                    <a:pt x="655" y="0"/>
                  </a:moveTo>
                  <a:cubicBezTo>
                    <a:pt x="286"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55"/>
            <p:cNvSpPr/>
            <p:nvPr/>
          </p:nvSpPr>
          <p:spPr>
            <a:xfrm>
              <a:off x="1698425" y="1913175"/>
              <a:ext cx="39900" cy="39300"/>
            </a:xfrm>
            <a:custGeom>
              <a:avLst/>
              <a:gdLst/>
              <a:ahLst/>
              <a:cxnLst/>
              <a:rect l="l" t="t" r="r" b="b"/>
              <a:pathLst>
                <a:path w="1596" h="1572" extrusionOk="0">
                  <a:moveTo>
                    <a:pt x="524" y="0"/>
                  </a:moveTo>
                  <a:lnTo>
                    <a:pt x="524" y="500"/>
                  </a:lnTo>
                  <a:lnTo>
                    <a:pt x="0" y="500"/>
                  </a:lnTo>
                  <a:lnTo>
                    <a:pt x="0" y="1072"/>
                  </a:lnTo>
                  <a:lnTo>
                    <a:pt x="524" y="1072"/>
                  </a:lnTo>
                  <a:lnTo>
                    <a:pt x="524" y="1572"/>
                  </a:lnTo>
                  <a:lnTo>
                    <a:pt x="1095" y="1572"/>
                  </a:lnTo>
                  <a:lnTo>
                    <a:pt x="1095" y="1072"/>
                  </a:lnTo>
                  <a:lnTo>
                    <a:pt x="1596" y="1072"/>
                  </a:lnTo>
                  <a:lnTo>
                    <a:pt x="1596" y="500"/>
                  </a:lnTo>
                  <a:lnTo>
                    <a:pt x="1095" y="500"/>
                  </a:lnTo>
                  <a:lnTo>
                    <a:pt x="10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55"/>
            <p:cNvSpPr/>
            <p:nvPr/>
          </p:nvSpPr>
          <p:spPr>
            <a:xfrm>
              <a:off x="2089825" y="2123000"/>
              <a:ext cx="32475" cy="32175"/>
            </a:xfrm>
            <a:custGeom>
              <a:avLst/>
              <a:gdLst/>
              <a:ahLst/>
              <a:cxnLst/>
              <a:rect l="l" t="t" r="r" b="b"/>
              <a:pathLst>
                <a:path w="1299" h="1287" extrusionOk="0">
                  <a:moveTo>
                    <a:pt x="358" y="1"/>
                  </a:moveTo>
                  <a:lnTo>
                    <a:pt x="358" y="370"/>
                  </a:lnTo>
                  <a:lnTo>
                    <a:pt x="1" y="370"/>
                  </a:lnTo>
                  <a:lnTo>
                    <a:pt x="1" y="930"/>
                  </a:lnTo>
                  <a:lnTo>
                    <a:pt x="358" y="930"/>
                  </a:lnTo>
                  <a:lnTo>
                    <a:pt x="358" y="1287"/>
                  </a:lnTo>
                  <a:lnTo>
                    <a:pt x="929" y="1287"/>
                  </a:lnTo>
                  <a:lnTo>
                    <a:pt x="929" y="930"/>
                  </a:lnTo>
                  <a:lnTo>
                    <a:pt x="1299" y="930"/>
                  </a:lnTo>
                  <a:lnTo>
                    <a:pt x="1299" y="370"/>
                  </a:lnTo>
                  <a:lnTo>
                    <a:pt x="929" y="370"/>
                  </a:lnTo>
                  <a:lnTo>
                    <a:pt x="9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55"/>
            <p:cNvSpPr/>
            <p:nvPr/>
          </p:nvSpPr>
          <p:spPr>
            <a:xfrm>
              <a:off x="2057675" y="1883400"/>
              <a:ext cx="14025" cy="14000"/>
            </a:xfrm>
            <a:custGeom>
              <a:avLst/>
              <a:gdLst/>
              <a:ahLst/>
              <a:cxnLst/>
              <a:rect l="l" t="t" r="r" b="b"/>
              <a:pathLst>
                <a:path w="561" h="560" extrusionOk="0">
                  <a:moveTo>
                    <a:pt x="1" y="0"/>
                  </a:moveTo>
                  <a:lnTo>
                    <a:pt x="1" y="560"/>
                  </a:lnTo>
                  <a:lnTo>
                    <a:pt x="561" y="560"/>
                  </a:lnTo>
                  <a:lnTo>
                    <a:pt x="5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55"/>
            <p:cNvSpPr/>
            <p:nvPr/>
          </p:nvSpPr>
          <p:spPr>
            <a:xfrm>
              <a:off x="2122575" y="1991450"/>
              <a:ext cx="14300" cy="14300"/>
            </a:xfrm>
            <a:custGeom>
              <a:avLst/>
              <a:gdLst/>
              <a:ahLst/>
              <a:cxnLst/>
              <a:rect l="l" t="t" r="r" b="b"/>
              <a:pathLst>
                <a:path w="572" h="572" extrusionOk="0">
                  <a:moveTo>
                    <a:pt x="0" y="0"/>
                  </a:moveTo>
                  <a:lnTo>
                    <a:pt x="0"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55"/>
            <p:cNvSpPr/>
            <p:nvPr/>
          </p:nvSpPr>
          <p:spPr>
            <a:xfrm>
              <a:off x="1675800" y="2115875"/>
              <a:ext cx="14000" cy="14000"/>
            </a:xfrm>
            <a:custGeom>
              <a:avLst/>
              <a:gdLst/>
              <a:ahLst/>
              <a:cxnLst/>
              <a:rect l="l" t="t" r="r" b="b"/>
              <a:pathLst>
                <a:path w="560" h="560" extrusionOk="0">
                  <a:moveTo>
                    <a:pt x="0" y="0"/>
                  </a:moveTo>
                  <a:lnTo>
                    <a:pt x="0"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55"/>
            <p:cNvSpPr/>
            <p:nvPr/>
          </p:nvSpPr>
          <p:spPr>
            <a:xfrm>
              <a:off x="2037450" y="2201300"/>
              <a:ext cx="14300" cy="14300"/>
            </a:xfrm>
            <a:custGeom>
              <a:avLst/>
              <a:gdLst/>
              <a:ahLst/>
              <a:cxnLst/>
              <a:rect l="l" t="t" r="r" b="b"/>
              <a:pathLst>
                <a:path w="572" h="572" extrusionOk="0">
                  <a:moveTo>
                    <a:pt x="0" y="0"/>
                  </a:moveTo>
                  <a:lnTo>
                    <a:pt x="0"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55"/>
            <p:cNvSpPr/>
            <p:nvPr/>
          </p:nvSpPr>
          <p:spPr>
            <a:xfrm>
              <a:off x="1715975" y="2168850"/>
              <a:ext cx="14325" cy="14300"/>
            </a:xfrm>
            <a:custGeom>
              <a:avLst/>
              <a:gdLst/>
              <a:ahLst/>
              <a:cxnLst/>
              <a:rect l="l" t="t" r="r" b="b"/>
              <a:pathLst>
                <a:path w="573" h="572" extrusionOk="0">
                  <a:moveTo>
                    <a:pt x="1" y="0"/>
                  </a:moveTo>
                  <a:lnTo>
                    <a:pt x="1"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55"/>
          <p:cNvGrpSpPr/>
          <p:nvPr/>
        </p:nvGrpSpPr>
        <p:grpSpPr>
          <a:xfrm>
            <a:off x="1430512" y="1731307"/>
            <a:ext cx="510613" cy="526762"/>
            <a:chOff x="1066500" y="1859000"/>
            <a:chExt cx="452150" cy="466450"/>
          </a:xfrm>
        </p:grpSpPr>
        <p:sp>
          <p:nvSpPr>
            <p:cNvPr id="8653" name="Google Shape;8653;p55"/>
            <p:cNvSpPr/>
            <p:nvPr/>
          </p:nvSpPr>
          <p:spPr>
            <a:xfrm>
              <a:off x="1218900" y="2023900"/>
              <a:ext cx="148850" cy="134250"/>
            </a:xfrm>
            <a:custGeom>
              <a:avLst/>
              <a:gdLst/>
              <a:ahLst/>
              <a:cxnLst/>
              <a:rect l="l" t="t" r="r" b="b"/>
              <a:pathLst>
                <a:path w="5954" h="5370" extrusionOk="0">
                  <a:moveTo>
                    <a:pt x="3679" y="2715"/>
                  </a:moveTo>
                  <a:cubicBezTo>
                    <a:pt x="3703" y="2798"/>
                    <a:pt x="3751" y="2870"/>
                    <a:pt x="3810" y="2965"/>
                  </a:cubicBezTo>
                  <a:lnTo>
                    <a:pt x="2262" y="2965"/>
                  </a:lnTo>
                  <a:cubicBezTo>
                    <a:pt x="2334" y="2870"/>
                    <a:pt x="2417" y="2798"/>
                    <a:pt x="2489" y="2715"/>
                  </a:cubicBezTo>
                  <a:close/>
                  <a:moveTo>
                    <a:pt x="3977" y="3512"/>
                  </a:moveTo>
                  <a:lnTo>
                    <a:pt x="3977" y="3882"/>
                  </a:lnTo>
                  <a:lnTo>
                    <a:pt x="1965" y="3882"/>
                  </a:lnTo>
                  <a:lnTo>
                    <a:pt x="1965" y="3512"/>
                  </a:lnTo>
                  <a:close/>
                  <a:moveTo>
                    <a:pt x="3977" y="4453"/>
                  </a:moveTo>
                  <a:lnTo>
                    <a:pt x="3977" y="4822"/>
                  </a:lnTo>
                  <a:lnTo>
                    <a:pt x="1965" y="4822"/>
                  </a:lnTo>
                  <a:lnTo>
                    <a:pt x="1965" y="4453"/>
                  </a:lnTo>
                  <a:close/>
                  <a:moveTo>
                    <a:pt x="2858" y="0"/>
                  </a:moveTo>
                  <a:cubicBezTo>
                    <a:pt x="2858" y="179"/>
                    <a:pt x="2846" y="357"/>
                    <a:pt x="2834" y="536"/>
                  </a:cubicBezTo>
                  <a:lnTo>
                    <a:pt x="953" y="536"/>
                  </a:lnTo>
                  <a:lnTo>
                    <a:pt x="953" y="1084"/>
                  </a:lnTo>
                  <a:lnTo>
                    <a:pt x="2715" y="1084"/>
                  </a:lnTo>
                  <a:cubicBezTo>
                    <a:pt x="2679" y="1191"/>
                    <a:pt x="2655" y="1286"/>
                    <a:pt x="2619" y="1369"/>
                  </a:cubicBezTo>
                  <a:lnTo>
                    <a:pt x="1310" y="1369"/>
                  </a:lnTo>
                  <a:lnTo>
                    <a:pt x="1310" y="1917"/>
                  </a:lnTo>
                  <a:lnTo>
                    <a:pt x="2358" y="1917"/>
                  </a:lnTo>
                  <a:cubicBezTo>
                    <a:pt x="2310" y="2000"/>
                    <a:pt x="2250" y="2084"/>
                    <a:pt x="2203" y="2155"/>
                  </a:cubicBezTo>
                  <a:lnTo>
                    <a:pt x="607" y="2155"/>
                  </a:lnTo>
                  <a:lnTo>
                    <a:pt x="607" y="2715"/>
                  </a:lnTo>
                  <a:lnTo>
                    <a:pt x="1715" y="2715"/>
                  </a:lnTo>
                  <a:lnTo>
                    <a:pt x="1441" y="2929"/>
                  </a:lnTo>
                  <a:cubicBezTo>
                    <a:pt x="1429" y="2953"/>
                    <a:pt x="1417" y="2953"/>
                    <a:pt x="1405" y="2965"/>
                  </a:cubicBezTo>
                  <a:cubicBezTo>
                    <a:pt x="703" y="3465"/>
                    <a:pt x="0" y="3620"/>
                    <a:pt x="0" y="3620"/>
                  </a:cubicBezTo>
                  <a:lnTo>
                    <a:pt x="60" y="3882"/>
                  </a:lnTo>
                  <a:lnTo>
                    <a:pt x="119" y="4155"/>
                  </a:lnTo>
                  <a:cubicBezTo>
                    <a:pt x="143" y="4155"/>
                    <a:pt x="726" y="4024"/>
                    <a:pt x="1417" y="3620"/>
                  </a:cubicBezTo>
                  <a:lnTo>
                    <a:pt x="1417" y="5370"/>
                  </a:lnTo>
                  <a:lnTo>
                    <a:pt x="4524" y="5370"/>
                  </a:lnTo>
                  <a:lnTo>
                    <a:pt x="4524" y="3643"/>
                  </a:lnTo>
                  <a:cubicBezTo>
                    <a:pt x="4584" y="3691"/>
                    <a:pt x="4644" y="3739"/>
                    <a:pt x="4715" y="3774"/>
                  </a:cubicBezTo>
                  <a:cubicBezTo>
                    <a:pt x="5215" y="4120"/>
                    <a:pt x="5691" y="4358"/>
                    <a:pt x="5715" y="4358"/>
                  </a:cubicBezTo>
                  <a:lnTo>
                    <a:pt x="5953" y="3870"/>
                  </a:lnTo>
                  <a:cubicBezTo>
                    <a:pt x="5941" y="3870"/>
                    <a:pt x="5477" y="3643"/>
                    <a:pt x="5013" y="3334"/>
                  </a:cubicBezTo>
                  <a:cubicBezTo>
                    <a:pt x="4632" y="3072"/>
                    <a:pt x="4417" y="2858"/>
                    <a:pt x="4298" y="2715"/>
                  </a:cubicBezTo>
                  <a:lnTo>
                    <a:pt x="5644" y="2715"/>
                  </a:lnTo>
                  <a:lnTo>
                    <a:pt x="5644" y="2155"/>
                  </a:lnTo>
                  <a:lnTo>
                    <a:pt x="2858" y="2155"/>
                  </a:lnTo>
                  <a:cubicBezTo>
                    <a:pt x="2905" y="2084"/>
                    <a:pt x="2953" y="2012"/>
                    <a:pt x="2977" y="1917"/>
                  </a:cubicBezTo>
                  <a:lnTo>
                    <a:pt x="4929" y="1917"/>
                  </a:lnTo>
                  <a:lnTo>
                    <a:pt x="4929" y="1369"/>
                  </a:lnTo>
                  <a:lnTo>
                    <a:pt x="3203" y="1369"/>
                  </a:lnTo>
                  <a:cubicBezTo>
                    <a:pt x="3227" y="1286"/>
                    <a:pt x="3262" y="1179"/>
                    <a:pt x="3274" y="1084"/>
                  </a:cubicBezTo>
                  <a:lnTo>
                    <a:pt x="5298" y="1084"/>
                  </a:lnTo>
                  <a:lnTo>
                    <a:pt x="5298" y="536"/>
                  </a:lnTo>
                  <a:lnTo>
                    <a:pt x="3381" y="536"/>
                  </a:lnTo>
                  <a:cubicBezTo>
                    <a:pt x="3393" y="369"/>
                    <a:pt x="3405" y="191"/>
                    <a:pt x="34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55"/>
            <p:cNvSpPr/>
            <p:nvPr/>
          </p:nvSpPr>
          <p:spPr>
            <a:xfrm>
              <a:off x="1187350" y="1986975"/>
              <a:ext cx="210450" cy="210775"/>
            </a:xfrm>
            <a:custGeom>
              <a:avLst/>
              <a:gdLst/>
              <a:ahLst/>
              <a:cxnLst/>
              <a:rect l="l" t="t" r="r" b="b"/>
              <a:pathLst>
                <a:path w="8418" h="8431" extrusionOk="0">
                  <a:moveTo>
                    <a:pt x="4203" y="537"/>
                  </a:moveTo>
                  <a:cubicBezTo>
                    <a:pt x="6215" y="537"/>
                    <a:pt x="7870" y="2180"/>
                    <a:pt x="7870" y="4204"/>
                  </a:cubicBezTo>
                  <a:cubicBezTo>
                    <a:pt x="7858" y="6228"/>
                    <a:pt x="6215" y="7859"/>
                    <a:pt x="4203" y="7859"/>
                  </a:cubicBezTo>
                  <a:cubicBezTo>
                    <a:pt x="2203" y="7859"/>
                    <a:pt x="548" y="6228"/>
                    <a:pt x="548" y="4204"/>
                  </a:cubicBezTo>
                  <a:cubicBezTo>
                    <a:pt x="548" y="2191"/>
                    <a:pt x="2179" y="537"/>
                    <a:pt x="4203" y="537"/>
                  </a:cubicBezTo>
                  <a:close/>
                  <a:moveTo>
                    <a:pt x="4203" y="1"/>
                  </a:moveTo>
                  <a:cubicBezTo>
                    <a:pt x="1881" y="1"/>
                    <a:pt x="0" y="1894"/>
                    <a:pt x="0" y="4216"/>
                  </a:cubicBezTo>
                  <a:cubicBezTo>
                    <a:pt x="0" y="6537"/>
                    <a:pt x="1881" y="8430"/>
                    <a:pt x="4203" y="8430"/>
                  </a:cubicBezTo>
                  <a:cubicBezTo>
                    <a:pt x="6537" y="8430"/>
                    <a:pt x="8418" y="6537"/>
                    <a:pt x="8418" y="4216"/>
                  </a:cubicBezTo>
                  <a:cubicBezTo>
                    <a:pt x="8406" y="1882"/>
                    <a:pt x="6537" y="1"/>
                    <a:pt x="4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55"/>
            <p:cNvSpPr/>
            <p:nvPr/>
          </p:nvSpPr>
          <p:spPr>
            <a:xfrm>
              <a:off x="1189425" y="1929825"/>
              <a:ext cx="206300" cy="13725"/>
            </a:xfrm>
            <a:custGeom>
              <a:avLst/>
              <a:gdLst/>
              <a:ahLst/>
              <a:cxnLst/>
              <a:rect l="l" t="t" r="r" b="b"/>
              <a:pathLst>
                <a:path w="8252" h="549" extrusionOk="0">
                  <a:moveTo>
                    <a:pt x="0" y="1"/>
                  </a:moveTo>
                  <a:lnTo>
                    <a:pt x="0" y="548"/>
                  </a:lnTo>
                  <a:lnTo>
                    <a:pt x="8251" y="548"/>
                  </a:lnTo>
                  <a:lnTo>
                    <a:pt x="82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55"/>
            <p:cNvSpPr/>
            <p:nvPr/>
          </p:nvSpPr>
          <p:spPr>
            <a:xfrm>
              <a:off x="1189425" y="2240875"/>
              <a:ext cx="206300" cy="13725"/>
            </a:xfrm>
            <a:custGeom>
              <a:avLst/>
              <a:gdLst/>
              <a:ahLst/>
              <a:cxnLst/>
              <a:rect l="l" t="t" r="r" b="b"/>
              <a:pathLst>
                <a:path w="8252" h="549" extrusionOk="0">
                  <a:moveTo>
                    <a:pt x="0" y="1"/>
                  </a:moveTo>
                  <a:lnTo>
                    <a:pt x="0" y="548"/>
                  </a:lnTo>
                  <a:lnTo>
                    <a:pt x="8251" y="548"/>
                  </a:lnTo>
                  <a:lnTo>
                    <a:pt x="82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55"/>
            <p:cNvSpPr/>
            <p:nvPr/>
          </p:nvSpPr>
          <p:spPr>
            <a:xfrm>
              <a:off x="1119175" y="1859000"/>
              <a:ext cx="346800" cy="466450"/>
            </a:xfrm>
            <a:custGeom>
              <a:avLst/>
              <a:gdLst/>
              <a:ahLst/>
              <a:cxnLst/>
              <a:rect l="l" t="t" r="r" b="b"/>
              <a:pathLst>
                <a:path w="13872" h="18658" extrusionOk="0">
                  <a:moveTo>
                    <a:pt x="12288" y="917"/>
                  </a:moveTo>
                  <a:lnTo>
                    <a:pt x="12288" y="1965"/>
                  </a:lnTo>
                  <a:lnTo>
                    <a:pt x="1584" y="1965"/>
                  </a:lnTo>
                  <a:lnTo>
                    <a:pt x="1584" y="917"/>
                  </a:lnTo>
                  <a:close/>
                  <a:moveTo>
                    <a:pt x="1013" y="560"/>
                  </a:moveTo>
                  <a:lnTo>
                    <a:pt x="1013" y="2322"/>
                  </a:lnTo>
                  <a:lnTo>
                    <a:pt x="536" y="2322"/>
                  </a:lnTo>
                  <a:lnTo>
                    <a:pt x="536" y="560"/>
                  </a:lnTo>
                  <a:close/>
                  <a:moveTo>
                    <a:pt x="13324" y="560"/>
                  </a:moveTo>
                  <a:lnTo>
                    <a:pt x="13324" y="2322"/>
                  </a:lnTo>
                  <a:lnTo>
                    <a:pt x="12847" y="2322"/>
                  </a:lnTo>
                  <a:lnTo>
                    <a:pt x="12847" y="560"/>
                  </a:lnTo>
                  <a:close/>
                  <a:moveTo>
                    <a:pt x="11561" y="2536"/>
                  </a:moveTo>
                  <a:lnTo>
                    <a:pt x="11561" y="16193"/>
                  </a:lnTo>
                  <a:lnTo>
                    <a:pt x="2310" y="16193"/>
                  </a:lnTo>
                  <a:lnTo>
                    <a:pt x="2310" y="2536"/>
                  </a:lnTo>
                  <a:close/>
                  <a:moveTo>
                    <a:pt x="12288" y="16764"/>
                  </a:moveTo>
                  <a:lnTo>
                    <a:pt x="12288" y="17824"/>
                  </a:lnTo>
                  <a:lnTo>
                    <a:pt x="1572" y="17824"/>
                  </a:lnTo>
                  <a:lnTo>
                    <a:pt x="1572" y="16764"/>
                  </a:lnTo>
                  <a:close/>
                  <a:moveTo>
                    <a:pt x="1013" y="16312"/>
                  </a:moveTo>
                  <a:lnTo>
                    <a:pt x="1013" y="18086"/>
                  </a:lnTo>
                  <a:lnTo>
                    <a:pt x="536" y="18086"/>
                  </a:lnTo>
                  <a:lnTo>
                    <a:pt x="536" y="16312"/>
                  </a:lnTo>
                  <a:close/>
                  <a:moveTo>
                    <a:pt x="13324" y="16312"/>
                  </a:moveTo>
                  <a:lnTo>
                    <a:pt x="13324" y="18086"/>
                  </a:lnTo>
                  <a:lnTo>
                    <a:pt x="12847" y="18086"/>
                  </a:lnTo>
                  <a:lnTo>
                    <a:pt x="12847" y="16312"/>
                  </a:lnTo>
                  <a:close/>
                  <a:moveTo>
                    <a:pt x="1" y="0"/>
                  </a:moveTo>
                  <a:lnTo>
                    <a:pt x="1" y="2893"/>
                  </a:lnTo>
                  <a:lnTo>
                    <a:pt x="1572" y="2893"/>
                  </a:lnTo>
                  <a:lnTo>
                    <a:pt x="1572" y="2536"/>
                  </a:lnTo>
                  <a:lnTo>
                    <a:pt x="1751" y="2536"/>
                  </a:lnTo>
                  <a:lnTo>
                    <a:pt x="1751" y="16216"/>
                  </a:lnTo>
                  <a:lnTo>
                    <a:pt x="1572" y="16216"/>
                  </a:lnTo>
                  <a:lnTo>
                    <a:pt x="1572" y="15764"/>
                  </a:lnTo>
                  <a:lnTo>
                    <a:pt x="1" y="15764"/>
                  </a:lnTo>
                  <a:lnTo>
                    <a:pt x="1" y="18657"/>
                  </a:lnTo>
                  <a:lnTo>
                    <a:pt x="1572" y="18657"/>
                  </a:lnTo>
                  <a:lnTo>
                    <a:pt x="1572" y="18371"/>
                  </a:lnTo>
                  <a:lnTo>
                    <a:pt x="12288" y="18371"/>
                  </a:lnTo>
                  <a:lnTo>
                    <a:pt x="12288" y="18657"/>
                  </a:lnTo>
                  <a:lnTo>
                    <a:pt x="13871" y="18657"/>
                  </a:lnTo>
                  <a:lnTo>
                    <a:pt x="13871" y="15764"/>
                  </a:lnTo>
                  <a:lnTo>
                    <a:pt x="12288" y="15764"/>
                  </a:lnTo>
                  <a:lnTo>
                    <a:pt x="12288" y="16193"/>
                  </a:lnTo>
                  <a:lnTo>
                    <a:pt x="12121" y="16193"/>
                  </a:lnTo>
                  <a:lnTo>
                    <a:pt x="12121" y="2524"/>
                  </a:lnTo>
                  <a:lnTo>
                    <a:pt x="12288" y="2524"/>
                  </a:lnTo>
                  <a:lnTo>
                    <a:pt x="12288" y="2869"/>
                  </a:lnTo>
                  <a:lnTo>
                    <a:pt x="13871" y="2869"/>
                  </a:lnTo>
                  <a:lnTo>
                    <a:pt x="13871" y="0"/>
                  </a:lnTo>
                  <a:lnTo>
                    <a:pt x="12288" y="0"/>
                  </a:lnTo>
                  <a:lnTo>
                    <a:pt x="12288" y="357"/>
                  </a:lnTo>
                  <a:lnTo>
                    <a:pt x="1572" y="357"/>
                  </a:lnTo>
                  <a:lnTo>
                    <a:pt x="1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55"/>
            <p:cNvSpPr/>
            <p:nvPr/>
          </p:nvSpPr>
          <p:spPr>
            <a:xfrm>
              <a:off x="1478450" y="1936375"/>
              <a:ext cx="14300" cy="13725"/>
            </a:xfrm>
            <a:custGeom>
              <a:avLst/>
              <a:gdLst/>
              <a:ahLst/>
              <a:cxnLst/>
              <a:rect l="l" t="t" r="r" b="b"/>
              <a:pathLst>
                <a:path w="572" h="549" extrusionOk="0">
                  <a:moveTo>
                    <a:pt x="0" y="1"/>
                  </a:moveTo>
                  <a:lnTo>
                    <a:pt x="0" y="548"/>
                  </a:lnTo>
                  <a:lnTo>
                    <a:pt x="572" y="548"/>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55"/>
            <p:cNvSpPr/>
            <p:nvPr/>
          </p:nvSpPr>
          <p:spPr>
            <a:xfrm>
              <a:off x="1433200" y="2065550"/>
              <a:ext cx="14325" cy="13725"/>
            </a:xfrm>
            <a:custGeom>
              <a:avLst/>
              <a:gdLst/>
              <a:ahLst/>
              <a:cxnLst/>
              <a:rect l="l" t="t" r="r" b="b"/>
              <a:pathLst>
                <a:path w="573" h="549" extrusionOk="0">
                  <a:moveTo>
                    <a:pt x="1" y="1"/>
                  </a:moveTo>
                  <a:lnTo>
                    <a:pt x="1" y="549"/>
                  </a:lnTo>
                  <a:lnTo>
                    <a:pt x="572" y="549"/>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55"/>
            <p:cNvSpPr/>
            <p:nvPr/>
          </p:nvSpPr>
          <p:spPr>
            <a:xfrm>
              <a:off x="1504650" y="2187600"/>
              <a:ext cx="14000" cy="13725"/>
            </a:xfrm>
            <a:custGeom>
              <a:avLst/>
              <a:gdLst/>
              <a:ahLst/>
              <a:cxnLst/>
              <a:rect l="l" t="t" r="r" b="b"/>
              <a:pathLst>
                <a:path w="560" h="549" extrusionOk="0">
                  <a:moveTo>
                    <a:pt x="0" y="1"/>
                  </a:moveTo>
                  <a:lnTo>
                    <a:pt x="0"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55"/>
            <p:cNvSpPr/>
            <p:nvPr/>
          </p:nvSpPr>
          <p:spPr>
            <a:xfrm>
              <a:off x="1093575" y="2224225"/>
              <a:ext cx="14025" cy="13700"/>
            </a:xfrm>
            <a:custGeom>
              <a:avLst/>
              <a:gdLst/>
              <a:ahLst/>
              <a:cxnLst/>
              <a:rect l="l" t="t" r="r" b="b"/>
              <a:pathLst>
                <a:path w="561" h="548" extrusionOk="0">
                  <a:moveTo>
                    <a:pt x="1" y="0"/>
                  </a:moveTo>
                  <a:lnTo>
                    <a:pt x="1"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55"/>
            <p:cNvSpPr/>
            <p:nvPr/>
          </p:nvSpPr>
          <p:spPr>
            <a:xfrm>
              <a:off x="1118575" y="2112300"/>
              <a:ext cx="14325" cy="14000"/>
            </a:xfrm>
            <a:custGeom>
              <a:avLst/>
              <a:gdLst/>
              <a:ahLst/>
              <a:cxnLst/>
              <a:rect l="l" t="t" r="r" b="b"/>
              <a:pathLst>
                <a:path w="573" h="560" extrusionOk="0">
                  <a:moveTo>
                    <a:pt x="13" y="0"/>
                  </a:moveTo>
                  <a:lnTo>
                    <a:pt x="1" y="548"/>
                  </a:lnTo>
                  <a:lnTo>
                    <a:pt x="572" y="560"/>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55"/>
            <p:cNvSpPr/>
            <p:nvPr/>
          </p:nvSpPr>
          <p:spPr>
            <a:xfrm>
              <a:off x="1066500" y="1949475"/>
              <a:ext cx="14000" cy="13725"/>
            </a:xfrm>
            <a:custGeom>
              <a:avLst/>
              <a:gdLst/>
              <a:ahLst/>
              <a:cxnLst/>
              <a:rect l="l" t="t" r="r" b="b"/>
              <a:pathLst>
                <a:path w="560" h="549" extrusionOk="0">
                  <a:moveTo>
                    <a:pt x="0" y="1"/>
                  </a:moveTo>
                  <a:lnTo>
                    <a:pt x="0"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55"/>
          <p:cNvGrpSpPr/>
          <p:nvPr/>
        </p:nvGrpSpPr>
        <p:grpSpPr>
          <a:xfrm>
            <a:off x="5271182" y="2339001"/>
            <a:ext cx="525774" cy="526423"/>
            <a:chOff x="4271050" y="1070800"/>
            <a:chExt cx="465575" cy="466150"/>
          </a:xfrm>
        </p:grpSpPr>
        <p:sp>
          <p:nvSpPr>
            <p:cNvPr id="8665" name="Google Shape;8665;p55"/>
            <p:cNvSpPr/>
            <p:nvPr/>
          </p:nvSpPr>
          <p:spPr>
            <a:xfrm>
              <a:off x="4271050" y="1070800"/>
              <a:ext cx="465575" cy="466150"/>
            </a:xfrm>
            <a:custGeom>
              <a:avLst/>
              <a:gdLst/>
              <a:ahLst/>
              <a:cxnLst/>
              <a:rect l="l" t="t" r="r" b="b"/>
              <a:pathLst>
                <a:path w="18623" h="18646" extrusionOk="0">
                  <a:moveTo>
                    <a:pt x="12324" y="1632"/>
                  </a:moveTo>
                  <a:lnTo>
                    <a:pt x="13062" y="2382"/>
                  </a:lnTo>
                  <a:lnTo>
                    <a:pt x="11014" y="4382"/>
                  </a:lnTo>
                  <a:lnTo>
                    <a:pt x="10288" y="3668"/>
                  </a:lnTo>
                  <a:lnTo>
                    <a:pt x="12324" y="1632"/>
                  </a:lnTo>
                  <a:close/>
                  <a:moveTo>
                    <a:pt x="14110" y="3417"/>
                  </a:moveTo>
                  <a:lnTo>
                    <a:pt x="15181" y="4489"/>
                  </a:lnTo>
                  <a:lnTo>
                    <a:pt x="13812" y="5834"/>
                  </a:lnTo>
                  <a:lnTo>
                    <a:pt x="13121" y="6513"/>
                  </a:lnTo>
                  <a:lnTo>
                    <a:pt x="12098" y="5477"/>
                  </a:lnTo>
                  <a:lnTo>
                    <a:pt x="14110" y="3417"/>
                  </a:lnTo>
                  <a:close/>
                  <a:moveTo>
                    <a:pt x="16205" y="5537"/>
                  </a:moveTo>
                  <a:lnTo>
                    <a:pt x="17265" y="6573"/>
                  </a:lnTo>
                  <a:lnTo>
                    <a:pt x="15229" y="8609"/>
                  </a:lnTo>
                  <a:lnTo>
                    <a:pt x="14193" y="7585"/>
                  </a:lnTo>
                  <a:lnTo>
                    <a:pt x="16205" y="5537"/>
                  </a:lnTo>
                  <a:close/>
                  <a:moveTo>
                    <a:pt x="15527" y="739"/>
                  </a:moveTo>
                  <a:lnTo>
                    <a:pt x="15741" y="965"/>
                  </a:lnTo>
                  <a:lnTo>
                    <a:pt x="14110" y="2632"/>
                  </a:lnTo>
                  <a:lnTo>
                    <a:pt x="13633" y="3108"/>
                  </a:lnTo>
                  <a:lnTo>
                    <a:pt x="4347" y="12597"/>
                  </a:lnTo>
                  <a:lnTo>
                    <a:pt x="3894" y="12157"/>
                  </a:lnTo>
                  <a:lnTo>
                    <a:pt x="11026" y="5156"/>
                  </a:lnTo>
                  <a:lnTo>
                    <a:pt x="13860" y="2382"/>
                  </a:lnTo>
                  <a:lnTo>
                    <a:pt x="15527" y="739"/>
                  </a:lnTo>
                  <a:close/>
                  <a:moveTo>
                    <a:pt x="3489" y="12538"/>
                  </a:moveTo>
                  <a:lnTo>
                    <a:pt x="3942" y="12990"/>
                  </a:lnTo>
                  <a:lnTo>
                    <a:pt x="3477" y="13454"/>
                  </a:lnTo>
                  <a:lnTo>
                    <a:pt x="3263" y="13228"/>
                  </a:lnTo>
                  <a:lnTo>
                    <a:pt x="3037" y="13002"/>
                  </a:lnTo>
                  <a:lnTo>
                    <a:pt x="3489" y="12538"/>
                  </a:lnTo>
                  <a:close/>
                  <a:moveTo>
                    <a:pt x="17634" y="2870"/>
                  </a:moveTo>
                  <a:lnTo>
                    <a:pt x="17860" y="3096"/>
                  </a:lnTo>
                  <a:lnTo>
                    <a:pt x="6442" y="14716"/>
                  </a:lnTo>
                  <a:lnTo>
                    <a:pt x="6216" y="14490"/>
                  </a:lnTo>
                  <a:lnTo>
                    <a:pt x="6002" y="14264"/>
                  </a:lnTo>
                  <a:lnTo>
                    <a:pt x="13121" y="7275"/>
                  </a:lnTo>
                  <a:lnTo>
                    <a:pt x="14074" y="6346"/>
                  </a:lnTo>
                  <a:lnTo>
                    <a:pt x="17634" y="2870"/>
                  </a:lnTo>
                  <a:close/>
                  <a:moveTo>
                    <a:pt x="5609" y="14657"/>
                  </a:moveTo>
                  <a:lnTo>
                    <a:pt x="5835" y="14883"/>
                  </a:lnTo>
                  <a:lnTo>
                    <a:pt x="6049" y="15097"/>
                  </a:lnTo>
                  <a:lnTo>
                    <a:pt x="5597" y="15562"/>
                  </a:lnTo>
                  <a:lnTo>
                    <a:pt x="5371" y="15336"/>
                  </a:lnTo>
                  <a:lnTo>
                    <a:pt x="5144" y="15121"/>
                  </a:lnTo>
                  <a:lnTo>
                    <a:pt x="5609" y="14657"/>
                  </a:lnTo>
                  <a:close/>
                  <a:moveTo>
                    <a:pt x="2668" y="13383"/>
                  </a:moveTo>
                  <a:lnTo>
                    <a:pt x="2882" y="13609"/>
                  </a:lnTo>
                  <a:lnTo>
                    <a:pt x="3108" y="13835"/>
                  </a:lnTo>
                  <a:lnTo>
                    <a:pt x="1203" y="15740"/>
                  </a:lnTo>
                  <a:lnTo>
                    <a:pt x="763" y="15300"/>
                  </a:lnTo>
                  <a:lnTo>
                    <a:pt x="2668" y="13383"/>
                  </a:lnTo>
                  <a:close/>
                  <a:moveTo>
                    <a:pt x="4763" y="15502"/>
                  </a:moveTo>
                  <a:lnTo>
                    <a:pt x="4978" y="15729"/>
                  </a:lnTo>
                  <a:lnTo>
                    <a:pt x="5204" y="15943"/>
                  </a:lnTo>
                  <a:lnTo>
                    <a:pt x="3299" y="17860"/>
                  </a:lnTo>
                  <a:lnTo>
                    <a:pt x="2858" y="17407"/>
                  </a:lnTo>
                  <a:lnTo>
                    <a:pt x="4763" y="15502"/>
                  </a:lnTo>
                  <a:close/>
                  <a:moveTo>
                    <a:pt x="15538" y="0"/>
                  </a:moveTo>
                  <a:lnTo>
                    <a:pt x="13479" y="2024"/>
                  </a:lnTo>
                  <a:lnTo>
                    <a:pt x="12336" y="870"/>
                  </a:lnTo>
                  <a:lnTo>
                    <a:pt x="9538" y="3668"/>
                  </a:lnTo>
                  <a:lnTo>
                    <a:pt x="10657" y="4787"/>
                  </a:lnTo>
                  <a:lnTo>
                    <a:pt x="3525" y="11788"/>
                  </a:lnTo>
                  <a:lnTo>
                    <a:pt x="3335" y="11978"/>
                  </a:lnTo>
                  <a:lnTo>
                    <a:pt x="3144" y="12169"/>
                  </a:lnTo>
                  <a:lnTo>
                    <a:pt x="2680" y="12633"/>
                  </a:lnTo>
                  <a:lnTo>
                    <a:pt x="1" y="15312"/>
                  </a:lnTo>
                  <a:lnTo>
                    <a:pt x="1215" y="16526"/>
                  </a:lnTo>
                  <a:lnTo>
                    <a:pt x="3513" y="14240"/>
                  </a:lnTo>
                  <a:lnTo>
                    <a:pt x="4358" y="13395"/>
                  </a:lnTo>
                  <a:lnTo>
                    <a:pt x="4549" y="13192"/>
                  </a:lnTo>
                  <a:lnTo>
                    <a:pt x="4751" y="13002"/>
                  </a:lnTo>
                  <a:lnTo>
                    <a:pt x="11740" y="5870"/>
                  </a:lnTo>
                  <a:lnTo>
                    <a:pt x="12764" y="6906"/>
                  </a:lnTo>
                  <a:lnTo>
                    <a:pt x="5644" y="13895"/>
                  </a:lnTo>
                  <a:lnTo>
                    <a:pt x="5442" y="14085"/>
                  </a:lnTo>
                  <a:lnTo>
                    <a:pt x="5251" y="14288"/>
                  </a:lnTo>
                  <a:lnTo>
                    <a:pt x="4787" y="14740"/>
                  </a:lnTo>
                  <a:lnTo>
                    <a:pt x="4525" y="15014"/>
                  </a:lnTo>
                  <a:lnTo>
                    <a:pt x="4406" y="15133"/>
                  </a:lnTo>
                  <a:lnTo>
                    <a:pt x="2108" y="17419"/>
                  </a:lnTo>
                  <a:lnTo>
                    <a:pt x="3335" y="18646"/>
                  </a:lnTo>
                  <a:lnTo>
                    <a:pt x="5621" y="16348"/>
                  </a:lnTo>
                  <a:lnTo>
                    <a:pt x="5740" y="16229"/>
                  </a:lnTo>
                  <a:lnTo>
                    <a:pt x="6013" y="15967"/>
                  </a:lnTo>
                  <a:lnTo>
                    <a:pt x="6478" y="15502"/>
                  </a:lnTo>
                  <a:lnTo>
                    <a:pt x="6668" y="15312"/>
                  </a:lnTo>
                  <a:lnTo>
                    <a:pt x="6859" y="15109"/>
                  </a:lnTo>
                  <a:lnTo>
                    <a:pt x="13860" y="7989"/>
                  </a:lnTo>
                  <a:lnTo>
                    <a:pt x="15253" y="9382"/>
                  </a:lnTo>
                  <a:lnTo>
                    <a:pt x="18051" y="6585"/>
                  </a:lnTo>
                  <a:lnTo>
                    <a:pt x="16622" y="5156"/>
                  </a:lnTo>
                  <a:lnTo>
                    <a:pt x="18622" y="3072"/>
                  </a:lnTo>
                  <a:lnTo>
                    <a:pt x="17634" y="2096"/>
                  </a:lnTo>
                  <a:lnTo>
                    <a:pt x="15586" y="4120"/>
                  </a:lnTo>
                  <a:lnTo>
                    <a:pt x="14491" y="3036"/>
                  </a:lnTo>
                  <a:lnTo>
                    <a:pt x="16515" y="977"/>
                  </a:lnTo>
                  <a:lnTo>
                    <a:pt x="155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55"/>
            <p:cNvSpPr/>
            <p:nvPr/>
          </p:nvSpPr>
          <p:spPr>
            <a:xfrm>
              <a:off x="4397850" y="1117825"/>
              <a:ext cx="31275" cy="31275"/>
            </a:xfrm>
            <a:custGeom>
              <a:avLst/>
              <a:gdLst/>
              <a:ahLst/>
              <a:cxnLst/>
              <a:rect l="l" t="t" r="r" b="b"/>
              <a:pathLst>
                <a:path w="1251" h="1251" extrusionOk="0">
                  <a:moveTo>
                    <a:pt x="358" y="1"/>
                  </a:moveTo>
                  <a:lnTo>
                    <a:pt x="358" y="358"/>
                  </a:lnTo>
                  <a:lnTo>
                    <a:pt x="1" y="358"/>
                  </a:lnTo>
                  <a:lnTo>
                    <a:pt x="1" y="917"/>
                  </a:lnTo>
                  <a:lnTo>
                    <a:pt x="358" y="917"/>
                  </a:lnTo>
                  <a:lnTo>
                    <a:pt x="358" y="1251"/>
                  </a:lnTo>
                  <a:lnTo>
                    <a:pt x="894" y="1251"/>
                  </a:lnTo>
                  <a:lnTo>
                    <a:pt x="894" y="917"/>
                  </a:lnTo>
                  <a:lnTo>
                    <a:pt x="1251" y="917"/>
                  </a:lnTo>
                  <a:lnTo>
                    <a:pt x="1251" y="358"/>
                  </a:lnTo>
                  <a:lnTo>
                    <a:pt x="894" y="358"/>
                  </a:lnTo>
                  <a:lnTo>
                    <a:pt x="8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55"/>
            <p:cNvSpPr/>
            <p:nvPr/>
          </p:nvSpPr>
          <p:spPr>
            <a:xfrm>
              <a:off x="4304400" y="1307425"/>
              <a:ext cx="31875" cy="31000"/>
            </a:xfrm>
            <a:custGeom>
              <a:avLst/>
              <a:gdLst/>
              <a:ahLst/>
              <a:cxnLst/>
              <a:rect l="l" t="t" r="r" b="b"/>
              <a:pathLst>
                <a:path w="1275" h="1240" extrusionOk="0">
                  <a:moveTo>
                    <a:pt x="357" y="1"/>
                  </a:moveTo>
                  <a:lnTo>
                    <a:pt x="357" y="334"/>
                  </a:lnTo>
                  <a:lnTo>
                    <a:pt x="0" y="334"/>
                  </a:lnTo>
                  <a:lnTo>
                    <a:pt x="0" y="894"/>
                  </a:lnTo>
                  <a:lnTo>
                    <a:pt x="357" y="894"/>
                  </a:lnTo>
                  <a:lnTo>
                    <a:pt x="357" y="1239"/>
                  </a:lnTo>
                  <a:lnTo>
                    <a:pt x="917" y="1239"/>
                  </a:lnTo>
                  <a:lnTo>
                    <a:pt x="917" y="894"/>
                  </a:lnTo>
                  <a:lnTo>
                    <a:pt x="1274" y="894"/>
                  </a:lnTo>
                  <a:lnTo>
                    <a:pt x="1274" y="334"/>
                  </a:lnTo>
                  <a:lnTo>
                    <a:pt x="917" y="334"/>
                  </a:lnTo>
                  <a:lnTo>
                    <a:pt x="91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55"/>
            <p:cNvSpPr/>
            <p:nvPr/>
          </p:nvSpPr>
          <p:spPr>
            <a:xfrm>
              <a:off x="4606225" y="1372325"/>
              <a:ext cx="31275" cy="31875"/>
            </a:xfrm>
            <a:custGeom>
              <a:avLst/>
              <a:gdLst/>
              <a:ahLst/>
              <a:cxnLst/>
              <a:rect l="l" t="t" r="r" b="b"/>
              <a:pathLst>
                <a:path w="1251" h="1275" extrusionOk="0">
                  <a:moveTo>
                    <a:pt x="357" y="0"/>
                  </a:moveTo>
                  <a:lnTo>
                    <a:pt x="357" y="358"/>
                  </a:lnTo>
                  <a:lnTo>
                    <a:pt x="0" y="358"/>
                  </a:lnTo>
                  <a:lnTo>
                    <a:pt x="0" y="917"/>
                  </a:lnTo>
                  <a:lnTo>
                    <a:pt x="357" y="917"/>
                  </a:lnTo>
                  <a:lnTo>
                    <a:pt x="357" y="1274"/>
                  </a:lnTo>
                  <a:lnTo>
                    <a:pt x="893" y="1274"/>
                  </a:lnTo>
                  <a:lnTo>
                    <a:pt x="893" y="917"/>
                  </a:lnTo>
                  <a:lnTo>
                    <a:pt x="1250" y="917"/>
                  </a:lnTo>
                  <a:lnTo>
                    <a:pt x="1250" y="358"/>
                  </a:lnTo>
                  <a:lnTo>
                    <a:pt x="893" y="358"/>
                  </a:lnTo>
                  <a:lnTo>
                    <a:pt x="8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55"/>
            <p:cNvSpPr/>
            <p:nvPr/>
          </p:nvSpPr>
          <p:spPr>
            <a:xfrm>
              <a:off x="4306475" y="1215450"/>
              <a:ext cx="13725" cy="13725"/>
            </a:xfrm>
            <a:custGeom>
              <a:avLst/>
              <a:gdLst/>
              <a:ahLst/>
              <a:cxnLst/>
              <a:rect l="l" t="t" r="r" b="b"/>
              <a:pathLst>
                <a:path w="549" h="549" extrusionOk="0">
                  <a:moveTo>
                    <a:pt x="1" y="1"/>
                  </a:moveTo>
                  <a:lnTo>
                    <a:pt x="1" y="549"/>
                  </a:lnTo>
                  <a:lnTo>
                    <a:pt x="548" y="549"/>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55"/>
            <p:cNvSpPr/>
            <p:nvPr/>
          </p:nvSpPr>
          <p:spPr>
            <a:xfrm>
              <a:off x="4422275" y="1247300"/>
              <a:ext cx="14000" cy="13725"/>
            </a:xfrm>
            <a:custGeom>
              <a:avLst/>
              <a:gdLst/>
              <a:ahLst/>
              <a:cxnLst/>
              <a:rect l="l" t="t" r="r" b="b"/>
              <a:pathLst>
                <a:path w="560" h="549" extrusionOk="0">
                  <a:moveTo>
                    <a:pt x="0" y="1"/>
                  </a:moveTo>
                  <a:lnTo>
                    <a:pt x="0"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55"/>
            <p:cNvSpPr/>
            <p:nvPr/>
          </p:nvSpPr>
          <p:spPr>
            <a:xfrm>
              <a:off x="4478525" y="1451200"/>
              <a:ext cx="13725" cy="14025"/>
            </a:xfrm>
            <a:custGeom>
              <a:avLst/>
              <a:gdLst/>
              <a:ahLst/>
              <a:cxnLst/>
              <a:rect l="l" t="t" r="r" b="b"/>
              <a:pathLst>
                <a:path w="549" h="561" extrusionOk="0">
                  <a:moveTo>
                    <a:pt x="0" y="1"/>
                  </a:moveTo>
                  <a:lnTo>
                    <a:pt x="0" y="560"/>
                  </a:lnTo>
                  <a:lnTo>
                    <a:pt x="548" y="560"/>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55"/>
            <p:cNvSpPr/>
            <p:nvPr/>
          </p:nvSpPr>
          <p:spPr>
            <a:xfrm>
              <a:off x="4711600" y="1465775"/>
              <a:ext cx="13700" cy="13725"/>
            </a:xfrm>
            <a:custGeom>
              <a:avLst/>
              <a:gdLst/>
              <a:ahLst/>
              <a:cxnLst/>
              <a:rect l="l" t="t" r="r" b="b"/>
              <a:pathLst>
                <a:path w="548" h="549" extrusionOk="0">
                  <a:moveTo>
                    <a:pt x="0" y="1"/>
                  </a:moveTo>
                  <a:lnTo>
                    <a:pt x="0" y="549"/>
                  </a:lnTo>
                  <a:lnTo>
                    <a:pt x="548" y="549"/>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55"/>
            <p:cNvSpPr/>
            <p:nvPr/>
          </p:nvSpPr>
          <p:spPr>
            <a:xfrm>
              <a:off x="4510675" y="1083000"/>
              <a:ext cx="13700" cy="13725"/>
            </a:xfrm>
            <a:custGeom>
              <a:avLst/>
              <a:gdLst/>
              <a:ahLst/>
              <a:cxnLst/>
              <a:rect l="l" t="t" r="r" b="b"/>
              <a:pathLst>
                <a:path w="548" h="549" extrusionOk="0">
                  <a:moveTo>
                    <a:pt x="0" y="1"/>
                  </a:moveTo>
                  <a:lnTo>
                    <a:pt x="0" y="548"/>
                  </a:lnTo>
                  <a:lnTo>
                    <a:pt x="548" y="548"/>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74" name="Google Shape;8674;p55"/>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LANTERNS AND </a:t>
            </a:r>
            <a:r>
              <a:rPr lang="en">
                <a:solidFill>
                  <a:schemeClr val="dk1"/>
                </a:solidFill>
              </a:rPr>
              <a:t>MOONCAKES</a:t>
            </a:r>
            <a:endParaRPr>
              <a:solidFill>
                <a:schemeClr val="dk1"/>
              </a:solidFill>
            </a:endParaRPr>
          </a:p>
        </p:txBody>
      </p:sp>
      <p:grpSp>
        <p:nvGrpSpPr>
          <p:cNvPr id="8675" name="Google Shape;8675;p55"/>
          <p:cNvGrpSpPr/>
          <p:nvPr/>
        </p:nvGrpSpPr>
        <p:grpSpPr>
          <a:xfrm flipH="1">
            <a:off x="3870310" y="1442331"/>
            <a:ext cx="350283" cy="350236"/>
            <a:chOff x="3127550" y="3852575"/>
            <a:chExt cx="235500" cy="235500"/>
          </a:xfrm>
        </p:grpSpPr>
        <p:sp>
          <p:nvSpPr>
            <p:cNvPr id="8676" name="Google Shape;8676;p55"/>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55"/>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681"/>
        <p:cNvGrpSpPr/>
        <p:nvPr/>
      </p:nvGrpSpPr>
      <p:grpSpPr>
        <a:xfrm>
          <a:off x="0" y="0"/>
          <a:ext cx="0" cy="0"/>
          <a:chOff x="0" y="0"/>
          <a:chExt cx="0" cy="0"/>
        </a:xfrm>
      </p:grpSpPr>
      <p:sp>
        <p:nvSpPr>
          <p:cNvPr id="8682" name="Google Shape;8682;p56"/>
          <p:cNvSpPr txBox="1">
            <a:spLocks noGrp="1"/>
          </p:cNvSpPr>
          <p:nvPr>
            <p:ph type="subTitle" idx="1"/>
          </p:nvPr>
        </p:nvSpPr>
        <p:spPr>
          <a:xfrm>
            <a:off x="828625" y="1921450"/>
            <a:ext cx="1641300" cy="94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smallest planet of them all</a:t>
            </a:r>
            <a:endParaRPr/>
          </a:p>
        </p:txBody>
      </p:sp>
      <p:sp>
        <p:nvSpPr>
          <p:cNvPr id="8683" name="Google Shape;8683;p56"/>
          <p:cNvSpPr txBox="1">
            <a:spLocks noGrp="1"/>
          </p:cNvSpPr>
          <p:nvPr>
            <p:ph type="subTitle" idx="2"/>
          </p:nvPr>
        </p:nvSpPr>
        <p:spPr>
          <a:xfrm>
            <a:off x="828625" y="1492175"/>
            <a:ext cx="16413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8684" name="Google Shape;8684;p56"/>
          <p:cNvSpPr txBox="1">
            <a:spLocks noGrp="1"/>
          </p:cNvSpPr>
          <p:nvPr>
            <p:ph type="subTitle" idx="3"/>
          </p:nvPr>
        </p:nvSpPr>
        <p:spPr>
          <a:xfrm>
            <a:off x="828625" y="3354775"/>
            <a:ext cx="1641300" cy="94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not the only planet with several rings</a:t>
            </a:r>
            <a:endParaRPr/>
          </a:p>
        </p:txBody>
      </p:sp>
      <p:sp>
        <p:nvSpPr>
          <p:cNvPr id="8685" name="Google Shape;8685;p56"/>
          <p:cNvSpPr txBox="1">
            <a:spLocks noGrp="1"/>
          </p:cNvSpPr>
          <p:nvPr>
            <p:ph type="subTitle" idx="4"/>
          </p:nvPr>
        </p:nvSpPr>
        <p:spPr>
          <a:xfrm>
            <a:off x="828625" y="2925500"/>
            <a:ext cx="16413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8686" name="Google Shape;8686;p56"/>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INGREDIENTS TO DO </a:t>
            </a:r>
            <a:r>
              <a:rPr lang="en">
                <a:solidFill>
                  <a:schemeClr val="dk1"/>
                </a:solidFill>
              </a:rPr>
              <a:t>MOONCAKES</a:t>
            </a:r>
            <a:endParaRPr>
              <a:solidFill>
                <a:schemeClr val="dk1"/>
              </a:solidFill>
            </a:endParaRPr>
          </a:p>
        </p:txBody>
      </p:sp>
      <p:sp>
        <p:nvSpPr>
          <p:cNvPr id="8687" name="Google Shape;8687;p56"/>
          <p:cNvSpPr txBox="1">
            <a:spLocks noGrp="1"/>
          </p:cNvSpPr>
          <p:nvPr>
            <p:ph type="subTitle" idx="5"/>
          </p:nvPr>
        </p:nvSpPr>
        <p:spPr>
          <a:xfrm>
            <a:off x="2777108" y="1921450"/>
            <a:ext cx="1641300" cy="94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is very hot </a:t>
            </a:r>
            <a:endParaRPr/>
          </a:p>
        </p:txBody>
      </p:sp>
      <p:sp>
        <p:nvSpPr>
          <p:cNvPr id="8688" name="Google Shape;8688;p56"/>
          <p:cNvSpPr txBox="1">
            <a:spLocks noGrp="1"/>
          </p:cNvSpPr>
          <p:nvPr>
            <p:ph type="subTitle" idx="6"/>
          </p:nvPr>
        </p:nvSpPr>
        <p:spPr>
          <a:xfrm>
            <a:off x="2777106" y="1492175"/>
            <a:ext cx="16413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8689" name="Google Shape;8689;p56"/>
          <p:cNvSpPr txBox="1">
            <a:spLocks noGrp="1"/>
          </p:cNvSpPr>
          <p:nvPr>
            <p:ph type="subTitle" idx="7"/>
          </p:nvPr>
        </p:nvSpPr>
        <p:spPr>
          <a:xfrm>
            <a:off x="2777108" y="3354775"/>
            <a:ext cx="1641300" cy="94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the third planet. This is where we live</a:t>
            </a:r>
            <a:endParaRPr/>
          </a:p>
        </p:txBody>
      </p:sp>
      <p:sp>
        <p:nvSpPr>
          <p:cNvPr id="8690" name="Google Shape;8690;p56"/>
          <p:cNvSpPr txBox="1">
            <a:spLocks noGrp="1"/>
          </p:cNvSpPr>
          <p:nvPr>
            <p:ph type="subTitle" idx="8"/>
          </p:nvPr>
        </p:nvSpPr>
        <p:spPr>
          <a:xfrm>
            <a:off x="2777106" y="2925500"/>
            <a:ext cx="16413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EARTH</a:t>
            </a:r>
            <a:endParaRPr/>
          </a:p>
        </p:txBody>
      </p:sp>
      <p:sp>
        <p:nvSpPr>
          <p:cNvPr id="8691" name="Google Shape;8691;p56"/>
          <p:cNvSpPr txBox="1">
            <a:spLocks noGrp="1"/>
          </p:cNvSpPr>
          <p:nvPr>
            <p:ph type="subTitle" idx="9"/>
          </p:nvPr>
        </p:nvSpPr>
        <p:spPr>
          <a:xfrm>
            <a:off x="4725592" y="1921450"/>
            <a:ext cx="1641300" cy="94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sp>
        <p:nvSpPr>
          <p:cNvPr id="8692" name="Google Shape;8692;p56"/>
          <p:cNvSpPr txBox="1">
            <a:spLocks noGrp="1"/>
          </p:cNvSpPr>
          <p:nvPr>
            <p:ph type="subTitle" idx="13"/>
          </p:nvPr>
        </p:nvSpPr>
        <p:spPr>
          <a:xfrm>
            <a:off x="4725588" y="1492175"/>
            <a:ext cx="16413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8693" name="Google Shape;8693;p56"/>
          <p:cNvSpPr txBox="1">
            <a:spLocks noGrp="1"/>
          </p:cNvSpPr>
          <p:nvPr>
            <p:ph type="subTitle" idx="14"/>
          </p:nvPr>
        </p:nvSpPr>
        <p:spPr>
          <a:xfrm>
            <a:off x="4725591" y="3354775"/>
            <a:ext cx="1641300" cy="94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8694" name="Google Shape;8694;p56"/>
          <p:cNvSpPr txBox="1">
            <a:spLocks noGrp="1"/>
          </p:cNvSpPr>
          <p:nvPr>
            <p:ph type="subTitle" idx="15"/>
          </p:nvPr>
        </p:nvSpPr>
        <p:spPr>
          <a:xfrm>
            <a:off x="4725588" y="2925500"/>
            <a:ext cx="16413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8695" name="Google Shape;8695;p56"/>
          <p:cNvSpPr txBox="1">
            <a:spLocks noGrp="1"/>
          </p:cNvSpPr>
          <p:nvPr>
            <p:ph type="subTitle" idx="16"/>
          </p:nvPr>
        </p:nvSpPr>
        <p:spPr>
          <a:xfrm>
            <a:off x="6674075" y="1921450"/>
            <a:ext cx="1641300" cy="94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in the Solar System</a:t>
            </a:r>
            <a:endParaRPr/>
          </a:p>
        </p:txBody>
      </p:sp>
      <p:sp>
        <p:nvSpPr>
          <p:cNvPr id="8696" name="Google Shape;8696;p56"/>
          <p:cNvSpPr txBox="1">
            <a:spLocks noGrp="1"/>
          </p:cNvSpPr>
          <p:nvPr>
            <p:ph type="subTitle" idx="17"/>
          </p:nvPr>
        </p:nvSpPr>
        <p:spPr>
          <a:xfrm>
            <a:off x="6674069" y="1492175"/>
            <a:ext cx="16413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8697" name="Google Shape;8697;p56"/>
          <p:cNvSpPr txBox="1">
            <a:spLocks noGrp="1"/>
          </p:cNvSpPr>
          <p:nvPr>
            <p:ph type="subTitle" idx="18"/>
          </p:nvPr>
        </p:nvSpPr>
        <p:spPr>
          <a:xfrm>
            <a:off x="6674074" y="3354775"/>
            <a:ext cx="1641300" cy="94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Sun is the star at the center of the Solar System</a:t>
            </a:r>
            <a:endParaRPr/>
          </a:p>
        </p:txBody>
      </p:sp>
      <p:sp>
        <p:nvSpPr>
          <p:cNvPr id="8698" name="Google Shape;8698;p56"/>
          <p:cNvSpPr txBox="1">
            <a:spLocks noGrp="1"/>
          </p:cNvSpPr>
          <p:nvPr>
            <p:ph type="subTitle" idx="19"/>
          </p:nvPr>
        </p:nvSpPr>
        <p:spPr>
          <a:xfrm>
            <a:off x="6674069" y="2925500"/>
            <a:ext cx="16413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SUN</a:t>
            </a:r>
            <a:endParaRPr/>
          </a:p>
        </p:txBody>
      </p:sp>
      <p:grpSp>
        <p:nvGrpSpPr>
          <p:cNvPr id="8699" name="Google Shape;8699;p56"/>
          <p:cNvGrpSpPr/>
          <p:nvPr/>
        </p:nvGrpSpPr>
        <p:grpSpPr>
          <a:xfrm>
            <a:off x="1755644" y="-321214"/>
            <a:ext cx="226462" cy="1338982"/>
            <a:chOff x="1732769" y="-87277"/>
            <a:chExt cx="226462" cy="1338982"/>
          </a:xfrm>
        </p:grpSpPr>
        <p:grpSp>
          <p:nvGrpSpPr>
            <p:cNvPr id="8700" name="Google Shape;8700;p56"/>
            <p:cNvGrpSpPr/>
            <p:nvPr/>
          </p:nvGrpSpPr>
          <p:grpSpPr>
            <a:xfrm>
              <a:off x="1732769" y="-87276"/>
              <a:ext cx="226462" cy="1338981"/>
              <a:chOff x="3247110" y="-43551"/>
              <a:chExt cx="586538" cy="3467965"/>
            </a:xfrm>
          </p:grpSpPr>
          <p:sp>
            <p:nvSpPr>
              <p:cNvPr id="8701" name="Google Shape;8701;p56"/>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56"/>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56"/>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56"/>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56"/>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56"/>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56"/>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56"/>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56"/>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56"/>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56"/>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56"/>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56"/>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56"/>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56"/>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56"/>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56"/>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8" name="Google Shape;8718;p56"/>
            <p:cNvGrpSpPr/>
            <p:nvPr/>
          </p:nvGrpSpPr>
          <p:grpSpPr>
            <a:xfrm>
              <a:off x="1732786" y="-87277"/>
              <a:ext cx="226446" cy="1338882"/>
              <a:chOff x="3355550" y="288525"/>
              <a:chExt cx="867275" cy="5127850"/>
            </a:xfrm>
          </p:grpSpPr>
          <p:sp>
            <p:nvSpPr>
              <p:cNvPr id="8719" name="Google Shape;8719;p56"/>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56"/>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56"/>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56"/>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56"/>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56"/>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56"/>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56"/>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56"/>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56"/>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56"/>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56"/>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56"/>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56"/>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56"/>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56"/>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56"/>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56"/>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56"/>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56"/>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56"/>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56"/>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56"/>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56"/>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56"/>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56"/>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56"/>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46" name="Google Shape;8746;p56"/>
          <p:cNvGrpSpPr/>
          <p:nvPr/>
        </p:nvGrpSpPr>
        <p:grpSpPr>
          <a:xfrm>
            <a:off x="7161644" y="-321214"/>
            <a:ext cx="226462" cy="1338982"/>
            <a:chOff x="1732769" y="-87277"/>
            <a:chExt cx="226462" cy="1338982"/>
          </a:xfrm>
        </p:grpSpPr>
        <p:grpSp>
          <p:nvGrpSpPr>
            <p:cNvPr id="8747" name="Google Shape;8747;p56"/>
            <p:cNvGrpSpPr/>
            <p:nvPr/>
          </p:nvGrpSpPr>
          <p:grpSpPr>
            <a:xfrm>
              <a:off x="1732769" y="-87276"/>
              <a:ext cx="226462" cy="1338981"/>
              <a:chOff x="3247110" y="-43551"/>
              <a:chExt cx="586538" cy="3467965"/>
            </a:xfrm>
          </p:grpSpPr>
          <p:sp>
            <p:nvSpPr>
              <p:cNvPr id="8748" name="Google Shape;8748;p56"/>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56"/>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56"/>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56"/>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56"/>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56"/>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56"/>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56"/>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56"/>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56"/>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56"/>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56"/>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56"/>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56"/>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56"/>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56"/>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56"/>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56"/>
            <p:cNvGrpSpPr/>
            <p:nvPr/>
          </p:nvGrpSpPr>
          <p:grpSpPr>
            <a:xfrm>
              <a:off x="1732786" y="-87277"/>
              <a:ext cx="226446" cy="1338882"/>
              <a:chOff x="3355550" y="288525"/>
              <a:chExt cx="867275" cy="5127850"/>
            </a:xfrm>
          </p:grpSpPr>
          <p:sp>
            <p:nvSpPr>
              <p:cNvPr id="8766" name="Google Shape;8766;p56"/>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56"/>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56"/>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56"/>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56"/>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56"/>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56"/>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56"/>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56"/>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56"/>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56"/>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56"/>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56"/>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56"/>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56"/>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56"/>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56"/>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56"/>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56"/>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56"/>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56"/>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56"/>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56"/>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56"/>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56"/>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56"/>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56"/>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93" name="Google Shape;8793;p56"/>
          <p:cNvGrpSpPr/>
          <p:nvPr/>
        </p:nvGrpSpPr>
        <p:grpSpPr>
          <a:xfrm flipH="1">
            <a:off x="210262" y="535650"/>
            <a:ext cx="1464718" cy="583194"/>
            <a:chOff x="3545525" y="1039700"/>
            <a:chExt cx="1464718" cy="583194"/>
          </a:xfrm>
        </p:grpSpPr>
        <p:sp>
          <p:nvSpPr>
            <p:cNvPr id="8794" name="Google Shape;8794;p56"/>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56"/>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8799"/>
        <p:cNvGrpSpPr/>
        <p:nvPr/>
      </p:nvGrpSpPr>
      <p:grpSpPr>
        <a:xfrm>
          <a:off x="0" y="0"/>
          <a:ext cx="0" cy="0"/>
          <a:chOff x="0" y="0"/>
          <a:chExt cx="0" cy="0"/>
        </a:xfrm>
      </p:grpSpPr>
      <p:sp>
        <p:nvSpPr>
          <p:cNvPr id="8800" name="Google Shape;8800;p57"/>
          <p:cNvSpPr txBox="1">
            <a:spLocks noGrp="1"/>
          </p:cNvSpPr>
          <p:nvPr>
            <p:ph type="subTitle" idx="1"/>
          </p:nvPr>
        </p:nvSpPr>
        <p:spPr>
          <a:xfrm>
            <a:off x="832825" y="1642350"/>
            <a:ext cx="1532100" cy="70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a:t>
            </a:r>
            <a:endParaRPr/>
          </a:p>
        </p:txBody>
      </p:sp>
      <p:sp>
        <p:nvSpPr>
          <p:cNvPr id="8801" name="Google Shape;8801;p57"/>
          <p:cNvSpPr txBox="1">
            <a:spLocks noGrp="1"/>
          </p:cNvSpPr>
          <p:nvPr>
            <p:ph type="subTitle" idx="2"/>
          </p:nvPr>
        </p:nvSpPr>
        <p:spPr>
          <a:xfrm>
            <a:off x="832825" y="1213075"/>
            <a:ext cx="15321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8802" name="Google Shape;8802;p57"/>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FOOD </a:t>
            </a:r>
            <a:r>
              <a:rPr lang="en">
                <a:solidFill>
                  <a:schemeClr val="dk1"/>
                </a:solidFill>
              </a:rPr>
              <a:t>DISPLAYS</a:t>
            </a:r>
            <a:endParaRPr>
              <a:solidFill>
                <a:schemeClr val="dk1"/>
              </a:solidFill>
            </a:endParaRPr>
          </a:p>
        </p:txBody>
      </p:sp>
      <p:sp>
        <p:nvSpPr>
          <p:cNvPr id="8803" name="Google Shape;8803;p57"/>
          <p:cNvSpPr txBox="1">
            <a:spLocks noGrp="1"/>
          </p:cNvSpPr>
          <p:nvPr>
            <p:ph type="subTitle" idx="3"/>
          </p:nvPr>
        </p:nvSpPr>
        <p:spPr>
          <a:xfrm>
            <a:off x="3039904" y="1642350"/>
            <a:ext cx="1532100" cy="70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the ringed planet</a:t>
            </a:r>
            <a:endParaRPr/>
          </a:p>
        </p:txBody>
      </p:sp>
      <p:sp>
        <p:nvSpPr>
          <p:cNvPr id="8804" name="Google Shape;8804;p57"/>
          <p:cNvSpPr txBox="1">
            <a:spLocks noGrp="1"/>
          </p:cNvSpPr>
          <p:nvPr>
            <p:ph type="subTitle" idx="4"/>
          </p:nvPr>
        </p:nvSpPr>
        <p:spPr>
          <a:xfrm>
            <a:off x="3039909" y="1213075"/>
            <a:ext cx="15321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8805" name="Google Shape;8805;p57"/>
          <p:cNvSpPr txBox="1">
            <a:spLocks noGrp="1"/>
          </p:cNvSpPr>
          <p:nvPr>
            <p:ph type="subTitle" idx="5"/>
          </p:nvPr>
        </p:nvSpPr>
        <p:spPr>
          <a:xfrm>
            <a:off x="3039904" y="2773950"/>
            <a:ext cx="1532100" cy="70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Sun</a:t>
            </a:r>
            <a:endParaRPr/>
          </a:p>
        </p:txBody>
      </p:sp>
      <p:sp>
        <p:nvSpPr>
          <p:cNvPr id="8806" name="Google Shape;8806;p57"/>
          <p:cNvSpPr txBox="1">
            <a:spLocks noGrp="1"/>
          </p:cNvSpPr>
          <p:nvPr>
            <p:ph type="subTitle" idx="6"/>
          </p:nvPr>
        </p:nvSpPr>
        <p:spPr>
          <a:xfrm>
            <a:off x="3039909" y="2344675"/>
            <a:ext cx="15321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8807" name="Google Shape;8807;p57"/>
          <p:cNvSpPr txBox="1">
            <a:spLocks noGrp="1"/>
          </p:cNvSpPr>
          <p:nvPr>
            <p:ph type="subTitle" idx="7"/>
          </p:nvPr>
        </p:nvSpPr>
        <p:spPr>
          <a:xfrm>
            <a:off x="832825" y="3905550"/>
            <a:ext cx="1532100" cy="70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8808" name="Google Shape;8808;p57"/>
          <p:cNvSpPr txBox="1">
            <a:spLocks noGrp="1"/>
          </p:cNvSpPr>
          <p:nvPr>
            <p:ph type="subTitle" idx="8"/>
          </p:nvPr>
        </p:nvSpPr>
        <p:spPr>
          <a:xfrm>
            <a:off x="832825" y="3476275"/>
            <a:ext cx="15321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8809" name="Google Shape;8809;p57"/>
          <p:cNvSpPr txBox="1">
            <a:spLocks noGrp="1"/>
          </p:cNvSpPr>
          <p:nvPr>
            <p:ph type="subTitle" idx="9"/>
          </p:nvPr>
        </p:nvSpPr>
        <p:spPr>
          <a:xfrm>
            <a:off x="3039904" y="3905550"/>
            <a:ext cx="1532100" cy="70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a:t>
            </a:r>
            <a:endParaRPr/>
          </a:p>
        </p:txBody>
      </p:sp>
      <p:sp>
        <p:nvSpPr>
          <p:cNvPr id="8810" name="Google Shape;8810;p57"/>
          <p:cNvSpPr txBox="1">
            <a:spLocks noGrp="1"/>
          </p:cNvSpPr>
          <p:nvPr>
            <p:ph type="subTitle" idx="13"/>
          </p:nvPr>
        </p:nvSpPr>
        <p:spPr>
          <a:xfrm>
            <a:off x="3039909" y="3476275"/>
            <a:ext cx="15321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8811" name="Google Shape;8811;p57"/>
          <p:cNvSpPr txBox="1">
            <a:spLocks noGrp="1"/>
          </p:cNvSpPr>
          <p:nvPr>
            <p:ph type="subTitle" idx="14"/>
          </p:nvPr>
        </p:nvSpPr>
        <p:spPr>
          <a:xfrm>
            <a:off x="832825" y="2773950"/>
            <a:ext cx="1532100" cy="70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farthest planet from Sun</a:t>
            </a:r>
            <a:endParaRPr/>
          </a:p>
        </p:txBody>
      </p:sp>
      <p:sp>
        <p:nvSpPr>
          <p:cNvPr id="8812" name="Google Shape;8812;p57"/>
          <p:cNvSpPr txBox="1">
            <a:spLocks noGrp="1"/>
          </p:cNvSpPr>
          <p:nvPr>
            <p:ph type="subTitle" idx="15"/>
          </p:nvPr>
        </p:nvSpPr>
        <p:spPr>
          <a:xfrm>
            <a:off x="832825" y="2344675"/>
            <a:ext cx="15321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grpSp>
        <p:nvGrpSpPr>
          <p:cNvPr id="8813" name="Google Shape;8813;p57"/>
          <p:cNvGrpSpPr/>
          <p:nvPr/>
        </p:nvGrpSpPr>
        <p:grpSpPr>
          <a:xfrm>
            <a:off x="2994544" y="-321214"/>
            <a:ext cx="226462" cy="1338982"/>
            <a:chOff x="1732769" y="-87277"/>
            <a:chExt cx="226462" cy="1338982"/>
          </a:xfrm>
        </p:grpSpPr>
        <p:grpSp>
          <p:nvGrpSpPr>
            <p:cNvPr id="8814" name="Google Shape;8814;p57"/>
            <p:cNvGrpSpPr/>
            <p:nvPr/>
          </p:nvGrpSpPr>
          <p:grpSpPr>
            <a:xfrm>
              <a:off x="1732769" y="-87276"/>
              <a:ext cx="226462" cy="1338981"/>
              <a:chOff x="3247110" y="-43551"/>
              <a:chExt cx="586538" cy="3467965"/>
            </a:xfrm>
          </p:grpSpPr>
          <p:sp>
            <p:nvSpPr>
              <p:cNvPr id="8815" name="Google Shape;8815;p57"/>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57"/>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57"/>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57"/>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57"/>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57"/>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57"/>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57"/>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57"/>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57"/>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57"/>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57"/>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57"/>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57"/>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57"/>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57"/>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57"/>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2" name="Google Shape;8832;p57"/>
            <p:cNvGrpSpPr/>
            <p:nvPr/>
          </p:nvGrpSpPr>
          <p:grpSpPr>
            <a:xfrm>
              <a:off x="1732786" y="-87277"/>
              <a:ext cx="226446" cy="1338882"/>
              <a:chOff x="3355550" y="288525"/>
              <a:chExt cx="867275" cy="5127850"/>
            </a:xfrm>
          </p:grpSpPr>
          <p:sp>
            <p:nvSpPr>
              <p:cNvPr id="8833" name="Google Shape;8833;p57"/>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57"/>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57"/>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57"/>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57"/>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57"/>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57"/>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57"/>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57"/>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57"/>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57"/>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57"/>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57"/>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57"/>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57"/>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57"/>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57"/>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57"/>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57"/>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57"/>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57"/>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57"/>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57"/>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57"/>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57"/>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57"/>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57"/>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60" name="Google Shape;8860;p57"/>
          <p:cNvGrpSpPr/>
          <p:nvPr/>
        </p:nvGrpSpPr>
        <p:grpSpPr>
          <a:xfrm>
            <a:off x="5922994" y="-321214"/>
            <a:ext cx="226462" cy="1338982"/>
            <a:chOff x="1732769" y="-87277"/>
            <a:chExt cx="226462" cy="1338982"/>
          </a:xfrm>
        </p:grpSpPr>
        <p:grpSp>
          <p:nvGrpSpPr>
            <p:cNvPr id="8861" name="Google Shape;8861;p57"/>
            <p:cNvGrpSpPr/>
            <p:nvPr/>
          </p:nvGrpSpPr>
          <p:grpSpPr>
            <a:xfrm>
              <a:off x="1732769" y="-87276"/>
              <a:ext cx="226462" cy="1338981"/>
              <a:chOff x="3247110" y="-43551"/>
              <a:chExt cx="586538" cy="3467965"/>
            </a:xfrm>
          </p:grpSpPr>
          <p:sp>
            <p:nvSpPr>
              <p:cNvPr id="8862" name="Google Shape;8862;p57"/>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57"/>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57"/>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57"/>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57"/>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57"/>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57"/>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57"/>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57"/>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57"/>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57"/>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57"/>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57"/>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57"/>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57"/>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57"/>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57"/>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9" name="Google Shape;8879;p57"/>
            <p:cNvGrpSpPr/>
            <p:nvPr/>
          </p:nvGrpSpPr>
          <p:grpSpPr>
            <a:xfrm>
              <a:off x="1732786" y="-87277"/>
              <a:ext cx="226446" cy="1338882"/>
              <a:chOff x="3355550" y="288525"/>
              <a:chExt cx="867275" cy="5127850"/>
            </a:xfrm>
          </p:grpSpPr>
          <p:sp>
            <p:nvSpPr>
              <p:cNvPr id="8880" name="Google Shape;8880;p57"/>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57"/>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57"/>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57"/>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57"/>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57"/>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57"/>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57"/>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57"/>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57"/>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57"/>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57"/>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57"/>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57"/>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57"/>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57"/>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57"/>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57"/>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57"/>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57"/>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57"/>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57"/>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57"/>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57"/>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57"/>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57"/>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57"/>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07" name="Google Shape;8907;p57"/>
          <p:cNvGrpSpPr/>
          <p:nvPr/>
        </p:nvGrpSpPr>
        <p:grpSpPr>
          <a:xfrm flipH="1">
            <a:off x="5794207" y="2114301"/>
            <a:ext cx="4561800" cy="4561800"/>
            <a:chOff x="-768193" y="-590549"/>
            <a:chExt cx="4561800" cy="4561800"/>
          </a:xfrm>
        </p:grpSpPr>
        <p:sp>
          <p:nvSpPr>
            <p:cNvPr id="8908" name="Google Shape;8908;p57"/>
            <p:cNvSpPr/>
            <p:nvPr/>
          </p:nvSpPr>
          <p:spPr>
            <a:xfrm>
              <a:off x="-768193" y="-590549"/>
              <a:ext cx="4561800" cy="45618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57"/>
            <p:cNvSpPr/>
            <p:nvPr/>
          </p:nvSpPr>
          <p:spPr>
            <a:xfrm>
              <a:off x="2825456" y="1213787"/>
              <a:ext cx="528478" cy="574985"/>
            </a:xfrm>
            <a:custGeom>
              <a:avLst/>
              <a:gdLst/>
              <a:ahLst/>
              <a:cxnLst/>
              <a:rect l="l" t="t" r="r" b="b"/>
              <a:pathLst>
                <a:path w="26011" h="28300" extrusionOk="0">
                  <a:moveTo>
                    <a:pt x="9598" y="1"/>
                  </a:moveTo>
                  <a:cubicBezTo>
                    <a:pt x="4942" y="1"/>
                    <a:pt x="0" y="4494"/>
                    <a:pt x="1236" y="12731"/>
                  </a:cubicBezTo>
                  <a:cubicBezTo>
                    <a:pt x="2625" y="21712"/>
                    <a:pt x="8074" y="28300"/>
                    <a:pt x="12430" y="28300"/>
                  </a:cubicBezTo>
                  <a:cubicBezTo>
                    <a:pt x="13132" y="28300"/>
                    <a:pt x="13806" y="28128"/>
                    <a:pt x="14430" y="27769"/>
                  </a:cubicBezTo>
                  <a:cubicBezTo>
                    <a:pt x="26010" y="21027"/>
                    <a:pt x="18059" y="3973"/>
                    <a:pt x="13047" y="919"/>
                  </a:cubicBezTo>
                  <a:cubicBezTo>
                    <a:pt x="11991" y="303"/>
                    <a:pt x="10804" y="1"/>
                    <a:pt x="95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57"/>
            <p:cNvSpPr/>
            <p:nvPr/>
          </p:nvSpPr>
          <p:spPr>
            <a:xfrm>
              <a:off x="1542936" y="-259825"/>
              <a:ext cx="588842" cy="463544"/>
            </a:xfrm>
            <a:custGeom>
              <a:avLst/>
              <a:gdLst/>
              <a:ahLst/>
              <a:cxnLst/>
              <a:rect l="l" t="t" r="r" b="b"/>
              <a:pathLst>
                <a:path w="28982" h="22815" extrusionOk="0">
                  <a:moveTo>
                    <a:pt x="11886" y="1"/>
                  </a:moveTo>
                  <a:cubicBezTo>
                    <a:pt x="8770" y="1"/>
                    <a:pt x="5735" y="1142"/>
                    <a:pt x="3976" y="3616"/>
                  </a:cubicBezTo>
                  <a:cubicBezTo>
                    <a:pt x="0" y="9262"/>
                    <a:pt x="3169" y="15945"/>
                    <a:pt x="9622" y="20036"/>
                  </a:cubicBezTo>
                  <a:cubicBezTo>
                    <a:pt x="12664" y="21947"/>
                    <a:pt x="15868" y="22815"/>
                    <a:pt x="18685" y="22815"/>
                  </a:cubicBezTo>
                  <a:cubicBezTo>
                    <a:pt x="21897" y="22815"/>
                    <a:pt x="24604" y="21686"/>
                    <a:pt x="25985" y="19691"/>
                  </a:cubicBezTo>
                  <a:cubicBezTo>
                    <a:pt x="28981" y="15196"/>
                    <a:pt x="24890" y="10875"/>
                    <a:pt x="21664" y="5056"/>
                  </a:cubicBezTo>
                  <a:cubicBezTo>
                    <a:pt x="19865" y="1812"/>
                    <a:pt x="15811" y="1"/>
                    <a:pt x="118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57"/>
            <p:cNvSpPr/>
            <p:nvPr/>
          </p:nvSpPr>
          <p:spPr>
            <a:xfrm>
              <a:off x="3093492" y="882032"/>
              <a:ext cx="208945" cy="212216"/>
            </a:xfrm>
            <a:custGeom>
              <a:avLst/>
              <a:gdLst/>
              <a:ahLst/>
              <a:cxnLst/>
              <a:rect l="l" t="t" r="r" b="b"/>
              <a:pathLst>
                <a:path w="10284" h="10445" extrusionOk="0">
                  <a:moveTo>
                    <a:pt x="4685" y="1"/>
                  </a:moveTo>
                  <a:cubicBezTo>
                    <a:pt x="4195" y="1"/>
                    <a:pt x="3691" y="217"/>
                    <a:pt x="3197" y="712"/>
                  </a:cubicBezTo>
                  <a:cubicBezTo>
                    <a:pt x="1" y="4010"/>
                    <a:pt x="2892" y="10444"/>
                    <a:pt x="5970" y="10444"/>
                  </a:cubicBezTo>
                  <a:cubicBezTo>
                    <a:pt x="6333" y="10444"/>
                    <a:pt x="6698" y="10355"/>
                    <a:pt x="7057" y="10161"/>
                  </a:cubicBezTo>
                  <a:cubicBezTo>
                    <a:pt x="10283" y="8374"/>
                    <a:pt x="7736" y="1"/>
                    <a:pt x="46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57"/>
            <p:cNvSpPr/>
            <p:nvPr/>
          </p:nvSpPr>
          <p:spPr>
            <a:xfrm>
              <a:off x="2716571" y="610603"/>
              <a:ext cx="192000" cy="163556"/>
            </a:xfrm>
            <a:custGeom>
              <a:avLst/>
              <a:gdLst/>
              <a:ahLst/>
              <a:cxnLst/>
              <a:rect l="l" t="t" r="r" b="b"/>
              <a:pathLst>
                <a:path w="9450" h="8050" extrusionOk="0">
                  <a:moveTo>
                    <a:pt x="5654" y="0"/>
                  </a:moveTo>
                  <a:cubicBezTo>
                    <a:pt x="4909" y="0"/>
                    <a:pt x="4051" y="274"/>
                    <a:pt x="3080" y="934"/>
                  </a:cubicBezTo>
                  <a:cubicBezTo>
                    <a:pt x="0" y="3028"/>
                    <a:pt x="4267" y="8050"/>
                    <a:pt x="7139" y="8050"/>
                  </a:cubicBezTo>
                  <a:cubicBezTo>
                    <a:pt x="8297" y="8050"/>
                    <a:pt x="9228" y="7234"/>
                    <a:pt x="9360" y="5082"/>
                  </a:cubicBezTo>
                  <a:cubicBezTo>
                    <a:pt x="9449" y="3251"/>
                    <a:pt x="8223" y="0"/>
                    <a:pt x="56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57"/>
            <p:cNvSpPr/>
            <p:nvPr/>
          </p:nvSpPr>
          <p:spPr>
            <a:xfrm>
              <a:off x="2222820" y="9634"/>
              <a:ext cx="310492" cy="225504"/>
            </a:xfrm>
            <a:custGeom>
              <a:avLst/>
              <a:gdLst/>
              <a:ahLst/>
              <a:cxnLst/>
              <a:rect l="l" t="t" r="r" b="b"/>
              <a:pathLst>
                <a:path w="15282" h="11099" extrusionOk="0">
                  <a:moveTo>
                    <a:pt x="6672" y="1"/>
                  </a:moveTo>
                  <a:cubicBezTo>
                    <a:pt x="5762" y="1"/>
                    <a:pt x="4808" y="298"/>
                    <a:pt x="3816" y="1013"/>
                  </a:cubicBezTo>
                  <a:cubicBezTo>
                    <a:pt x="0" y="3860"/>
                    <a:pt x="7556" y="11098"/>
                    <a:pt x="10958" y="11098"/>
                  </a:cubicBezTo>
                  <a:cubicBezTo>
                    <a:pt x="10998" y="11098"/>
                    <a:pt x="11037" y="11097"/>
                    <a:pt x="11076" y="11095"/>
                  </a:cubicBezTo>
                  <a:cubicBezTo>
                    <a:pt x="14475" y="11038"/>
                    <a:pt x="15282" y="7120"/>
                    <a:pt x="13323" y="4700"/>
                  </a:cubicBezTo>
                  <a:cubicBezTo>
                    <a:pt x="11644" y="2591"/>
                    <a:pt x="9355" y="1"/>
                    <a:pt x="66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57"/>
            <p:cNvSpPr/>
            <p:nvPr/>
          </p:nvSpPr>
          <p:spPr>
            <a:xfrm>
              <a:off x="-168561" y="842778"/>
              <a:ext cx="331378" cy="302162"/>
            </a:xfrm>
            <a:custGeom>
              <a:avLst/>
              <a:gdLst/>
              <a:ahLst/>
              <a:cxnLst/>
              <a:rect l="l" t="t" r="r" b="b"/>
              <a:pathLst>
                <a:path w="16310" h="14872" extrusionOk="0">
                  <a:moveTo>
                    <a:pt x="8895" y="1"/>
                  </a:moveTo>
                  <a:cubicBezTo>
                    <a:pt x="7766" y="1"/>
                    <a:pt x="6552" y="351"/>
                    <a:pt x="5301" y="1203"/>
                  </a:cubicBezTo>
                  <a:cubicBezTo>
                    <a:pt x="0" y="4891"/>
                    <a:pt x="3573" y="12381"/>
                    <a:pt x="7145" y="14109"/>
                  </a:cubicBezTo>
                  <a:cubicBezTo>
                    <a:pt x="8101" y="14587"/>
                    <a:pt x="9198" y="14872"/>
                    <a:pt x="10278" y="14872"/>
                  </a:cubicBezTo>
                  <a:cubicBezTo>
                    <a:pt x="13360" y="14872"/>
                    <a:pt x="16310" y="12554"/>
                    <a:pt x="15499" y="5812"/>
                  </a:cubicBezTo>
                  <a:cubicBezTo>
                    <a:pt x="15236" y="3575"/>
                    <a:pt x="12500" y="1"/>
                    <a:pt x="88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57"/>
            <p:cNvSpPr/>
            <p:nvPr/>
          </p:nvSpPr>
          <p:spPr>
            <a:xfrm>
              <a:off x="-457708" y="1380598"/>
              <a:ext cx="318314" cy="403221"/>
            </a:xfrm>
            <a:custGeom>
              <a:avLst/>
              <a:gdLst/>
              <a:ahLst/>
              <a:cxnLst/>
              <a:rect l="l" t="t" r="r" b="b"/>
              <a:pathLst>
                <a:path w="15667" h="19846" extrusionOk="0">
                  <a:moveTo>
                    <a:pt x="5594" y="1"/>
                  </a:moveTo>
                  <a:cubicBezTo>
                    <a:pt x="5240" y="1"/>
                    <a:pt x="4892" y="46"/>
                    <a:pt x="4552" y="142"/>
                  </a:cubicBezTo>
                  <a:cubicBezTo>
                    <a:pt x="0" y="1467"/>
                    <a:pt x="231" y="9821"/>
                    <a:pt x="5416" y="15756"/>
                  </a:cubicBezTo>
                  <a:cubicBezTo>
                    <a:pt x="7568" y="18299"/>
                    <a:pt x="9792" y="19846"/>
                    <a:pt x="11587" y="19846"/>
                  </a:cubicBezTo>
                  <a:cubicBezTo>
                    <a:pt x="14022" y="19846"/>
                    <a:pt x="15666" y="17001"/>
                    <a:pt x="15269" y="9937"/>
                  </a:cubicBezTo>
                  <a:cubicBezTo>
                    <a:pt x="15055" y="6741"/>
                    <a:pt x="9919" y="1"/>
                    <a:pt x="55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57"/>
            <p:cNvSpPr/>
            <p:nvPr/>
          </p:nvSpPr>
          <p:spPr>
            <a:xfrm>
              <a:off x="168578" y="2484766"/>
              <a:ext cx="363216" cy="297225"/>
            </a:xfrm>
            <a:custGeom>
              <a:avLst/>
              <a:gdLst/>
              <a:ahLst/>
              <a:cxnLst/>
              <a:rect l="l" t="t" r="r" b="b"/>
              <a:pathLst>
                <a:path w="17877" h="14629" extrusionOk="0">
                  <a:moveTo>
                    <a:pt x="7360" y="1"/>
                  </a:moveTo>
                  <a:cubicBezTo>
                    <a:pt x="6269" y="1"/>
                    <a:pt x="5227" y="282"/>
                    <a:pt x="4322" y="937"/>
                  </a:cubicBezTo>
                  <a:cubicBezTo>
                    <a:pt x="1" y="4105"/>
                    <a:pt x="5590" y="11423"/>
                    <a:pt x="10487" y="13670"/>
                  </a:cubicBezTo>
                  <a:cubicBezTo>
                    <a:pt x="11826" y="14300"/>
                    <a:pt x="13010" y="14629"/>
                    <a:pt x="13999" y="14629"/>
                  </a:cubicBezTo>
                  <a:cubicBezTo>
                    <a:pt x="16627" y="14629"/>
                    <a:pt x="17877" y="12308"/>
                    <a:pt x="16998" y="7159"/>
                  </a:cubicBezTo>
                  <a:cubicBezTo>
                    <a:pt x="16449" y="4142"/>
                    <a:pt x="11549" y="1"/>
                    <a:pt x="73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57"/>
            <p:cNvSpPr/>
            <p:nvPr/>
          </p:nvSpPr>
          <p:spPr>
            <a:xfrm>
              <a:off x="457745" y="3022749"/>
              <a:ext cx="206751" cy="190944"/>
            </a:xfrm>
            <a:custGeom>
              <a:avLst/>
              <a:gdLst/>
              <a:ahLst/>
              <a:cxnLst/>
              <a:rect l="l" t="t" r="r" b="b"/>
              <a:pathLst>
                <a:path w="10176" h="9398" extrusionOk="0">
                  <a:moveTo>
                    <a:pt x="3203" y="1"/>
                  </a:moveTo>
                  <a:cubicBezTo>
                    <a:pt x="2740" y="1"/>
                    <a:pt x="2316" y="139"/>
                    <a:pt x="1959" y="443"/>
                  </a:cubicBezTo>
                  <a:cubicBezTo>
                    <a:pt x="0" y="1999"/>
                    <a:pt x="1325" y="5456"/>
                    <a:pt x="4148" y="7761"/>
                  </a:cubicBezTo>
                  <a:cubicBezTo>
                    <a:pt x="5380" y="8795"/>
                    <a:pt x="6791" y="9398"/>
                    <a:pt x="7871" y="9398"/>
                  </a:cubicBezTo>
                  <a:cubicBezTo>
                    <a:pt x="9319" y="9398"/>
                    <a:pt x="10175" y="8317"/>
                    <a:pt x="9219" y="5744"/>
                  </a:cubicBezTo>
                  <a:cubicBezTo>
                    <a:pt x="8135" y="2776"/>
                    <a:pt x="5280" y="1"/>
                    <a:pt x="32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57"/>
            <p:cNvSpPr/>
            <p:nvPr/>
          </p:nvSpPr>
          <p:spPr>
            <a:xfrm>
              <a:off x="1560044" y="3413751"/>
              <a:ext cx="100836" cy="72513"/>
            </a:xfrm>
            <a:custGeom>
              <a:avLst/>
              <a:gdLst/>
              <a:ahLst/>
              <a:cxnLst/>
              <a:rect l="l" t="t" r="r" b="b"/>
              <a:pathLst>
                <a:path w="4963" h="3569" extrusionOk="0">
                  <a:moveTo>
                    <a:pt x="1452" y="0"/>
                  </a:moveTo>
                  <a:cubicBezTo>
                    <a:pt x="1137" y="0"/>
                    <a:pt x="867" y="84"/>
                    <a:pt x="714" y="270"/>
                  </a:cubicBezTo>
                  <a:cubicBezTo>
                    <a:pt x="1" y="1174"/>
                    <a:pt x="151" y="3568"/>
                    <a:pt x="1455" y="3568"/>
                  </a:cubicBezTo>
                  <a:cubicBezTo>
                    <a:pt x="1732" y="3568"/>
                    <a:pt x="2060" y="3461"/>
                    <a:pt x="2442" y="3209"/>
                  </a:cubicBezTo>
                  <a:cubicBezTo>
                    <a:pt x="4962" y="1529"/>
                    <a:pt x="2795" y="0"/>
                    <a:pt x="14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57"/>
            <p:cNvSpPr/>
            <p:nvPr/>
          </p:nvSpPr>
          <p:spPr>
            <a:xfrm>
              <a:off x="1944300" y="2856465"/>
              <a:ext cx="69019" cy="66702"/>
            </a:xfrm>
            <a:custGeom>
              <a:avLst/>
              <a:gdLst/>
              <a:ahLst/>
              <a:cxnLst/>
              <a:rect l="l" t="t" r="r" b="b"/>
              <a:pathLst>
                <a:path w="3397" h="3283" extrusionOk="0">
                  <a:moveTo>
                    <a:pt x="1683" y="0"/>
                  </a:moveTo>
                  <a:cubicBezTo>
                    <a:pt x="1389" y="0"/>
                    <a:pt x="1084" y="134"/>
                    <a:pt x="815" y="446"/>
                  </a:cubicBezTo>
                  <a:cubicBezTo>
                    <a:pt x="0" y="1433"/>
                    <a:pt x="1006" y="3282"/>
                    <a:pt x="1953" y="3282"/>
                  </a:cubicBezTo>
                  <a:cubicBezTo>
                    <a:pt x="2278" y="3282"/>
                    <a:pt x="2596" y="3065"/>
                    <a:pt x="2832" y="2520"/>
                  </a:cubicBezTo>
                  <a:cubicBezTo>
                    <a:pt x="3397" y="1260"/>
                    <a:pt x="2585" y="0"/>
                    <a:pt x="16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57"/>
            <p:cNvSpPr/>
            <p:nvPr/>
          </p:nvSpPr>
          <p:spPr>
            <a:xfrm>
              <a:off x="2769662" y="2231927"/>
              <a:ext cx="119182" cy="77816"/>
            </a:xfrm>
            <a:custGeom>
              <a:avLst/>
              <a:gdLst/>
              <a:ahLst/>
              <a:cxnLst/>
              <a:rect l="l" t="t" r="r" b="b"/>
              <a:pathLst>
                <a:path w="5866" h="3830" extrusionOk="0">
                  <a:moveTo>
                    <a:pt x="3205" y="1"/>
                  </a:moveTo>
                  <a:cubicBezTo>
                    <a:pt x="2507" y="1"/>
                    <a:pt x="1767" y="309"/>
                    <a:pt x="1158" y="1051"/>
                  </a:cubicBezTo>
                  <a:cubicBezTo>
                    <a:pt x="0" y="2556"/>
                    <a:pt x="2076" y="3829"/>
                    <a:pt x="3744" y="3829"/>
                  </a:cubicBezTo>
                  <a:cubicBezTo>
                    <a:pt x="4566" y="3829"/>
                    <a:pt x="5289" y="3521"/>
                    <a:pt x="5480" y="2779"/>
                  </a:cubicBezTo>
                  <a:cubicBezTo>
                    <a:pt x="5866" y="1274"/>
                    <a:pt x="4622" y="1"/>
                    <a:pt x="32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57"/>
            <p:cNvSpPr/>
            <p:nvPr/>
          </p:nvSpPr>
          <p:spPr>
            <a:xfrm>
              <a:off x="3189455" y="1996075"/>
              <a:ext cx="91855" cy="65260"/>
            </a:xfrm>
            <a:custGeom>
              <a:avLst/>
              <a:gdLst/>
              <a:ahLst/>
              <a:cxnLst/>
              <a:rect l="l" t="t" r="r" b="b"/>
              <a:pathLst>
                <a:path w="4521" h="3212" extrusionOk="0">
                  <a:moveTo>
                    <a:pt x="2811" y="1"/>
                  </a:moveTo>
                  <a:cubicBezTo>
                    <a:pt x="2410" y="1"/>
                    <a:pt x="1941" y="191"/>
                    <a:pt x="1412" y="675"/>
                  </a:cubicBezTo>
                  <a:cubicBezTo>
                    <a:pt x="0" y="1930"/>
                    <a:pt x="1605" y="3211"/>
                    <a:pt x="2955" y="3211"/>
                  </a:cubicBezTo>
                  <a:cubicBezTo>
                    <a:pt x="3589" y="3211"/>
                    <a:pt x="4166" y="2929"/>
                    <a:pt x="4350" y="2230"/>
                  </a:cubicBezTo>
                  <a:cubicBezTo>
                    <a:pt x="4520" y="1508"/>
                    <a:pt x="3938"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57"/>
            <p:cNvSpPr/>
            <p:nvPr/>
          </p:nvSpPr>
          <p:spPr>
            <a:xfrm>
              <a:off x="2680770" y="150316"/>
              <a:ext cx="102624" cy="73610"/>
            </a:xfrm>
            <a:custGeom>
              <a:avLst/>
              <a:gdLst/>
              <a:ahLst/>
              <a:cxnLst/>
              <a:rect l="l" t="t" r="r" b="b"/>
              <a:pathLst>
                <a:path w="5051" h="3623" extrusionOk="0">
                  <a:moveTo>
                    <a:pt x="2640" y="1"/>
                  </a:moveTo>
                  <a:cubicBezTo>
                    <a:pt x="1850" y="1"/>
                    <a:pt x="1029" y="448"/>
                    <a:pt x="578" y="1348"/>
                  </a:cubicBezTo>
                  <a:cubicBezTo>
                    <a:pt x="1" y="2435"/>
                    <a:pt x="1907" y="3623"/>
                    <a:pt x="3321" y="3623"/>
                  </a:cubicBezTo>
                  <a:cubicBezTo>
                    <a:pt x="4305" y="3623"/>
                    <a:pt x="5050" y="3048"/>
                    <a:pt x="4554" y="1463"/>
                  </a:cubicBezTo>
                  <a:cubicBezTo>
                    <a:pt x="4259" y="491"/>
                    <a:pt x="3467" y="1"/>
                    <a:pt x="26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57"/>
            <p:cNvSpPr/>
            <p:nvPr/>
          </p:nvSpPr>
          <p:spPr>
            <a:xfrm>
              <a:off x="2844697" y="308757"/>
              <a:ext cx="101303" cy="58738"/>
            </a:xfrm>
            <a:custGeom>
              <a:avLst/>
              <a:gdLst/>
              <a:ahLst/>
              <a:cxnLst/>
              <a:rect l="l" t="t" r="r" b="b"/>
              <a:pathLst>
                <a:path w="4986" h="2891" extrusionOk="0">
                  <a:moveTo>
                    <a:pt x="1848" y="0"/>
                  </a:moveTo>
                  <a:cubicBezTo>
                    <a:pt x="1809" y="0"/>
                    <a:pt x="1769" y="1"/>
                    <a:pt x="1729" y="3"/>
                  </a:cubicBezTo>
                  <a:cubicBezTo>
                    <a:pt x="0" y="61"/>
                    <a:pt x="1902" y="2654"/>
                    <a:pt x="3457" y="2884"/>
                  </a:cubicBezTo>
                  <a:cubicBezTo>
                    <a:pt x="3500" y="2889"/>
                    <a:pt x="3541" y="2891"/>
                    <a:pt x="3580" y="2891"/>
                  </a:cubicBezTo>
                  <a:cubicBezTo>
                    <a:pt x="4985" y="2891"/>
                    <a:pt x="3956" y="0"/>
                    <a:pt x="18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57"/>
            <p:cNvSpPr/>
            <p:nvPr/>
          </p:nvSpPr>
          <p:spPr>
            <a:xfrm>
              <a:off x="2889905" y="474431"/>
              <a:ext cx="67393" cy="56564"/>
            </a:xfrm>
            <a:custGeom>
              <a:avLst/>
              <a:gdLst/>
              <a:ahLst/>
              <a:cxnLst/>
              <a:rect l="l" t="t" r="r" b="b"/>
              <a:pathLst>
                <a:path w="3317" h="2784" extrusionOk="0">
                  <a:moveTo>
                    <a:pt x="1611" y="1"/>
                  </a:moveTo>
                  <a:cubicBezTo>
                    <a:pt x="1291" y="1"/>
                    <a:pt x="961" y="129"/>
                    <a:pt x="656" y="376"/>
                  </a:cubicBezTo>
                  <a:cubicBezTo>
                    <a:pt x="0" y="909"/>
                    <a:pt x="1852" y="2784"/>
                    <a:pt x="2748" y="2784"/>
                  </a:cubicBezTo>
                  <a:cubicBezTo>
                    <a:pt x="3111" y="2784"/>
                    <a:pt x="3317" y="2475"/>
                    <a:pt x="3134" y="1644"/>
                  </a:cubicBezTo>
                  <a:cubicBezTo>
                    <a:pt x="2864" y="526"/>
                    <a:pt x="2258" y="1"/>
                    <a:pt x="16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57"/>
            <p:cNvSpPr/>
            <p:nvPr/>
          </p:nvSpPr>
          <p:spPr>
            <a:xfrm>
              <a:off x="2321221" y="641283"/>
              <a:ext cx="71558" cy="49168"/>
            </a:xfrm>
            <a:custGeom>
              <a:avLst/>
              <a:gdLst/>
              <a:ahLst/>
              <a:cxnLst/>
              <a:rect l="l" t="t" r="r" b="b"/>
              <a:pathLst>
                <a:path w="3522" h="2420" extrusionOk="0">
                  <a:moveTo>
                    <a:pt x="1602" y="1"/>
                  </a:moveTo>
                  <a:cubicBezTo>
                    <a:pt x="1376" y="1"/>
                    <a:pt x="1147" y="55"/>
                    <a:pt x="932" y="173"/>
                  </a:cubicBezTo>
                  <a:cubicBezTo>
                    <a:pt x="0" y="712"/>
                    <a:pt x="1906" y="2420"/>
                    <a:pt x="2708" y="2420"/>
                  </a:cubicBezTo>
                  <a:cubicBezTo>
                    <a:pt x="2848" y="2420"/>
                    <a:pt x="2955" y="2368"/>
                    <a:pt x="3006" y="2247"/>
                  </a:cubicBezTo>
                  <a:cubicBezTo>
                    <a:pt x="3522" y="1029"/>
                    <a:pt x="2588" y="1"/>
                    <a:pt x="16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57"/>
            <p:cNvSpPr/>
            <p:nvPr/>
          </p:nvSpPr>
          <p:spPr>
            <a:xfrm>
              <a:off x="851409" y="465674"/>
              <a:ext cx="84968" cy="61745"/>
            </a:xfrm>
            <a:custGeom>
              <a:avLst/>
              <a:gdLst/>
              <a:ahLst/>
              <a:cxnLst/>
              <a:rect l="l" t="t" r="r" b="b"/>
              <a:pathLst>
                <a:path w="4182" h="3039" extrusionOk="0">
                  <a:moveTo>
                    <a:pt x="1772" y="0"/>
                  </a:moveTo>
                  <a:cubicBezTo>
                    <a:pt x="1458" y="0"/>
                    <a:pt x="1153" y="120"/>
                    <a:pt x="906" y="404"/>
                  </a:cubicBezTo>
                  <a:cubicBezTo>
                    <a:pt x="1" y="1490"/>
                    <a:pt x="1086" y="3039"/>
                    <a:pt x="2208" y="3039"/>
                  </a:cubicBezTo>
                  <a:cubicBezTo>
                    <a:pt x="2514" y="3039"/>
                    <a:pt x="2823" y="2923"/>
                    <a:pt x="3095" y="2651"/>
                  </a:cubicBezTo>
                  <a:cubicBezTo>
                    <a:pt x="4182" y="1610"/>
                    <a:pt x="2921"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57"/>
            <p:cNvSpPr/>
            <p:nvPr/>
          </p:nvSpPr>
          <p:spPr>
            <a:xfrm>
              <a:off x="182740" y="655628"/>
              <a:ext cx="92831" cy="69425"/>
            </a:xfrm>
            <a:custGeom>
              <a:avLst/>
              <a:gdLst/>
              <a:ahLst/>
              <a:cxnLst/>
              <a:rect l="l" t="t" r="r" b="b"/>
              <a:pathLst>
                <a:path w="4569" h="3417" extrusionOk="0">
                  <a:moveTo>
                    <a:pt x="2075" y="0"/>
                  </a:moveTo>
                  <a:cubicBezTo>
                    <a:pt x="1727" y="0"/>
                    <a:pt x="1382" y="149"/>
                    <a:pt x="1090" y="504"/>
                  </a:cubicBezTo>
                  <a:cubicBezTo>
                    <a:pt x="1" y="1639"/>
                    <a:pt x="1450" y="3417"/>
                    <a:pt x="2705" y="3417"/>
                  </a:cubicBezTo>
                  <a:cubicBezTo>
                    <a:pt x="3044" y="3417"/>
                    <a:pt x="3368" y="3288"/>
                    <a:pt x="3625" y="2982"/>
                  </a:cubicBezTo>
                  <a:cubicBezTo>
                    <a:pt x="4568" y="1859"/>
                    <a:pt x="3305" y="0"/>
                    <a:pt x="20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57"/>
            <p:cNvSpPr/>
            <p:nvPr/>
          </p:nvSpPr>
          <p:spPr>
            <a:xfrm>
              <a:off x="-358190" y="1986891"/>
              <a:ext cx="65869" cy="64081"/>
            </a:xfrm>
            <a:custGeom>
              <a:avLst/>
              <a:gdLst/>
              <a:ahLst/>
              <a:cxnLst/>
              <a:rect l="l" t="t" r="r" b="b"/>
              <a:pathLst>
                <a:path w="3242" h="3154" extrusionOk="0">
                  <a:moveTo>
                    <a:pt x="1704" y="0"/>
                  </a:moveTo>
                  <a:cubicBezTo>
                    <a:pt x="1440" y="0"/>
                    <a:pt x="1152" y="158"/>
                    <a:pt x="864" y="550"/>
                  </a:cubicBezTo>
                  <a:cubicBezTo>
                    <a:pt x="0" y="1866"/>
                    <a:pt x="634" y="3153"/>
                    <a:pt x="1549" y="3153"/>
                  </a:cubicBezTo>
                  <a:cubicBezTo>
                    <a:pt x="1916" y="3153"/>
                    <a:pt x="2328" y="2946"/>
                    <a:pt x="2708" y="2452"/>
                  </a:cubicBezTo>
                  <a:cubicBezTo>
                    <a:pt x="3242" y="1828"/>
                    <a:pt x="2606" y="0"/>
                    <a:pt x="1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57"/>
            <p:cNvSpPr/>
            <p:nvPr/>
          </p:nvSpPr>
          <p:spPr>
            <a:xfrm>
              <a:off x="-117623" y="2261145"/>
              <a:ext cx="58189" cy="64589"/>
            </a:xfrm>
            <a:custGeom>
              <a:avLst/>
              <a:gdLst/>
              <a:ahLst/>
              <a:cxnLst/>
              <a:rect l="l" t="t" r="r" b="b"/>
              <a:pathLst>
                <a:path w="2864" h="3179" extrusionOk="0">
                  <a:moveTo>
                    <a:pt x="1131" y="0"/>
                  </a:moveTo>
                  <a:cubicBezTo>
                    <a:pt x="531" y="0"/>
                    <a:pt x="0" y="500"/>
                    <a:pt x="29" y="1341"/>
                  </a:cubicBezTo>
                  <a:cubicBezTo>
                    <a:pt x="132" y="2343"/>
                    <a:pt x="1230" y="3179"/>
                    <a:pt x="1993" y="3179"/>
                  </a:cubicBezTo>
                  <a:cubicBezTo>
                    <a:pt x="2503" y="3179"/>
                    <a:pt x="2863" y="2806"/>
                    <a:pt x="2679" y="1860"/>
                  </a:cubicBezTo>
                  <a:cubicBezTo>
                    <a:pt x="2472" y="558"/>
                    <a:pt x="1763" y="0"/>
                    <a:pt x="11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57"/>
            <p:cNvSpPr/>
            <p:nvPr/>
          </p:nvSpPr>
          <p:spPr>
            <a:xfrm>
              <a:off x="4509" y="2621933"/>
              <a:ext cx="63086" cy="51566"/>
            </a:xfrm>
            <a:custGeom>
              <a:avLst/>
              <a:gdLst/>
              <a:ahLst/>
              <a:cxnLst/>
              <a:rect l="l" t="t" r="r" b="b"/>
              <a:pathLst>
                <a:path w="3105" h="2538" extrusionOk="0">
                  <a:moveTo>
                    <a:pt x="957" y="1"/>
                  </a:moveTo>
                  <a:cubicBezTo>
                    <a:pt x="412" y="1"/>
                    <a:pt x="1" y="345"/>
                    <a:pt x="125" y="1215"/>
                  </a:cubicBezTo>
                  <a:cubicBezTo>
                    <a:pt x="314" y="2162"/>
                    <a:pt x="1025" y="2537"/>
                    <a:pt x="1684" y="2537"/>
                  </a:cubicBezTo>
                  <a:cubicBezTo>
                    <a:pt x="2427" y="2537"/>
                    <a:pt x="3104" y="2060"/>
                    <a:pt x="2890" y="1388"/>
                  </a:cubicBezTo>
                  <a:cubicBezTo>
                    <a:pt x="2628" y="601"/>
                    <a:pt x="1676" y="1"/>
                    <a:pt x="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57"/>
            <p:cNvSpPr/>
            <p:nvPr/>
          </p:nvSpPr>
          <p:spPr>
            <a:xfrm>
              <a:off x="41793" y="2830661"/>
              <a:ext cx="52704" cy="64081"/>
            </a:xfrm>
            <a:custGeom>
              <a:avLst/>
              <a:gdLst/>
              <a:ahLst/>
              <a:cxnLst/>
              <a:rect l="l" t="t" r="r" b="b"/>
              <a:pathLst>
                <a:path w="2594" h="3154" extrusionOk="0">
                  <a:moveTo>
                    <a:pt x="1139" y="0"/>
                  </a:moveTo>
                  <a:cubicBezTo>
                    <a:pt x="544" y="0"/>
                    <a:pt x="0" y="430"/>
                    <a:pt x="134" y="909"/>
                  </a:cubicBezTo>
                  <a:cubicBezTo>
                    <a:pt x="383" y="1657"/>
                    <a:pt x="1380" y="3153"/>
                    <a:pt x="1983" y="3153"/>
                  </a:cubicBezTo>
                  <a:cubicBezTo>
                    <a:pt x="2216" y="3153"/>
                    <a:pt x="2390" y="2929"/>
                    <a:pt x="2438" y="2350"/>
                  </a:cubicBezTo>
                  <a:cubicBezTo>
                    <a:pt x="2593" y="583"/>
                    <a:pt x="1831" y="0"/>
                    <a:pt x="11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57"/>
            <p:cNvSpPr/>
            <p:nvPr/>
          </p:nvSpPr>
          <p:spPr>
            <a:xfrm>
              <a:off x="-187030" y="2470259"/>
              <a:ext cx="34885" cy="45633"/>
            </a:xfrm>
            <a:custGeom>
              <a:avLst/>
              <a:gdLst/>
              <a:ahLst/>
              <a:cxnLst/>
              <a:rect l="l" t="t" r="r" b="b"/>
              <a:pathLst>
                <a:path w="1717" h="2246" extrusionOk="0">
                  <a:moveTo>
                    <a:pt x="671" y="1"/>
                  </a:moveTo>
                  <a:cubicBezTo>
                    <a:pt x="617" y="1"/>
                    <a:pt x="562" y="12"/>
                    <a:pt x="506" y="37"/>
                  </a:cubicBezTo>
                  <a:cubicBezTo>
                    <a:pt x="1" y="248"/>
                    <a:pt x="388" y="2245"/>
                    <a:pt x="994" y="2245"/>
                  </a:cubicBezTo>
                  <a:cubicBezTo>
                    <a:pt x="1216" y="2245"/>
                    <a:pt x="1468" y="1975"/>
                    <a:pt x="1716" y="1247"/>
                  </a:cubicBezTo>
                  <a:cubicBezTo>
                    <a:pt x="1716" y="1247"/>
                    <a:pt x="1237" y="1"/>
                    <a:pt x="6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57"/>
            <p:cNvSpPr/>
            <p:nvPr/>
          </p:nvSpPr>
          <p:spPr>
            <a:xfrm>
              <a:off x="137105" y="2781532"/>
              <a:ext cx="25194" cy="30984"/>
            </a:xfrm>
            <a:custGeom>
              <a:avLst/>
              <a:gdLst/>
              <a:ahLst/>
              <a:cxnLst/>
              <a:rect l="l" t="t" r="r" b="b"/>
              <a:pathLst>
                <a:path w="1240" h="1525" extrusionOk="0">
                  <a:moveTo>
                    <a:pt x="734" y="0"/>
                  </a:moveTo>
                  <a:cubicBezTo>
                    <a:pt x="639" y="0"/>
                    <a:pt x="528" y="62"/>
                    <a:pt x="398" y="216"/>
                  </a:cubicBezTo>
                  <a:cubicBezTo>
                    <a:pt x="1" y="693"/>
                    <a:pt x="588" y="1525"/>
                    <a:pt x="955" y="1525"/>
                  </a:cubicBezTo>
                  <a:cubicBezTo>
                    <a:pt x="1120" y="1525"/>
                    <a:pt x="1240" y="1355"/>
                    <a:pt x="1204" y="907"/>
                  </a:cubicBezTo>
                  <a:cubicBezTo>
                    <a:pt x="1204" y="907"/>
                    <a:pt x="1095" y="0"/>
                    <a:pt x="7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57"/>
            <p:cNvSpPr/>
            <p:nvPr/>
          </p:nvSpPr>
          <p:spPr>
            <a:xfrm>
              <a:off x="419547" y="3036565"/>
              <a:ext cx="32528" cy="32508"/>
            </a:xfrm>
            <a:custGeom>
              <a:avLst/>
              <a:gdLst/>
              <a:ahLst/>
              <a:cxnLst/>
              <a:rect l="l" t="t" r="r" b="b"/>
              <a:pathLst>
                <a:path w="1601" h="1600" extrusionOk="0">
                  <a:moveTo>
                    <a:pt x="541" y="1"/>
                  </a:moveTo>
                  <a:cubicBezTo>
                    <a:pt x="277" y="1"/>
                    <a:pt x="60" y="203"/>
                    <a:pt x="36" y="628"/>
                  </a:cubicBezTo>
                  <a:cubicBezTo>
                    <a:pt x="1" y="1266"/>
                    <a:pt x="643" y="1599"/>
                    <a:pt x="1101" y="1599"/>
                  </a:cubicBezTo>
                  <a:cubicBezTo>
                    <a:pt x="1386" y="1599"/>
                    <a:pt x="1601" y="1470"/>
                    <a:pt x="1534" y="1204"/>
                  </a:cubicBezTo>
                  <a:cubicBezTo>
                    <a:pt x="1398" y="421"/>
                    <a:pt x="921" y="1"/>
                    <a:pt x="5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57"/>
            <p:cNvSpPr/>
            <p:nvPr/>
          </p:nvSpPr>
          <p:spPr>
            <a:xfrm>
              <a:off x="937700" y="3117797"/>
              <a:ext cx="62700" cy="65768"/>
            </a:xfrm>
            <a:custGeom>
              <a:avLst/>
              <a:gdLst/>
              <a:ahLst/>
              <a:cxnLst/>
              <a:rect l="l" t="t" r="r" b="b"/>
              <a:pathLst>
                <a:path w="3086" h="3237" extrusionOk="0">
                  <a:moveTo>
                    <a:pt x="665" y="1"/>
                  </a:moveTo>
                  <a:cubicBezTo>
                    <a:pt x="278" y="1"/>
                    <a:pt x="1" y="237"/>
                    <a:pt x="1" y="778"/>
                  </a:cubicBezTo>
                  <a:cubicBezTo>
                    <a:pt x="1" y="2038"/>
                    <a:pt x="1684" y="3236"/>
                    <a:pt x="2552" y="3236"/>
                  </a:cubicBezTo>
                  <a:cubicBezTo>
                    <a:pt x="2875" y="3236"/>
                    <a:pt x="3086" y="3070"/>
                    <a:pt x="3054" y="2679"/>
                  </a:cubicBezTo>
                  <a:cubicBezTo>
                    <a:pt x="2896" y="1136"/>
                    <a:pt x="1515" y="1"/>
                    <a:pt x="6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6" name="Google Shape;8936;p57"/>
          <p:cNvGrpSpPr/>
          <p:nvPr/>
        </p:nvGrpSpPr>
        <p:grpSpPr>
          <a:xfrm flipH="1">
            <a:off x="5505509" y="2459312"/>
            <a:ext cx="1354360" cy="764236"/>
            <a:chOff x="397009" y="3697962"/>
            <a:chExt cx="1354360" cy="764236"/>
          </a:xfrm>
        </p:grpSpPr>
        <p:grpSp>
          <p:nvGrpSpPr>
            <p:cNvPr id="8937" name="Google Shape;8937;p57"/>
            <p:cNvGrpSpPr/>
            <p:nvPr/>
          </p:nvGrpSpPr>
          <p:grpSpPr>
            <a:xfrm flipH="1">
              <a:off x="397009" y="3697962"/>
              <a:ext cx="1354360" cy="764236"/>
              <a:chOff x="551525" y="1064150"/>
              <a:chExt cx="6192775" cy="3494450"/>
            </a:xfrm>
          </p:grpSpPr>
          <p:sp>
            <p:nvSpPr>
              <p:cNvPr id="8938" name="Google Shape;8938;p57"/>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57"/>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0" name="Google Shape;8940;p57"/>
            <p:cNvGrpSpPr/>
            <p:nvPr/>
          </p:nvGrpSpPr>
          <p:grpSpPr>
            <a:xfrm flipH="1">
              <a:off x="397009" y="3697962"/>
              <a:ext cx="1354360" cy="764236"/>
              <a:chOff x="551525" y="1064150"/>
              <a:chExt cx="6192775" cy="3494450"/>
            </a:xfrm>
          </p:grpSpPr>
          <p:sp>
            <p:nvSpPr>
              <p:cNvPr id="8941" name="Google Shape;8941;p57"/>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57"/>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43" name="Google Shape;8943;p57"/>
          <p:cNvGrpSpPr/>
          <p:nvPr/>
        </p:nvGrpSpPr>
        <p:grpSpPr>
          <a:xfrm>
            <a:off x="7525076" y="-51318"/>
            <a:ext cx="904761" cy="2635790"/>
            <a:chOff x="6103076" y="-93868"/>
            <a:chExt cx="904761" cy="2635790"/>
          </a:xfrm>
        </p:grpSpPr>
        <p:grpSp>
          <p:nvGrpSpPr>
            <p:cNvPr id="8944" name="Google Shape;8944;p57"/>
            <p:cNvGrpSpPr/>
            <p:nvPr/>
          </p:nvGrpSpPr>
          <p:grpSpPr>
            <a:xfrm>
              <a:off x="6217254" y="-93868"/>
              <a:ext cx="676404" cy="2635790"/>
              <a:chOff x="6992560" y="76657"/>
              <a:chExt cx="676404" cy="2635790"/>
            </a:xfrm>
          </p:grpSpPr>
          <p:sp>
            <p:nvSpPr>
              <p:cNvPr id="8945" name="Google Shape;8945;p57"/>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46" name="Google Shape;8946;p57"/>
              <p:cNvGrpSpPr/>
              <p:nvPr/>
            </p:nvGrpSpPr>
            <p:grpSpPr>
              <a:xfrm>
                <a:off x="6992560" y="76657"/>
                <a:ext cx="676404" cy="2635790"/>
                <a:chOff x="6992560" y="76657"/>
                <a:chExt cx="676404" cy="2635790"/>
              </a:xfrm>
            </p:grpSpPr>
            <p:sp>
              <p:nvSpPr>
                <p:cNvPr id="8947" name="Google Shape;8947;p57"/>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57"/>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57"/>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57"/>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57"/>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57"/>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57"/>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57"/>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57"/>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57"/>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57"/>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57"/>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57"/>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57"/>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57"/>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57"/>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57"/>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57"/>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57"/>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57"/>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67" name="Google Shape;8967;p57"/>
            <p:cNvGrpSpPr/>
            <p:nvPr/>
          </p:nvGrpSpPr>
          <p:grpSpPr>
            <a:xfrm>
              <a:off x="6103076" y="-93868"/>
              <a:ext cx="904761" cy="2635790"/>
              <a:chOff x="3005950" y="538925"/>
              <a:chExt cx="1581750" cy="4608025"/>
            </a:xfrm>
          </p:grpSpPr>
          <p:sp>
            <p:nvSpPr>
              <p:cNvPr id="8968" name="Google Shape;8968;p57"/>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57"/>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57"/>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57"/>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57"/>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57"/>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57"/>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57"/>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57"/>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57"/>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57"/>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57"/>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57"/>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57"/>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57"/>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57"/>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57"/>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57"/>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57"/>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57"/>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57"/>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57"/>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57"/>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57"/>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57"/>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57"/>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57"/>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57"/>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96" name="Google Shape;8996;p57"/>
          <p:cNvGrpSpPr/>
          <p:nvPr/>
        </p:nvGrpSpPr>
        <p:grpSpPr>
          <a:xfrm flipH="1">
            <a:off x="6721821" y="1408430"/>
            <a:ext cx="241105" cy="241105"/>
            <a:chOff x="3127550" y="3852575"/>
            <a:chExt cx="235500" cy="235500"/>
          </a:xfrm>
        </p:grpSpPr>
        <p:sp>
          <p:nvSpPr>
            <p:cNvPr id="8997" name="Google Shape;8997;p57"/>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57"/>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9002"/>
        <p:cNvGrpSpPr/>
        <p:nvPr/>
      </p:nvGrpSpPr>
      <p:grpSpPr>
        <a:xfrm>
          <a:off x="0" y="0"/>
          <a:ext cx="0" cy="0"/>
          <a:chOff x="0" y="0"/>
          <a:chExt cx="0" cy="0"/>
        </a:xfrm>
      </p:grpSpPr>
      <p:sp>
        <p:nvSpPr>
          <p:cNvPr id="9003" name="Google Shape;9003;p58"/>
          <p:cNvSpPr/>
          <p:nvPr/>
        </p:nvSpPr>
        <p:spPr>
          <a:xfrm>
            <a:off x="2329200" y="2935963"/>
            <a:ext cx="4485600" cy="765000"/>
          </a:xfrm>
          <a:prstGeom prst="roundRect">
            <a:avLst>
              <a:gd name="adj" fmla="val 50000"/>
            </a:avLst>
          </a:prstGeom>
          <a:solidFill>
            <a:srgbClr val="2C2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58"/>
          <p:cNvSpPr txBox="1">
            <a:spLocks noGrp="1"/>
          </p:cNvSpPr>
          <p:nvPr>
            <p:ph type="title"/>
          </p:nvPr>
        </p:nvSpPr>
        <p:spPr>
          <a:xfrm>
            <a:off x="2480850" y="1442538"/>
            <a:ext cx="4182300" cy="162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2</a:t>
            </a:r>
            <a:r>
              <a:rPr lang="en">
                <a:solidFill>
                  <a:schemeClr val="dk1"/>
                </a:solidFill>
              </a:rPr>
              <a:t>,</a:t>
            </a:r>
            <a:r>
              <a:rPr lang="en"/>
              <a:t>432</a:t>
            </a:r>
            <a:r>
              <a:rPr lang="en">
                <a:solidFill>
                  <a:schemeClr val="dk1"/>
                </a:solidFill>
              </a:rPr>
              <a:t>,</a:t>
            </a:r>
            <a:r>
              <a:rPr lang="en"/>
              <a:t>19</a:t>
            </a:r>
            <a:endParaRPr/>
          </a:p>
        </p:txBody>
      </p:sp>
      <p:sp>
        <p:nvSpPr>
          <p:cNvPr id="9005" name="Google Shape;9005;p58"/>
          <p:cNvSpPr txBox="1">
            <a:spLocks noGrp="1"/>
          </p:cNvSpPr>
          <p:nvPr>
            <p:ph type="subTitle" idx="1"/>
          </p:nvPr>
        </p:nvSpPr>
        <p:spPr>
          <a:xfrm>
            <a:off x="2480850" y="2935963"/>
            <a:ext cx="4182300" cy="765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 and support the topic</a:t>
            </a:r>
            <a:endParaRPr/>
          </a:p>
          <a:p>
            <a:pPr marL="0" lvl="0" indent="0" algn="ctr" rtl="0">
              <a:spcBef>
                <a:spcPts val="0"/>
              </a:spcBef>
              <a:spcAft>
                <a:spcPts val="0"/>
              </a:spcAft>
              <a:buNone/>
            </a:pPr>
            <a:endParaRPr/>
          </a:p>
        </p:txBody>
      </p:sp>
      <p:grpSp>
        <p:nvGrpSpPr>
          <p:cNvPr id="9006" name="Google Shape;9006;p58"/>
          <p:cNvGrpSpPr/>
          <p:nvPr/>
        </p:nvGrpSpPr>
        <p:grpSpPr>
          <a:xfrm flipH="1">
            <a:off x="4347239" y="400850"/>
            <a:ext cx="1464718" cy="583194"/>
            <a:chOff x="3545525" y="1039700"/>
            <a:chExt cx="1464718" cy="583194"/>
          </a:xfrm>
        </p:grpSpPr>
        <p:sp>
          <p:nvSpPr>
            <p:cNvPr id="9007" name="Google Shape;9007;p58"/>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58"/>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9" name="Google Shape;9009;p58"/>
          <p:cNvGrpSpPr/>
          <p:nvPr/>
        </p:nvGrpSpPr>
        <p:grpSpPr>
          <a:xfrm>
            <a:off x="7187769" y="-782243"/>
            <a:ext cx="1416168" cy="2635790"/>
            <a:chOff x="3010119" y="-947543"/>
            <a:chExt cx="1416168" cy="2635790"/>
          </a:xfrm>
        </p:grpSpPr>
        <p:grpSp>
          <p:nvGrpSpPr>
            <p:cNvPr id="9010" name="Google Shape;9010;p58"/>
            <p:cNvGrpSpPr/>
            <p:nvPr/>
          </p:nvGrpSpPr>
          <p:grpSpPr>
            <a:xfrm>
              <a:off x="3521526" y="-947543"/>
              <a:ext cx="904761" cy="2635790"/>
              <a:chOff x="6103076" y="-93868"/>
              <a:chExt cx="904761" cy="2635790"/>
            </a:xfrm>
          </p:grpSpPr>
          <p:grpSp>
            <p:nvGrpSpPr>
              <p:cNvPr id="9011" name="Google Shape;9011;p58"/>
              <p:cNvGrpSpPr/>
              <p:nvPr/>
            </p:nvGrpSpPr>
            <p:grpSpPr>
              <a:xfrm>
                <a:off x="6217254" y="-93868"/>
                <a:ext cx="676404" cy="2635790"/>
                <a:chOff x="6992560" y="76657"/>
                <a:chExt cx="676404" cy="2635790"/>
              </a:xfrm>
            </p:grpSpPr>
            <p:sp>
              <p:nvSpPr>
                <p:cNvPr id="9012" name="Google Shape;9012;p58"/>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13" name="Google Shape;9013;p58"/>
                <p:cNvGrpSpPr/>
                <p:nvPr/>
              </p:nvGrpSpPr>
              <p:grpSpPr>
                <a:xfrm>
                  <a:off x="6992560" y="76657"/>
                  <a:ext cx="676404" cy="2635790"/>
                  <a:chOff x="6992560" y="76657"/>
                  <a:chExt cx="676404" cy="2635790"/>
                </a:xfrm>
              </p:grpSpPr>
              <p:sp>
                <p:nvSpPr>
                  <p:cNvPr id="9014" name="Google Shape;9014;p58"/>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58"/>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58"/>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58"/>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58"/>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58"/>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58"/>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58"/>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58"/>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58"/>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58"/>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58"/>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58"/>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58"/>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58"/>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58"/>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58"/>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58"/>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58"/>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58"/>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34" name="Google Shape;9034;p58"/>
              <p:cNvGrpSpPr/>
              <p:nvPr/>
            </p:nvGrpSpPr>
            <p:grpSpPr>
              <a:xfrm>
                <a:off x="6103076" y="-93868"/>
                <a:ext cx="904761" cy="2635790"/>
                <a:chOff x="3005950" y="538925"/>
                <a:chExt cx="1581750" cy="4608025"/>
              </a:xfrm>
            </p:grpSpPr>
            <p:sp>
              <p:nvSpPr>
                <p:cNvPr id="9035" name="Google Shape;9035;p58"/>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58"/>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58"/>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58"/>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58"/>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58"/>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58"/>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58"/>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58"/>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58"/>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58"/>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58"/>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58"/>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58"/>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58"/>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58"/>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58"/>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58"/>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58"/>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58"/>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58"/>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58"/>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58"/>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58"/>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58"/>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58"/>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58"/>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58"/>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63" name="Google Shape;9063;p58"/>
            <p:cNvGrpSpPr/>
            <p:nvPr/>
          </p:nvGrpSpPr>
          <p:grpSpPr>
            <a:xfrm>
              <a:off x="3010119" y="-614589"/>
              <a:ext cx="226462" cy="1338982"/>
              <a:chOff x="1732769" y="-87277"/>
              <a:chExt cx="226462" cy="1338982"/>
            </a:xfrm>
          </p:grpSpPr>
          <p:grpSp>
            <p:nvGrpSpPr>
              <p:cNvPr id="9064" name="Google Shape;9064;p58"/>
              <p:cNvGrpSpPr/>
              <p:nvPr/>
            </p:nvGrpSpPr>
            <p:grpSpPr>
              <a:xfrm>
                <a:off x="1732769" y="-87276"/>
                <a:ext cx="226462" cy="1338981"/>
                <a:chOff x="3247110" y="-43551"/>
                <a:chExt cx="586538" cy="3467965"/>
              </a:xfrm>
            </p:grpSpPr>
            <p:sp>
              <p:nvSpPr>
                <p:cNvPr id="9065" name="Google Shape;9065;p58"/>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58"/>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58"/>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58"/>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58"/>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58"/>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58"/>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58"/>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58"/>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58"/>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58"/>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58"/>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58"/>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58"/>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58"/>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58"/>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58"/>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2" name="Google Shape;9082;p58"/>
              <p:cNvGrpSpPr/>
              <p:nvPr/>
            </p:nvGrpSpPr>
            <p:grpSpPr>
              <a:xfrm>
                <a:off x="1732786" y="-87277"/>
                <a:ext cx="226446" cy="1338882"/>
                <a:chOff x="3355550" y="288525"/>
                <a:chExt cx="867275" cy="5127850"/>
              </a:xfrm>
            </p:grpSpPr>
            <p:sp>
              <p:nvSpPr>
                <p:cNvPr id="9083" name="Google Shape;9083;p58"/>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58"/>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58"/>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58"/>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58"/>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58"/>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58"/>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58"/>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58"/>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58"/>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58"/>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58"/>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58"/>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58"/>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58"/>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58"/>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58"/>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58"/>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58"/>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58"/>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58"/>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58"/>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58"/>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58"/>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58"/>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58"/>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58"/>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110" name="Google Shape;9110;p58"/>
          <p:cNvGrpSpPr/>
          <p:nvPr/>
        </p:nvGrpSpPr>
        <p:grpSpPr>
          <a:xfrm>
            <a:off x="4005813" y="4242334"/>
            <a:ext cx="269907" cy="269907"/>
            <a:chOff x="3127550" y="3852575"/>
            <a:chExt cx="235500" cy="235500"/>
          </a:xfrm>
        </p:grpSpPr>
        <p:sp>
          <p:nvSpPr>
            <p:cNvPr id="9111" name="Google Shape;9111;p58"/>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58"/>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3" name="Google Shape;9113;p58"/>
          <p:cNvGrpSpPr/>
          <p:nvPr/>
        </p:nvGrpSpPr>
        <p:grpSpPr>
          <a:xfrm>
            <a:off x="1185638" y="1137659"/>
            <a:ext cx="269907" cy="269907"/>
            <a:chOff x="3127550" y="3852575"/>
            <a:chExt cx="235500" cy="235500"/>
          </a:xfrm>
        </p:grpSpPr>
        <p:sp>
          <p:nvSpPr>
            <p:cNvPr id="9114" name="Google Shape;9114;p58"/>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58"/>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9119"/>
        <p:cNvGrpSpPr/>
        <p:nvPr/>
      </p:nvGrpSpPr>
      <p:grpSpPr>
        <a:xfrm>
          <a:off x="0" y="0"/>
          <a:ext cx="0" cy="0"/>
          <a:chOff x="0" y="0"/>
          <a:chExt cx="0" cy="0"/>
        </a:xfrm>
      </p:grpSpPr>
      <p:pic>
        <p:nvPicPr>
          <p:cNvPr id="9120" name="Google Shape;9120;p59"/>
          <p:cNvPicPr preferRelativeResize="0">
            <a:picLocks noGrp="1"/>
          </p:cNvPicPr>
          <p:nvPr>
            <p:ph type="pic" idx="6"/>
          </p:nvPr>
        </p:nvPicPr>
        <p:blipFill rotWithShape="1">
          <a:blip r:embed="rId3">
            <a:alphaModFix/>
          </a:blip>
          <a:srcRect t="1922" b="31543"/>
          <a:stretch/>
        </p:blipFill>
        <p:spPr>
          <a:xfrm>
            <a:off x="809050" y="807750"/>
            <a:ext cx="3528000" cy="3528000"/>
          </a:xfrm>
          <a:prstGeom prst="ellipse">
            <a:avLst/>
          </a:prstGeom>
        </p:spPr>
      </p:pic>
      <p:sp>
        <p:nvSpPr>
          <p:cNvPr id="9121" name="Google Shape;9121;p59"/>
          <p:cNvSpPr txBox="1">
            <a:spLocks noGrp="1"/>
          </p:cNvSpPr>
          <p:nvPr>
            <p:ph type="subTitle" idx="1"/>
          </p:nvPr>
        </p:nvSpPr>
        <p:spPr>
          <a:xfrm>
            <a:off x="4666863" y="1455150"/>
            <a:ext cx="3668100" cy="38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small</a:t>
            </a:r>
            <a:endParaRPr/>
          </a:p>
        </p:txBody>
      </p:sp>
      <p:sp>
        <p:nvSpPr>
          <p:cNvPr id="9122" name="Google Shape;9122;p59"/>
          <p:cNvSpPr txBox="1">
            <a:spLocks noGrp="1"/>
          </p:cNvSpPr>
          <p:nvPr>
            <p:ph type="title"/>
          </p:nvPr>
        </p:nvSpPr>
        <p:spPr>
          <a:xfrm>
            <a:off x="4666863" y="764250"/>
            <a:ext cx="3668100" cy="843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9,200,000 </a:t>
            </a:r>
            <a:r>
              <a:rPr lang="en">
                <a:solidFill>
                  <a:schemeClr val="dk1"/>
                </a:solidFill>
              </a:rPr>
              <a:t>KM²</a:t>
            </a:r>
            <a:endParaRPr>
              <a:solidFill>
                <a:schemeClr val="dk1"/>
              </a:solidFill>
            </a:endParaRPr>
          </a:p>
        </p:txBody>
      </p:sp>
      <p:sp>
        <p:nvSpPr>
          <p:cNvPr id="9123" name="Google Shape;9123;p59"/>
          <p:cNvSpPr txBox="1">
            <a:spLocks noGrp="1"/>
          </p:cNvSpPr>
          <p:nvPr>
            <p:ph type="subTitle" idx="2"/>
          </p:nvPr>
        </p:nvSpPr>
        <p:spPr>
          <a:xfrm>
            <a:off x="4666863" y="2731775"/>
            <a:ext cx="3668100" cy="38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high temperatures</a:t>
            </a:r>
            <a:endParaRPr/>
          </a:p>
          <a:p>
            <a:pPr marL="0" lvl="0" indent="0" algn="ctr" rtl="0">
              <a:spcBef>
                <a:spcPts val="0"/>
              </a:spcBef>
              <a:spcAft>
                <a:spcPts val="0"/>
              </a:spcAft>
              <a:buNone/>
            </a:pPr>
            <a:endParaRPr/>
          </a:p>
        </p:txBody>
      </p:sp>
      <p:sp>
        <p:nvSpPr>
          <p:cNvPr id="9124" name="Google Shape;9124;p59"/>
          <p:cNvSpPr txBox="1">
            <a:spLocks noGrp="1"/>
          </p:cNvSpPr>
          <p:nvPr>
            <p:ph type="title" idx="3"/>
          </p:nvPr>
        </p:nvSpPr>
        <p:spPr>
          <a:xfrm>
            <a:off x="4666863" y="2040875"/>
            <a:ext cx="3668100" cy="843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67,700 </a:t>
            </a:r>
            <a:r>
              <a:rPr lang="en">
                <a:solidFill>
                  <a:schemeClr val="dk1"/>
                </a:solidFill>
              </a:rPr>
              <a:t>PEOPLE</a:t>
            </a:r>
            <a:endParaRPr>
              <a:solidFill>
                <a:schemeClr val="dk1"/>
              </a:solidFill>
            </a:endParaRPr>
          </a:p>
        </p:txBody>
      </p:sp>
      <p:sp>
        <p:nvSpPr>
          <p:cNvPr id="9125" name="Google Shape;9125;p59"/>
          <p:cNvSpPr txBox="1">
            <a:spLocks noGrp="1"/>
          </p:cNvSpPr>
          <p:nvPr>
            <p:ph type="subTitle" idx="4"/>
          </p:nvPr>
        </p:nvSpPr>
        <p:spPr>
          <a:xfrm>
            <a:off x="4666863" y="4008400"/>
            <a:ext cx="3668100" cy="38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a:t>
            </a:r>
            <a:endParaRPr/>
          </a:p>
        </p:txBody>
      </p:sp>
      <p:sp>
        <p:nvSpPr>
          <p:cNvPr id="9126" name="Google Shape;9126;p59"/>
          <p:cNvSpPr txBox="1">
            <a:spLocks noGrp="1"/>
          </p:cNvSpPr>
          <p:nvPr>
            <p:ph type="title" idx="5"/>
          </p:nvPr>
        </p:nvSpPr>
        <p:spPr>
          <a:xfrm>
            <a:off x="4666863" y="3317500"/>
            <a:ext cx="3668100" cy="843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24H 37M </a:t>
            </a:r>
            <a:r>
              <a:rPr lang="en">
                <a:solidFill>
                  <a:schemeClr val="dk1"/>
                </a:solidFill>
              </a:rPr>
              <a:t>23S</a:t>
            </a:r>
            <a:endParaRPr>
              <a:solidFill>
                <a:schemeClr val="dk1"/>
              </a:solidFill>
            </a:endParaRPr>
          </a:p>
        </p:txBody>
      </p:sp>
      <p:grpSp>
        <p:nvGrpSpPr>
          <p:cNvPr id="9127" name="Google Shape;9127;p59"/>
          <p:cNvGrpSpPr/>
          <p:nvPr/>
        </p:nvGrpSpPr>
        <p:grpSpPr>
          <a:xfrm>
            <a:off x="2942175" y="630750"/>
            <a:ext cx="1464718" cy="583194"/>
            <a:chOff x="3545525" y="1039700"/>
            <a:chExt cx="1464718" cy="583194"/>
          </a:xfrm>
        </p:grpSpPr>
        <p:sp>
          <p:nvSpPr>
            <p:cNvPr id="9128" name="Google Shape;9128;p59"/>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59"/>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0" name="Google Shape;9130;p59"/>
          <p:cNvGrpSpPr/>
          <p:nvPr/>
        </p:nvGrpSpPr>
        <p:grpSpPr>
          <a:xfrm>
            <a:off x="1243891" y="913719"/>
            <a:ext cx="433720" cy="433720"/>
            <a:chOff x="3127550" y="3852575"/>
            <a:chExt cx="235500" cy="235500"/>
          </a:xfrm>
        </p:grpSpPr>
        <p:sp>
          <p:nvSpPr>
            <p:cNvPr id="9131" name="Google Shape;9131;p59"/>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59"/>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3" name="Google Shape;9133;p59"/>
          <p:cNvGrpSpPr/>
          <p:nvPr/>
        </p:nvGrpSpPr>
        <p:grpSpPr>
          <a:xfrm>
            <a:off x="323234" y="3517187"/>
            <a:ext cx="1354360" cy="764236"/>
            <a:chOff x="397009" y="3697962"/>
            <a:chExt cx="1354360" cy="764236"/>
          </a:xfrm>
        </p:grpSpPr>
        <p:grpSp>
          <p:nvGrpSpPr>
            <p:cNvPr id="9134" name="Google Shape;9134;p59"/>
            <p:cNvGrpSpPr/>
            <p:nvPr/>
          </p:nvGrpSpPr>
          <p:grpSpPr>
            <a:xfrm flipH="1">
              <a:off x="397009" y="3697962"/>
              <a:ext cx="1354360" cy="764236"/>
              <a:chOff x="551525" y="1064150"/>
              <a:chExt cx="6192775" cy="3494450"/>
            </a:xfrm>
          </p:grpSpPr>
          <p:sp>
            <p:nvSpPr>
              <p:cNvPr id="9135" name="Google Shape;9135;p59"/>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59"/>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7" name="Google Shape;9137;p59"/>
            <p:cNvGrpSpPr/>
            <p:nvPr/>
          </p:nvGrpSpPr>
          <p:grpSpPr>
            <a:xfrm flipH="1">
              <a:off x="397009" y="3697962"/>
              <a:ext cx="1354360" cy="764236"/>
              <a:chOff x="551525" y="1064150"/>
              <a:chExt cx="6192775" cy="3494450"/>
            </a:xfrm>
          </p:grpSpPr>
          <p:sp>
            <p:nvSpPr>
              <p:cNvPr id="9138" name="Google Shape;9138;p59"/>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59"/>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40" name="Google Shape;9140;p59"/>
          <p:cNvGrpSpPr/>
          <p:nvPr/>
        </p:nvGrpSpPr>
        <p:grpSpPr>
          <a:xfrm>
            <a:off x="605551" y="-127243"/>
            <a:ext cx="904761" cy="2635790"/>
            <a:chOff x="6103076" y="-93868"/>
            <a:chExt cx="904761" cy="2635790"/>
          </a:xfrm>
        </p:grpSpPr>
        <p:grpSp>
          <p:nvGrpSpPr>
            <p:cNvPr id="9141" name="Google Shape;9141;p59"/>
            <p:cNvGrpSpPr/>
            <p:nvPr/>
          </p:nvGrpSpPr>
          <p:grpSpPr>
            <a:xfrm>
              <a:off x="6217254" y="-93868"/>
              <a:ext cx="676404" cy="2635790"/>
              <a:chOff x="6992560" y="76657"/>
              <a:chExt cx="676404" cy="2635790"/>
            </a:xfrm>
          </p:grpSpPr>
          <p:sp>
            <p:nvSpPr>
              <p:cNvPr id="9142" name="Google Shape;9142;p59"/>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3" name="Google Shape;9143;p59"/>
              <p:cNvGrpSpPr/>
              <p:nvPr/>
            </p:nvGrpSpPr>
            <p:grpSpPr>
              <a:xfrm>
                <a:off x="6992560" y="76657"/>
                <a:ext cx="676404" cy="2635790"/>
                <a:chOff x="6992560" y="76657"/>
                <a:chExt cx="676404" cy="2635790"/>
              </a:xfrm>
            </p:grpSpPr>
            <p:sp>
              <p:nvSpPr>
                <p:cNvPr id="9144" name="Google Shape;9144;p59"/>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59"/>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59"/>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59"/>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59"/>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59"/>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59"/>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59"/>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59"/>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59"/>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59"/>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59"/>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59"/>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59"/>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59"/>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59"/>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59"/>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59"/>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59"/>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59"/>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64" name="Google Shape;9164;p59"/>
            <p:cNvGrpSpPr/>
            <p:nvPr/>
          </p:nvGrpSpPr>
          <p:grpSpPr>
            <a:xfrm>
              <a:off x="6103076" y="-93868"/>
              <a:ext cx="904761" cy="2635790"/>
              <a:chOff x="3005950" y="538925"/>
              <a:chExt cx="1581750" cy="4608025"/>
            </a:xfrm>
          </p:grpSpPr>
          <p:sp>
            <p:nvSpPr>
              <p:cNvPr id="9165" name="Google Shape;9165;p59"/>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59"/>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59"/>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59"/>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59"/>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59"/>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59"/>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59"/>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59"/>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59"/>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59"/>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59"/>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59"/>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59"/>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59"/>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59"/>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59"/>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59"/>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59"/>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59"/>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59"/>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59"/>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59"/>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59"/>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59"/>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59"/>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59"/>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59"/>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93" name="Google Shape;9193;p59"/>
          <p:cNvGrpSpPr/>
          <p:nvPr/>
        </p:nvGrpSpPr>
        <p:grpSpPr>
          <a:xfrm flipH="1">
            <a:off x="4337049" y="3644779"/>
            <a:ext cx="390854" cy="411698"/>
            <a:chOff x="5232406" y="2094648"/>
            <a:chExt cx="586515" cy="617793"/>
          </a:xfrm>
        </p:grpSpPr>
        <p:sp>
          <p:nvSpPr>
            <p:cNvPr id="9194" name="Google Shape;9194;p59"/>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59"/>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59"/>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9200"/>
        <p:cNvGrpSpPr/>
        <p:nvPr/>
      </p:nvGrpSpPr>
      <p:grpSpPr>
        <a:xfrm>
          <a:off x="0" y="0"/>
          <a:ext cx="0" cy="0"/>
          <a:chOff x="0" y="0"/>
          <a:chExt cx="0" cy="0"/>
        </a:xfrm>
      </p:grpSpPr>
      <p:sp>
        <p:nvSpPr>
          <p:cNvPr id="9201" name="Google Shape;9201;p60"/>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MID AUTUMN FEST </a:t>
            </a:r>
            <a:r>
              <a:rPr lang="en">
                <a:solidFill>
                  <a:schemeClr val="dk1"/>
                </a:solidFill>
              </a:rPr>
              <a:t>TRADITIONS</a:t>
            </a:r>
            <a:endParaRPr>
              <a:solidFill>
                <a:schemeClr val="dk1"/>
              </a:solidFill>
            </a:endParaRPr>
          </a:p>
        </p:txBody>
      </p:sp>
      <p:graphicFrame>
        <p:nvGraphicFramePr>
          <p:cNvPr id="9202" name="Google Shape;9202;p60"/>
          <p:cNvGraphicFramePr/>
          <p:nvPr/>
        </p:nvGraphicFramePr>
        <p:xfrm>
          <a:off x="2239981" y="1512425"/>
          <a:ext cx="3000000" cy="3000000"/>
        </p:xfrm>
        <a:graphic>
          <a:graphicData uri="http://schemas.openxmlformats.org/drawingml/2006/table">
            <a:tbl>
              <a:tblPr>
                <a:noFill/>
                <a:tableStyleId>{15C06717-F78F-4B6F-8811-C74803F5799E}</a:tableStyleId>
              </a:tblPr>
              <a:tblGrid>
                <a:gridCol w="1828300">
                  <a:extLst>
                    <a:ext uri="{9D8B030D-6E8A-4147-A177-3AD203B41FA5}">
                      <a16:colId xmlns:a16="http://schemas.microsoft.com/office/drawing/2014/main" val="20000"/>
                    </a:ext>
                  </a:extLst>
                </a:gridCol>
                <a:gridCol w="1822075">
                  <a:extLst>
                    <a:ext uri="{9D8B030D-6E8A-4147-A177-3AD203B41FA5}">
                      <a16:colId xmlns:a16="http://schemas.microsoft.com/office/drawing/2014/main" val="20001"/>
                    </a:ext>
                  </a:extLst>
                </a:gridCol>
                <a:gridCol w="1822075">
                  <a:extLst>
                    <a:ext uri="{9D8B030D-6E8A-4147-A177-3AD203B41FA5}">
                      <a16:colId xmlns:a16="http://schemas.microsoft.com/office/drawing/2014/main" val="20002"/>
                    </a:ext>
                  </a:extLst>
                </a:gridCol>
              </a:tblGrid>
              <a:tr h="518125">
                <a:tc>
                  <a:txBody>
                    <a:bodyPr/>
                    <a:lstStyle/>
                    <a:p>
                      <a:pPr marL="0" lvl="0" indent="0" algn="ctr" rtl="0">
                        <a:spcBef>
                          <a:spcPts val="0"/>
                        </a:spcBef>
                        <a:spcAft>
                          <a:spcPts val="0"/>
                        </a:spcAft>
                        <a:buNone/>
                      </a:pPr>
                      <a:r>
                        <a:rPr lang="en" sz="2200">
                          <a:solidFill>
                            <a:schemeClr val="dk1"/>
                          </a:solidFill>
                          <a:latin typeface="Londrina Solid"/>
                          <a:ea typeface="Londrina Solid"/>
                          <a:cs typeface="Londrina Solid"/>
                          <a:sym typeface="Londrina Solid"/>
                        </a:rPr>
                        <a:t>VENUS</a:t>
                      </a:r>
                      <a:endParaRPr sz="2200">
                        <a:solidFill>
                          <a:schemeClr val="dk1"/>
                        </a:solidFill>
                        <a:latin typeface="Londrina Solid"/>
                        <a:ea typeface="Londrina Solid"/>
                        <a:cs typeface="Londrina Solid"/>
                        <a:sym typeface="Londrina Solid"/>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2200">
                          <a:solidFill>
                            <a:schemeClr val="dk1"/>
                          </a:solidFill>
                          <a:latin typeface="Londrina Solid"/>
                          <a:ea typeface="Londrina Solid"/>
                          <a:cs typeface="Londrina Solid"/>
                          <a:sym typeface="Londrina Solid"/>
                        </a:rPr>
                        <a:t>MERCURY</a:t>
                      </a:r>
                      <a:endParaRPr sz="2200">
                        <a:solidFill>
                          <a:schemeClr val="dk1"/>
                        </a:solidFill>
                        <a:latin typeface="Londrina Solid"/>
                        <a:ea typeface="Londrina Solid"/>
                        <a:cs typeface="Londrina Solid"/>
                        <a:sym typeface="Londrina Solid"/>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2200">
                          <a:solidFill>
                            <a:schemeClr val="dk1"/>
                          </a:solidFill>
                          <a:latin typeface="Londrina Solid"/>
                          <a:ea typeface="Londrina Solid"/>
                          <a:cs typeface="Londrina Solid"/>
                          <a:sym typeface="Londrina Solid"/>
                        </a:rPr>
                        <a:t>JUPITER</a:t>
                      </a:r>
                      <a:endParaRPr sz="2200">
                        <a:solidFill>
                          <a:schemeClr val="dk1"/>
                        </a:solidFill>
                        <a:latin typeface="Londrina Solid"/>
                        <a:ea typeface="Londrina Solid"/>
                        <a:cs typeface="Londrina Solid"/>
                        <a:sym typeface="Londrina Solid"/>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483975">
                <a:tc>
                  <a:txBody>
                    <a:bodyPr/>
                    <a:lstStyle/>
                    <a:p>
                      <a:pPr marL="0" lvl="0" indent="0" algn="ctr" rtl="0">
                        <a:spcBef>
                          <a:spcPts val="0"/>
                        </a:spcBef>
                        <a:spcAft>
                          <a:spcPts val="0"/>
                        </a:spcAft>
                        <a:buNone/>
                      </a:pPr>
                      <a:r>
                        <a:rPr lang="en" sz="1600">
                          <a:solidFill>
                            <a:schemeClr val="dk2"/>
                          </a:solidFill>
                          <a:latin typeface="Dosis"/>
                          <a:ea typeface="Dosis"/>
                          <a:cs typeface="Dosis"/>
                          <a:sym typeface="Dosis"/>
                        </a:rPr>
                        <a:t>Mercury is the smallest planet</a:t>
                      </a:r>
                      <a:endParaRPr sz="1600">
                        <a:solidFill>
                          <a:schemeClr val="dk2"/>
                        </a:solidFill>
                        <a:latin typeface="Dosis"/>
                        <a:ea typeface="Dosis"/>
                        <a:cs typeface="Dosis"/>
                        <a:sym typeface="Dosis"/>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Dosis"/>
                          <a:ea typeface="Dosis"/>
                          <a:cs typeface="Dosis"/>
                          <a:sym typeface="Dosis"/>
                        </a:rPr>
                        <a:t>Venus has very high temperatures</a:t>
                      </a:r>
                      <a:endParaRPr sz="1600">
                        <a:solidFill>
                          <a:schemeClr val="dk2"/>
                        </a:solidFill>
                        <a:latin typeface="Dosis"/>
                        <a:ea typeface="Dosis"/>
                        <a:cs typeface="Dosis"/>
                        <a:sym typeface="Dosis"/>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Dosis"/>
                          <a:ea typeface="Dosis"/>
                          <a:cs typeface="Dosis"/>
                          <a:sym typeface="Dosis"/>
                        </a:rPr>
                        <a:t>Despite being red, Mars is cold</a:t>
                      </a:r>
                      <a:endParaRPr sz="1600">
                        <a:solidFill>
                          <a:schemeClr val="dk2"/>
                        </a:solidFill>
                        <a:latin typeface="Dosis"/>
                        <a:ea typeface="Dosis"/>
                        <a:cs typeface="Dosis"/>
                        <a:sym typeface="Dosis"/>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418075">
                <a:tc>
                  <a:txBody>
                    <a:bodyPr/>
                    <a:lstStyle/>
                    <a:p>
                      <a:pPr marL="0" lvl="0" indent="0" algn="ctr" rtl="0">
                        <a:spcBef>
                          <a:spcPts val="0"/>
                        </a:spcBef>
                        <a:spcAft>
                          <a:spcPts val="0"/>
                        </a:spcAft>
                        <a:buNone/>
                      </a:pPr>
                      <a:r>
                        <a:rPr lang="en" sz="1600">
                          <a:solidFill>
                            <a:schemeClr val="dk2"/>
                          </a:solidFill>
                          <a:latin typeface="Dosis"/>
                          <a:ea typeface="Dosis"/>
                          <a:cs typeface="Dosis"/>
                          <a:sym typeface="Dosis"/>
                        </a:rPr>
                        <a:t>Earth is the only planet with life</a:t>
                      </a:r>
                      <a:endParaRPr sz="1600">
                        <a:solidFill>
                          <a:schemeClr val="dk2"/>
                        </a:solidFill>
                        <a:latin typeface="Dosis"/>
                        <a:ea typeface="Dosis"/>
                        <a:cs typeface="Dosis"/>
                        <a:sym typeface="Dosis"/>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Dosis"/>
                          <a:ea typeface="Dosis"/>
                          <a:cs typeface="Dosis"/>
                          <a:sym typeface="Dosis"/>
                        </a:rPr>
                        <a:t>Jupiter is the biggest planet of them all</a:t>
                      </a:r>
                      <a:endParaRPr sz="1600">
                        <a:solidFill>
                          <a:schemeClr val="dk2"/>
                        </a:solidFill>
                        <a:latin typeface="Dosis"/>
                        <a:ea typeface="Dosis"/>
                        <a:cs typeface="Dosis"/>
                        <a:sym typeface="Dosis"/>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Dosis"/>
                          <a:ea typeface="Dosis"/>
                          <a:cs typeface="Dosis"/>
                          <a:sym typeface="Dosis"/>
                        </a:rPr>
                        <a:t>Saturn is the planet with rings</a:t>
                      </a:r>
                      <a:endParaRPr sz="1600">
                        <a:solidFill>
                          <a:schemeClr val="dk2"/>
                        </a:solidFill>
                        <a:latin typeface="Dosis"/>
                        <a:ea typeface="Dosis"/>
                        <a:cs typeface="Dosis"/>
                        <a:sym typeface="Dosis"/>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340950">
                <a:tc>
                  <a:txBody>
                    <a:bodyPr/>
                    <a:lstStyle/>
                    <a:p>
                      <a:pPr marL="0" lvl="0" indent="0" algn="ctr" rtl="0">
                        <a:spcBef>
                          <a:spcPts val="0"/>
                        </a:spcBef>
                        <a:spcAft>
                          <a:spcPts val="0"/>
                        </a:spcAft>
                        <a:buClr>
                          <a:srgbClr val="000000"/>
                        </a:buClr>
                        <a:buSzPts val="1100"/>
                        <a:buFont typeface="Arial"/>
                        <a:buNone/>
                      </a:pPr>
                      <a:r>
                        <a:rPr lang="en" sz="1600">
                          <a:solidFill>
                            <a:schemeClr val="dk2"/>
                          </a:solidFill>
                          <a:latin typeface="Dosis"/>
                          <a:ea typeface="Dosis"/>
                          <a:cs typeface="Dosis"/>
                          <a:sym typeface="Dosis"/>
                        </a:rPr>
                        <a:t>Neptune is very far from the Sun</a:t>
                      </a:r>
                      <a:endParaRPr sz="1600">
                        <a:solidFill>
                          <a:schemeClr val="dk2"/>
                        </a:solidFill>
                        <a:latin typeface="Dosis"/>
                        <a:ea typeface="Dosis"/>
                        <a:cs typeface="Dosis"/>
                        <a:sym typeface="Dosis"/>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Dosis"/>
                          <a:ea typeface="Dosis"/>
                          <a:cs typeface="Dosis"/>
                          <a:sym typeface="Dosis"/>
                        </a:rPr>
                        <a:t>Pluto is considered a dwarf planet</a:t>
                      </a:r>
                      <a:endParaRPr sz="1600">
                        <a:solidFill>
                          <a:schemeClr val="dk2"/>
                        </a:solidFill>
                        <a:latin typeface="Dosis"/>
                        <a:ea typeface="Dosis"/>
                        <a:cs typeface="Dosis"/>
                        <a:sym typeface="Dosis"/>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Dosis"/>
                          <a:ea typeface="Dosis"/>
                          <a:cs typeface="Dosis"/>
                          <a:sym typeface="Dosis"/>
                        </a:rPr>
                        <a:t>Ceres is in the main asteroid belt</a:t>
                      </a:r>
                      <a:endParaRPr sz="1600">
                        <a:solidFill>
                          <a:schemeClr val="dk2"/>
                        </a:solidFill>
                        <a:latin typeface="Dosis"/>
                        <a:ea typeface="Dosis"/>
                        <a:cs typeface="Dosis"/>
                        <a:sym typeface="Dosis"/>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9203" name="Google Shape;9203;p60"/>
          <p:cNvSpPr/>
          <p:nvPr/>
        </p:nvSpPr>
        <p:spPr>
          <a:xfrm>
            <a:off x="1431569" y="2079450"/>
            <a:ext cx="572700" cy="5727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0"/>
          <p:cNvSpPr/>
          <p:nvPr/>
        </p:nvSpPr>
        <p:spPr>
          <a:xfrm>
            <a:off x="1431569" y="2749975"/>
            <a:ext cx="572700" cy="5727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0"/>
          <p:cNvSpPr/>
          <p:nvPr/>
        </p:nvSpPr>
        <p:spPr>
          <a:xfrm>
            <a:off x="1431569" y="3420500"/>
            <a:ext cx="572700" cy="5727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6" name="Google Shape;9206;p60"/>
          <p:cNvGrpSpPr/>
          <p:nvPr/>
        </p:nvGrpSpPr>
        <p:grpSpPr>
          <a:xfrm>
            <a:off x="1563538" y="3550165"/>
            <a:ext cx="308759" cy="313160"/>
            <a:chOff x="2904225" y="4072950"/>
            <a:chExt cx="459600" cy="466150"/>
          </a:xfrm>
        </p:grpSpPr>
        <p:sp>
          <p:nvSpPr>
            <p:cNvPr id="9207" name="Google Shape;9207;p60"/>
            <p:cNvSpPr/>
            <p:nvPr/>
          </p:nvSpPr>
          <p:spPr>
            <a:xfrm>
              <a:off x="3316475" y="4398000"/>
              <a:ext cx="26525" cy="21750"/>
            </a:xfrm>
            <a:custGeom>
              <a:avLst/>
              <a:gdLst/>
              <a:ahLst/>
              <a:cxnLst/>
              <a:rect l="l" t="t" r="r" b="b"/>
              <a:pathLst>
                <a:path w="1061" h="870" extrusionOk="0">
                  <a:moveTo>
                    <a:pt x="203" y="0"/>
                  </a:moveTo>
                  <a:lnTo>
                    <a:pt x="0" y="512"/>
                  </a:lnTo>
                  <a:lnTo>
                    <a:pt x="858" y="869"/>
                  </a:lnTo>
                  <a:lnTo>
                    <a:pt x="1060" y="357"/>
                  </a:lnTo>
                  <a:lnTo>
                    <a:pt x="2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0"/>
            <p:cNvSpPr/>
            <p:nvPr/>
          </p:nvSpPr>
          <p:spPr>
            <a:xfrm>
              <a:off x="2919400" y="4399175"/>
              <a:ext cx="26525" cy="21750"/>
            </a:xfrm>
            <a:custGeom>
              <a:avLst/>
              <a:gdLst/>
              <a:ahLst/>
              <a:cxnLst/>
              <a:rect l="l" t="t" r="r" b="b"/>
              <a:pathLst>
                <a:path w="1061" h="870" extrusionOk="0">
                  <a:moveTo>
                    <a:pt x="858" y="1"/>
                  </a:moveTo>
                  <a:lnTo>
                    <a:pt x="1" y="358"/>
                  </a:lnTo>
                  <a:lnTo>
                    <a:pt x="215" y="870"/>
                  </a:lnTo>
                  <a:lnTo>
                    <a:pt x="1060" y="513"/>
                  </a:lnTo>
                  <a:lnTo>
                    <a:pt x="8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0"/>
            <p:cNvSpPr/>
            <p:nvPr/>
          </p:nvSpPr>
          <p:spPr>
            <a:xfrm>
              <a:off x="3334025" y="4320300"/>
              <a:ext cx="23250" cy="13725"/>
            </a:xfrm>
            <a:custGeom>
              <a:avLst/>
              <a:gdLst/>
              <a:ahLst/>
              <a:cxnLst/>
              <a:rect l="l" t="t" r="r" b="b"/>
              <a:pathLst>
                <a:path w="930" h="549" extrusionOk="0">
                  <a:moveTo>
                    <a:pt x="1" y="1"/>
                  </a:moveTo>
                  <a:lnTo>
                    <a:pt x="1" y="548"/>
                  </a:lnTo>
                  <a:lnTo>
                    <a:pt x="930" y="548"/>
                  </a:lnTo>
                  <a:lnTo>
                    <a:pt x="9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0"/>
            <p:cNvSpPr/>
            <p:nvPr/>
          </p:nvSpPr>
          <p:spPr>
            <a:xfrm>
              <a:off x="2918500" y="4234875"/>
              <a:ext cx="26525" cy="21450"/>
            </a:xfrm>
            <a:custGeom>
              <a:avLst/>
              <a:gdLst/>
              <a:ahLst/>
              <a:cxnLst/>
              <a:rect l="l" t="t" r="r" b="b"/>
              <a:pathLst>
                <a:path w="1061" h="858" extrusionOk="0">
                  <a:moveTo>
                    <a:pt x="215" y="1"/>
                  </a:moveTo>
                  <a:lnTo>
                    <a:pt x="1" y="513"/>
                  </a:lnTo>
                  <a:lnTo>
                    <a:pt x="858" y="858"/>
                  </a:lnTo>
                  <a:lnTo>
                    <a:pt x="1060" y="346"/>
                  </a:lnTo>
                  <a:lnTo>
                    <a:pt x="2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0"/>
            <p:cNvSpPr/>
            <p:nvPr/>
          </p:nvSpPr>
          <p:spPr>
            <a:xfrm>
              <a:off x="2904225" y="4320300"/>
              <a:ext cx="23225" cy="13725"/>
            </a:xfrm>
            <a:custGeom>
              <a:avLst/>
              <a:gdLst/>
              <a:ahLst/>
              <a:cxnLst/>
              <a:rect l="l" t="t" r="r" b="b"/>
              <a:pathLst>
                <a:path w="929" h="549" extrusionOk="0">
                  <a:moveTo>
                    <a:pt x="0" y="1"/>
                  </a:moveTo>
                  <a:lnTo>
                    <a:pt x="0" y="548"/>
                  </a:lnTo>
                  <a:lnTo>
                    <a:pt x="929" y="548"/>
                  </a:lnTo>
                  <a:lnTo>
                    <a:pt x="9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0"/>
            <p:cNvSpPr/>
            <p:nvPr/>
          </p:nvSpPr>
          <p:spPr>
            <a:xfrm>
              <a:off x="3316175" y="4233400"/>
              <a:ext cx="26525" cy="21450"/>
            </a:xfrm>
            <a:custGeom>
              <a:avLst/>
              <a:gdLst/>
              <a:ahLst/>
              <a:cxnLst/>
              <a:rect l="l" t="t" r="r" b="b"/>
              <a:pathLst>
                <a:path w="1061" h="858" extrusionOk="0">
                  <a:moveTo>
                    <a:pt x="846" y="0"/>
                  </a:moveTo>
                  <a:lnTo>
                    <a:pt x="1" y="357"/>
                  </a:lnTo>
                  <a:lnTo>
                    <a:pt x="203" y="857"/>
                  </a:lnTo>
                  <a:lnTo>
                    <a:pt x="1060" y="512"/>
                  </a:lnTo>
                  <a:lnTo>
                    <a:pt x="8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0"/>
            <p:cNvSpPr/>
            <p:nvPr/>
          </p:nvSpPr>
          <p:spPr>
            <a:xfrm>
              <a:off x="2965525" y="4465850"/>
              <a:ext cx="26225" cy="26225"/>
            </a:xfrm>
            <a:custGeom>
              <a:avLst/>
              <a:gdLst/>
              <a:ahLst/>
              <a:cxnLst/>
              <a:rect l="l" t="t" r="r" b="b"/>
              <a:pathLst>
                <a:path w="1049" h="1049" extrusionOk="0">
                  <a:moveTo>
                    <a:pt x="656" y="1"/>
                  </a:moveTo>
                  <a:lnTo>
                    <a:pt x="1" y="656"/>
                  </a:lnTo>
                  <a:lnTo>
                    <a:pt x="394" y="1049"/>
                  </a:lnTo>
                  <a:lnTo>
                    <a:pt x="1049" y="394"/>
                  </a:lnTo>
                  <a:lnTo>
                    <a:pt x="65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0"/>
            <p:cNvSpPr/>
            <p:nvPr/>
          </p:nvSpPr>
          <p:spPr>
            <a:xfrm>
              <a:off x="2965525" y="4162250"/>
              <a:ext cx="26225" cy="25925"/>
            </a:xfrm>
            <a:custGeom>
              <a:avLst/>
              <a:gdLst/>
              <a:ahLst/>
              <a:cxnLst/>
              <a:rect l="l" t="t" r="r" b="b"/>
              <a:pathLst>
                <a:path w="1049" h="1037" extrusionOk="0">
                  <a:moveTo>
                    <a:pt x="394" y="0"/>
                  </a:moveTo>
                  <a:lnTo>
                    <a:pt x="1" y="393"/>
                  </a:lnTo>
                  <a:lnTo>
                    <a:pt x="656" y="1036"/>
                  </a:lnTo>
                  <a:lnTo>
                    <a:pt x="1049" y="655"/>
                  </a:lnTo>
                  <a:lnTo>
                    <a:pt x="3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0"/>
            <p:cNvSpPr/>
            <p:nvPr/>
          </p:nvSpPr>
          <p:spPr>
            <a:xfrm>
              <a:off x="2923275" y="4072950"/>
              <a:ext cx="440550" cy="466150"/>
            </a:xfrm>
            <a:custGeom>
              <a:avLst/>
              <a:gdLst/>
              <a:ahLst/>
              <a:cxnLst/>
              <a:rect l="l" t="t" r="r" b="b"/>
              <a:pathLst>
                <a:path w="17622" h="18646" extrusionOk="0">
                  <a:moveTo>
                    <a:pt x="16038" y="548"/>
                  </a:moveTo>
                  <a:lnTo>
                    <a:pt x="16038" y="1251"/>
                  </a:lnTo>
                  <a:lnTo>
                    <a:pt x="572" y="1251"/>
                  </a:lnTo>
                  <a:lnTo>
                    <a:pt x="572" y="548"/>
                  </a:lnTo>
                  <a:close/>
                  <a:moveTo>
                    <a:pt x="12919" y="1798"/>
                  </a:moveTo>
                  <a:lnTo>
                    <a:pt x="12919" y="4418"/>
                  </a:lnTo>
                  <a:cubicBezTo>
                    <a:pt x="11657" y="3394"/>
                    <a:pt x="10037" y="2787"/>
                    <a:pt x="8299" y="2787"/>
                  </a:cubicBezTo>
                  <a:cubicBezTo>
                    <a:pt x="6537" y="2787"/>
                    <a:pt x="4929" y="3394"/>
                    <a:pt x="3667" y="4418"/>
                  </a:cubicBezTo>
                  <a:lnTo>
                    <a:pt x="3667" y="1798"/>
                  </a:lnTo>
                  <a:close/>
                  <a:moveTo>
                    <a:pt x="8299" y="8287"/>
                  </a:moveTo>
                  <a:cubicBezTo>
                    <a:pt x="8680" y="8287"/>
                    <a:pt x="9049" y="8406"/>
                    <a:pt x="9347" y="8609"/>
                  </a:cubicBezTo>
                  <a:cubicBezTo>
                    <a:pt x="9097" y="8644"/>
                    <a:pt x="8859" y="8728"/>
                    <a:pt x="8656" y="8883"/>
                  </a:cubicBezTo>
                  <a:cubicBezTo>
                    <a:pt x="8632" y="8895"/>
                    <a:pt x="8620" y="8906"/>
                    <a:pt x="8609" y="8906"/>
                  </a:cubicBezTo>
                  <a:lnTo>
                    <a:pt x="8597" y="8930"/>
                  </a:lnTo>
                  <a:cubicBezTo>
                    <a:pt x="8573" y="8942"/>
                    <a:pt x="8561" y="8942"/>
                    <a:pt x="8561" y="8954"/>
                  </a:cubicBezTo>
                  <a:lnTo>
                    <a:pt x="8525" y="8990"/>
                  </a:lnTo>
                  <a:cubicBezTo>
                    <a:pt x="8513" y="8990"/>
                    <a:pt x="8513" y="9002"/>
                    <a:pt x="8501" y="9002"/>
                  </a:cubicBezTo>
                  <a:lnTo>
                    <a:pt x="8454" y="9049"/>
                  </a:lnTo>
                  <a:lnTo>
                    <a:pt x="8251" y="9252"/>
                  </a:lnTo>
                  <a:lnTo>
                    <a:pt x="8037" y="9466"/>
                  </a:lnTo>
                  <a:cubicBezTo>
                    <a:pt x="7835" y="9668"/>
                    <a:pt x="7680" y="9954"/>
                    <a:pt x="7620" y="10240"/>
                  </a:cubicBezTo>
                  <a:cubicBezTo>
                    <a:pt x="7608" y="10347"/>
                    <a:pt x="7596" y="10430"/>
                    <a:pt x="7596" y="10538"/>
                  </a:cubicBezTo>
                  <a:cubicBezTo>
                    <a:pt x="7585" y="10680"/>
                    <a:pt x="7596" y="10835"/>
                    <a:pt x="7644" y="10966"/>
                  </a:cubicBezTo>
                  <a:cubicBezTo>
                    <a:pt x="7716" y="11204"/>
                    <a:pt x="7847" y="11419"/>
                    <a:pt x="8025" y="11609"/>
                  </a:cubicBezTo>
                  <a:lnTo>
                    <a:pt x="8478" y="12050"/>
                  </a:lnTo>
                  <a:cubicBezTo>
                    <a:pt x="8418" y="12050"/>
                    <a:pt x="8358" y="12073"/>
                    <a:pt x="8299" y="12073"/>
                  </a:cubicBezTo>
                  <a:cubicBezTo>
                    <a:pt x="7251" y="12073"/>
                    <a:pt x="6406" y="11216"/>
                    <a:pt x="6406" y="10180"/>
                  </a:cubicBezTo>
                  <a:cubicBezTo>
                    <a:pt x="6406" y="9133"/>
                    <a:pt x="7251" y="8287"/>
                    <a:pt x="8299" y="8287"/>
                  </a:cubicBezTo>
                  <a:close/>
                  <a:moveTo>
                    <a:pt x="9489" y="9170"/>
                  </a:moveTo>
                  <a:cubicBezTo>
                    <a:pt x="9656" y="9170"/>
                    <a:pt x="9826" y="9212"/>
                    <a:pt x="9978" y="9299"/>
                  </a:cubicBezTo>
                  <a:lnTo>
                    <a:pt x="9990" y="9311"/>
                  </a:lnTo>
                  <a:cubicBezTo>
                    <a:pt x="10049" y="9359"/>
                    <a:pt x="10121" y="9406"/>
                    <a:pt x="10168" y="9466"/>
                  </a:cubicBezTo>
                  <a:lnTo>
                    <a:pt x="11109" y="10407"/>
                  </a:lnTo>
                  <a:cubicBezTo>
                    <a:pt x="11287" y="10585"/>
                    <a:pt x="11383" y="10835"/>
                    <a:pt x="11383" y="11085"/>
                  </a:cubicBezTo>
                  <a:cubicBezTo>
                    <a:pt x="11383" y="11335"/>
                    <a:pt x="11287" y="11597"/>
                    <a:pt x="11109" y="11776"/>
                  </a:cubicBezTo>
                  <a:lnTo>
                    <a:pt x="10668" y="12204"/>
                  </a:lnTo>
                  <a:cubicBezTo>
                    <a:pt x="10490" y="12383"/>
                    <a:pt x="10240" y="12490"/>
                    <a:pt x="9990" y="12490"/>
                  </a:cubicBezTo>
                  <a:cubicBezTo>
                    <a:pt x="9740" y="12490"/>
                    <a:pt x="9478" y="12383"/>
                    <a:pt x="9299" y="12204"/>
                  </a:cubicBezTo>
                  <a:lnTo>
                    <a:pt x="9180" y="12085"/>
                  </a:lnTo>
                  <a:lnTo>
                    <a:pt x="8418" y="11216"/>
                  </a:lnTo>
                  <a:cubicBezTo>
                    <a:pt x="8323" y="11133"/>
                    <a:pt x="8251" y="11014"/>
                    <a:pt x="8192" y="10895"/>
                  </a:cubicBezTo>
                  <a:cubicBezTo>
                    <a:pt x="8192" y="10883"/>
                    <a:pt x="8180" y="10859"/>
                    <a:pt x="8180" y="10847"/>
                  </a:cubicBezTo>
                  <a:cubicBezTo>
                    <a:pt x="8180" y="10835"/>
                    <a:pt x="8156" y="10823"/>
                    <a:pt x="8156" y="10800"/>
                  </a:cubicBezTo>
                  <a:cubicBezTo>
                    <a:pt x="8156" y="10788"/>
                    <a:pt x="8144" y="10776"/>
                    <a:pt x="8144" y="10764"/>
                  </a:cubicBezTo>
                  <a:cubicBezTo>
                    <a:pt x="8144" y="10728"/>
                    <a:pt x="8132" y="10716"/>
                    <a:pt x="8132" y="10680"/>
                  </a:cubicBezTo>
                  <a:cubicBezTo>
                    <a:pt x="8132" y="10645"/>
                    <a:pt x="8120" y="10597"/>
                    <a:pt x="8120" y="10538"/>
                  </a:cubicBezTo>
                  <a:cubicBezTo>
                    <a:pt x="8120" y="10490"/>
                    <a:pt x="8120" y="10442"/>
                    <a:pt x="8132" y="10383"/>
                  </a:cubicBezTo>
                  <a:cubicBezTo>
                    <a:pt x="8156" y="10180"/>
                    <a:pt x="8251" y="10002"/>
                    <a:pt x="8394" y="9847"/>
                  </a:cubicBezTo>
                  <a:lnTo>
                    <a:pt x="8811" y="9430"/>
                  </a:lnTo>
                  <a:cubicBezTo>
                    <a:pt x="8823" y="9418"/>
                    <a:pt x="8847" y="9406"/>
                    <a:pt x="8870" y="9395"/>
                  </a:cubicBezTo>
                  <a:cubicBezTo>
                    <a:pt x="8882" y="9371"/>
                    <a:pt x="8918" y="9359"/>
                    <a:pt x="8930" y="9347"/>
                  </a:cubicBezTo>
                  <a:cubicBezTo>
                    <a:pt x="9092" y="9230"/>
                    <a:pt x="9289" y="9170"/>
                    <a:pt x="9489" y="9170"/>
                  </a:cubicBezTo>
                  <a:close/>
                  <a:moveTo>
                    <a:pt x="8299" y="3334"/>
                  </a:moveTo>
                  <a:cubicBezTo>
                    <a:pt x="12061" y="3334"/>
                    <a:pt x="15121" y="6394"/>
                    <a:pt x="15121" y="10168"/>
                  </a:cubicBezTo>
                  <a:cubicBezTo>
                    <a:pt x="15121" y="11502"/>
                    <a:pt x="14740" y="12788"/>
                    <a:pt x="14026" y="13883"/>
                  </a:cubicBezTo>
                  <a:lnTo>
                    <a:pt x="12966" y="12824"/>
                  </a:lnTo>
                  <a:cubicBezTo>
                    <a:pt x="13431" y="12026"/>
                    <a:pt x="13681" y="11097"/>
                    <a:pt x="13681" y="10168"/>
                  </a:cubicBezTo>
                  <a:cubicBezTo>
                    <a:pt x="13681" y="9692"/>
                    <a:pt x="13621" y="9216"/>
                    <a:pt x="13490" y="8752"/>
                  </a:cubicBezTo>
                  <a:lnTo>
                    <a:pt x="12954" y="8895"/>
                  </a:lnTo>
                  <a:cubicBezTo>
                    <a:pt x="13061" y="9311"/>
                    <a:pt x="13121" y="9728"/>
                    <a:pt x="13121" y="10168"/>
                  </a:cubicBezTo>
                  <a:cubicBezTo>
                    <a:pt x="13121" y="10954"/>
                    <a:pt x="12919" y="11728"/>
                    <a:pt x="12549" y="12431"/>
                  </a:cubicBezTo>
                  <a:lnTo>
                    <a:pt x="11835" y="11716"/>
                  </a:lnTo>
                  <a:cubicBezTo>
                    <a:pt x="11942" y="11502"/>
                    <a:pt x="11990" y="11276"/>
                    <a:pt x="11990" y="11061"/>
                  </a:cubicBezTo>
                  <a:cubicBezTo>
                    <a:pt x="11990" y="10657"/>
                    <a:pt x="11823" y="10264"/>
                    <a:pt x="11537" y="9990"/>
                  </a:cubicBezTo>
                  <a:lnTo>
                    <a:pt x="10597" y="9049"/>
                  </a:lnTo>
                  <a:cubicBezTo>
                    <a:pt x="10525" y="8978"/>
                    <a:pt x="10442" y="8895"/>
                    <a:pt x="10347" y="8835"/>
                  </a:cubicBezTo>
                  <a:cubicBezTo>
                    <a:pt x="9882" y="8144"/>
                    <a:pt x="9132" y="7740"/>
                    <a:pt x="8299" y="7740"/>
                  </a:cubicBezTo>
                  <a:cubicBezTo>
                    <a:pt x="6942" y="7740"/>
                    <a:pt x="5834" y="8835"/>
                    <a:pt x="5834" y="10192"/>
                  </a:cubicBezTo>
                  <a:cubicBezTo>
                    <a:pt x="5834" y="11550"/>
                    <a:pt x="6942" y="12645"/>
                    <a:pt x="8299" y="12645"/>
                  </a:cubicBezTo>
                  <a:cubicBezTo>
                    <a:pt x="8513" y="12645"/>
                    <a:pt x="8739" y="12621"/>
                    <a:pt x="8954" y="12562"/>
                  </a:cubicBezTo>
                  <a:lnTo>
                    <a:pt x="8978" y="12585"/>
                  </a:lnTo>
                  <a:cubicBezTo>
                    <a:pt x="9263" y="12871"/>
                    <a:pt x="9644" y="13038"/>
                    <a:pt x="10049" y="13038"/>
                  </a:cubicBezTo>
                  <a:cubicBezTo>
                    <a:pt x="10287" y="13038"/>
                    <a:pt x="10514" y="12990"/>
                    <a:pt x="10704" y="12883"/>
                  </a:cubicBezTo>
                  <a:lnTo>
                    <a:pt x="11573" y="13752"/>
                  </a:lnTo>
                  <a:cubicBezTo>
                    <a:pt x="10680" y="14586"/>
                    <a:pt x="9513" y="15026"/>
                    <a:pt x="8299" y="15026"/>
                  </a:cubicBezTo>
                  <a:cubicBezTo>
                    <a:pt x="8013" y="15026"/>
                    <a:pt x="7727" y="15002"/>
                    <a:pt x="7466" y="14955"/>
                  </a:cubicBezTo>
                  <a:lnTo>
                    <a:pt x="7370" y="15502"/>
                  </a:lnTo>
                  <a:cubicBezTo>
                    <a:pt x="7668" y="15562"/>
                    <a:pt x="7977" y="15586"/>
                    <a:pt x="8299" y="15586"/>
                  </a:cubicBezTo>
                  <a:cubicBezTo>
                    <a:pt x="9680" y="15586"/>
                    <a:pt x="10954" y="15074"/>
                    <a:pt x="11954" y="14133"/>
                  </a:cubicBezTo>
                  <a:lnTo>
                    <a:pt x="12978" y="15169"/>
                  </a:lnTo>
                  <a:cubicBezTo>
                    <a:pt x="11716" y="16336"/>
                    <a:pt x="10049" y="16991"/>
                    <a:pt x="8299" y="16991"/>
                  </a:cubicBezTo>
                  <a:cubicBezTo>
                    <a:pt x="4525" y="16991"/>
                    <a:pt x="1465" y="13931"/>
                    <a:pt x="1465" y="10168"/>
                  </a:cubicBezTo>
                  <a:cubicBezTo>
                    <a:pt x="1465" y="6394"/>
                    <a:pt x="4525" y="3334"/>
                    <a:pt x="8299" y="3334"/>
                  </a:cubicBezTo>
                  <a:close/>
                  <a:moveTo>
                    <a:pt x="11490" y="12145"/>
                  </a:moveTo>
                  <a:lnTo>
                    <a:pt x="16991" y="17634"/>
                  </a:lnTo>
                  <a:cubicBezTo>
                    <a:pt x="17026" y="17681"/>
                    <a:pt x="17062" y="17741"/>
                    <a:pt x="17062" y="17812"/>
                  </a:cubicBezTo>
                  <a:cubicBezTo>
                    <a:pt x="17074" y="17908"/>
                    <a:pt x="17062" y="17967"/>
                    <a:pt x="17002" y="18003"/>
                  </a:cubicBezTo>
                  <a:cubicBezTo>
                    <a:pt x="16955" y="18050"/>
                    <a:pt x="16895" y="18086"/>
                    <a:pt x="16824" y="18086"/>
                  </a:cubicBezTo>
                  <a:cubicBezTo>
                    <a:pt x="16752" y="18086"/>
                    <a:pt x="16693" y="18050"/>
                    <a:pt x="16645" y="18003"/>
                  </a:cubicBezTo>
                  <a:lnTo>
                    <a:pt x="13752" y="15121"/>
                  </a:lnTo>
                  <a:lnTo>
                    <a:pt x="11133" y="12502"/>
                  </a:lnTo>
                  <a:lnTo>
                    <a:pt x="11311" y="12324"/>
                  </a:lnTo>
                  <a:lnTo>
                    <a:pt x="11490" y="12145"/>
                  </a:lnTo>
                  <a:close/>
                  <a:moveTo>
                    <a:pt x="0" y="1"/>
                  </a:moveTo>
                  <a:lnTo>
                    <a:pt x="0" y="1798"/>
                  </a:lnTo>
                  <a:lnTo>
                    <a:pt x="3096" y="1798"/>
                  </a:lnTo>
                  <a:lnTo>
                    <a:pt x="3096" y="4906"/>
                  </a:lnTo>
                  <a:cubicBezTo>
                    <a:pt x="1751" y="6251"/>
                    <a:pt x="893" y="8109"/>
                    <a:pt x="893" y="10168"/>
                  </a:cubicBezTo>
                  <a:cubicBezTo>
                    <a:pt x="893" y="14240"/>
                    <a:pt x="4215" y="17550"/>
                    <a:pt x="8275" y="17550"/>
                  </a:cubicBezTo>
                  <a:cubicBezTo>
                    <a:pt x="10180" y="17550"/>
                    <a:pt x="11990" y="16836"/>
                    <a:pt x="13371" y="15526"/>
                  </a:cubicBezTo>
                  <a:lnTo>
                    <a:pt x="16252" y="18408"/>
                  </a:lnTo>
                  <a:cubicBezTo>
                    <a:pt x="16407" y="18562"/>
                    <a:pt x="16610" y="18646"/>
                    <a:pt x="16824" y="18646"/>
                  </a:cubicBezTo>
                  <a:cubicBezTo>
                    <a:pt x="17026" y="18646"/>
                    <a:pt x="17241" y="18562"/>
                    <a:pt x="17383" y="18408"/>
                  </a:cubicBezTo>
                  <a:cubicBezTo>
                    <a:pt x="17538" y="18265"/>
                    <a:pt x="17622" y="18050"/>
                    <a:pt x="17622" y="17848"/>
                  </a:cubicBezTo>
                  <a:cubicBezTo>
                    <a:pt x="17622" y="17622"/>
                    <a:pt x="17550" y="17431"/>
                    <a:pt x="17407" y="17265"/>
                  </a:cubicBezTo>
                  <a:lnTo>
                    <a:pt x="14431" y="14288"/>
                  </a:lnTo>
                  <a:cubicBezTo>
                    <a:pt x="15240" y="13062"/>
                    <a:pt x="15681" y="11657"/>
                    <a:pt x="15681" y="10168"/>
                  </a:cubicBezTo>
                  <a:cubicBezTo>
                    <a:pt x="15681" y="8109"/>
                    <a:pt x="14824" y="6251"/>
                    <a:pt x="13478" y="4906"/>
                  </a:cubicBezTo>
                  <a:lnTo>
                    <a:pt x="13478" y="1798"/>
                  </a:lnTo>
                  <a:lnTo>
                    <a:pt x="16574" y="1798"/>
                  </a:lnTo>
                  <a:lnTo>
                    <a:pt x="165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0"/>
            <p:cNvSpPr/>
            <p:nvPr/>
          </p:nvSpPr>
          <p:spPr>
            <a:xfrm>
              <a:off x="3269750" y="4161950"/>
              <a:ext cx="25900" cy="26225"/>
            </a:xfrm>
            <a:custGeom>
              <a:avLst/>
              <a:gdLst/>
              <a:ahLst/>
              <a:cxnLst/>
              <a:rect l="l" t="t" r="r" b="b"/>
              <a:pathLst>
                <a:path w="1036" h="1049" extrusionOk="0">
                  <a:moveTo>
                    <a:pt x="643" y="1"/>
                  </a:moveTo>
                  <a:lnTo>
                    <a:pt x="0" y="655"/>
                  </a:lnTo>
                  <a:lnTo>
                    <a:pt x="381" y="1048"/>
                  </a:lnTo>
                  <a:lnTo>
                    <a:pt x="1036" y="393"/>
                  </a:lnTo>
                  <a:lnTo>
                    <a:pt x="6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0"/>
            <p:cNvSpPr/>
            <p:nvPr/>
          </p:nvSpPr>
          <p:spPr>
            <a:xfrm>
              <a:off x="3036975" y="4192300"/>
              <a:ext cx="208675" cy="71775"/>
            </a:xfrm>
            <a:custGeom>
              <a:avLst/>
              <a:gdLst/>
              <a:ahLst/>
              <a:cxnLst/>
              <a:rect l="l" t="t" r="r" b="b"/>
              <a:pathLst>
                <a:path w="8347" h="2871" extrusionOk="0">
                  <a:moveTo>
                    <a:pt x="3751" y="1"/>
                  </a:moveTo>
                  <a:cubicBezTo>
                    <a:pt x="2334" y="1"/>
                    <a:pt x="1013" y="537"/>
                    <a:pt x="0" y="1525"/>
                  </a:cubicBezTo>
                  <a:lnTo>
                    <a:pt x="381" y="1918"/>
                  </a:lnTo>
                  <a:cubicBezTo>
                    <a:pt x="1286" y="1049"/>
                    <a:pt x="2477" y="572"/>
                    <a:pt x="3751" y="572"/>
                  </a:cubicBezTo>
                  <a:cubicBezTo>
                    <a:pt x="5442" y="572"/>
                    <a:pt x="6989" y="1430"/>
                    <a:pt x="7871" y="2870"/>
                  </a:cubicBezTo>
                  <a:lnTo>
                    <a:pt x="8347" y="2597"/>
                  </a:lnTo>
                  <a:cubicBezTo>
                    <a:pt x="7871" y="1823"/>
                    <a:pt x="7216" y="1180"/>
                    <a:pt x="6430" y="715"/>
                  </a:cubicBezTo>
                  <a:cubicBezTo>
                    <a:pt x="5620" y="251"/>
                    <a:pt x="4680" y="1"/>
                    <a:pt x="37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0"/>
            <p:cNvSpPr/>
            <p:nvPr/>
          </p:nvSpPr>
          <p:spPr>
            <a:xfrm>
              <a:off x="2995900" y="4286675"/>
              <a:ext cx="72050" cy="155400"/>
            </a:xfrm>
            <a:custGeom>
              <a:avLst/>
              <a:gdLst/>
              <a:ahLst/>
              <a:cxnLst/>
              <a:rect l="l" t="t" r="r" b="b"/>
              <a:pathLst>
                <a:path w="2882" h="6216" extrusionOk="0">
                  <a:moveTo>
                    <a:pt x="239" y="0"/>
                  </a:moveTo>
                  <a:cubicBezTo>
                    <a:pt x="72" y="524"/>
                    <a:pt x="0" y="1060"/>
                    <a:pt x="0" y="1608"/>
                  </a:cubicBezTo>
                  <a:cubicBezTo>
                    <a:pt x="0" y="2548"/>
                    <a:pt x="250" y="3489"/>
                    <a:pt x="715" y="4286"/>
                  </a:cubicBezTo>
                  <a:cubicBezTo>
                    <a:pt x="1179" y="5084"/>
                    <a:pt x="1810" y="5751"/>
                    <a:pt x="2608" y="6215"/>
                  </a:cubicBezTo>
                  <a:lnTo>
                    <a:pt x="2882" y="5739"/>
                  </a:lnTo>
                  <a:cubicBezTo>
                    <a:pt x="1429" y="4870"/>
                    <a:pt x="548" y="3322"/>
                    <a:pt x="548" y="1619"/>
                  </a:cubicBezTo>
                  <a:cubicBezTo>
                    <a:pt x="548" y="1119"/>
                    <a:pt x="631" y="631"/>
                    <a:pt x="774" y="167"/>
                  </a:cubicBezTo>
                  <a:lnTo>
                    <a:pt x="2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0"/>
            <p:cNvSpPr/>
            <p:nvPr/>
          </p:nvSpPr>
          <p:spPr>
            <a:xfrm>
              <a:off x="3008100" y="4244400"/>
              <a:ext cx="27400" cy="32775"/>
            </a:xfrm>
            <a:custGeom>
              <a:avLst/>
              <a:gdLst/>
              <a:ahLst/>
              <a:cxnLst/>
              <a:rect l="l" t="t" r="r" b="b"/>
              <a:pathLst>
                <a:path w="1096" h="1311" extrusionOk="0">
                  <a:moveTo>
                    <a:pt x="655" y="1"/>
                  </a:moveTo>
                  <a:cubicBezTo>
                    <a:pt x="405" y="334"/>
                    <a:pt x="179" y="691"/>
                    <a:pt x="1" y="1072"/>
                  </a:cubicBezTo>
                  <a:lnTo>
                    <a:pt x="513" y="1310"/>
                  </a:lnTo>
                  <a:cubicBezTo>
                    <a:pt x="655" y="953"/>
                    <a:pt x="870" y="632"/>
                    <a:pt x="1096" y="346"/>
                  </a:cubicBezTo>
                  <a:lnTo>
                    <a:pt x="6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0" name="Google Shape;9220;p60"/>
          <p:cNvGrpSpPr/>
          <p:nvPr/>
        </p:nvGrpSpPr>
        <p:grpSpPr>
          <a:xfrm>
            <a:off x="1575832" y="2879541"/>
            <a:ext cx="284171" cy="313563"/>
            <a:chOff x="6669575" y="1858700"/>
            <a:chExt cx="423000" cy="466750"/>
          </a:xfrm>
        </p:grpSpPr>
        <p:sp>
          <p:nvSpPr>
            <p:cNvPr id="9221" name="Google Shape;9221;p60"/>
            <p:cNvSpPr/>
            <p:nvPr/>
          </p:nvSpPr>
          <p:spPr>
            <a:xfrm>
              <a:off x="6762450" y="1858700"/>
              <a:ext cx="232775" cy="466750"/>
            </a:xfrm>
            <a:custGeom>
              <a:avLst/>
              <a:gdLst/>
              <a:ahLst/>
              <a:cxnLst/>
              <a:rect l="l" t="t" r="r" b="b"/>
              <a:pathLst>
                <a:path w="9311" h="18670" extrusionOk="0">
                  <a:moveTo>
                    <a:pt x="2346" y="774"/>
                  </a:moveTo>
                  <a:cubicBezTo>
                    <a:pt x="2453" y="774"/>
                    <a:pt x="2548" y="869"/>
                    <a:pt x="2548" y="965"/>
                  </a:cubicBezTo>
                  <a:cubicBezTo>
                    <a:pt x="2548" y="1072"/>
                    <a:pt x="2453" y="1167"/>
                    <a:pt x="2346" y="1167"/>
                  </a:cubicBezTo>
                  <a:cubicBezTo>
                    <a:pt x="2250" y="1167"/>
                    <a:pt x="2155" y="1072"/>
                    <a:pt x="2155" y="965"/>
                  </a:cubicBezTo>
                  <a:cubicBezTo>
                    <a:pt x="2155" y="869"/>
                    <a:pt x="2250" y="774"/>
                    <a:pt x="2346" y="774"/>
                  </a:cubicBezTo>
                  <a:close/>
                  <a:moveTo>
                    <a:pt x="6953" y="774"/>
                  </a:moveTo>
                  <a:cubicBezTo>
                    <a:pt x="7049" y="774"/>
                    <a:pt x="7144" y="869"/>
                    <a:pt x="7144" y="965"/>
                  </a:cubicBezTo>
                  <a:cubicBezTo>
                    <a:pt x="7144" y="1072"/>
                    <a:pt x="7049" y="1167"/>
                    <a:pt x="6953" y="1167"/>
                  </a:cubicBezTo>
                  <a:cubicBezTo>
                    <a:pt x="6846" y="1167"/>
                    <a:pt x="6751" y="1072"/>
                    <a:pt x="6751" y="965"/>
                  </a:cubicBezTo>
                  <a:cubicBezTo>
                    <a:pt x="6751" y="869"/>
                    <a:pt x="6846" y="774"/>
                    <a:pt x="6953" y="774"/>
                  </a:cubicBezTo>
                  <a:close/>
                  <a:moveTo>
                    <a:pt x="2346" y="2322"/>
                  </a:moveTo>
                  <a:cubicBezTo>
                    <a:pt x="2453" y="2322"/>
                    <a:pt x="2548" y="2417"/>
                    <a:pt x="2548" y="2512"/>
                  </a:cubicBezTo>
                  <a:cubicBezTo>
                    <a:pt x="2548" y="2631"/>
                    <a:pt x="2453" y="2715"/>
                    <a:pt x="2346" y="2715"/>
                  </a:cubicBezTo>
                  <a:cubicBezTo>
                    <a:pt x="2250" y="2715"/>
                    <a:pt x="2155" y="2620"/>
                    <a:pt x="2155" y="2512"/>
                  </a:cubicBezTo>
                  <a:cubicBezTo>
                    <a:pt x="2155" y="2417"/>
                    <a:pt x="2250" y="2322"/>
                    <a:pt x="2346" y="2322"/>
                  </a:cubicBezTo>
                  <a:close/>
                  <a:moveTo>
                    <a:pt x="6953" y="2334"/>
                  </a:moveTo>
                  <a:cubicBezTo>
                    <a:pt x="7049" y="2334"/>
                    <a:pt x="7144" y="2429"/>
                    <a:pt x="7144" y="2536"/>
                  </a:cubicBezTo>
                  <a:cubicBezTo>
                    <a:pt x="7144" y="2631"/>
                    <a:pt x="7049" y="2727"/>
                    <a:pt x="6953" y="2727"/>
                  </a:cubicBezTo>
                  <a:cubicBezTo>
                    <a:pt x="6846" y="2727"/>
                    <a:pt x="6751" y="2631"/>
                    <a:pt x="6751" y="2536"/>
                  </a:cubicBezTo>
                  <a:cubicBezTo>
                    <a:pt x="6751" y="2417"/>
                    <a:pt x="6846" y="2334"/>
                    <a:pt x="6953" y="2334"/>
                  </a:cubicBezTo>
                  <a:close/>
                  <a:moveTo>
                    <a:pt x="5465" y="572"/>
                  </a:moveTo>
                  <a:lnTo>
                    <a:pt x="5465" y="2977"/>
                  </a:lnTo>
                  <a:lnTo>
                    <a:pt x="3858" y="2977"/>
                  </a:lnTo>
                  <a:lnTo>
                    <a:pt x="3858" y="572"/>
                  </a:lnTo>
                  <a:close/>
                  <a:moveTo>
                    <a:pt x="5084" y="3524"/>
                  </a:moveTo>
                  <a:lnTo>
                    <a:pt x="5084" y="4203"/>
                  </a:lnTo>
                  <a:lnTo>
                    <a:pt x="4215" y="4203"/>
                  </a:lnTo>
                  <a:lnTo>
                    <a:pt x="4215" y="3524"/>
                  </a:lnTo>
                  <a:close/>
                  <a:moveTo>
                    <a:pt x="5084" y="4751"/>
                  </a:moveTo>
                  <a:lnTo>
                    <a:pt x="5084" y="5548"/>
                  </a:lnTo>
                  <a:lnTo>
                    <a:pt x="4215" y="5548"/>
                  </a:lnTo>
                  <a:lnTo>
                    <a:pt x="4215" y="4751"/>
                  </a:lnTo>
                  <a:close/>
                  <a:moveTo>
                    <a:pt x="5084" y="6108"/>
                  </a:moveTo>
                  <a:lnTo>
                    <a:pt x="5084" y="6906"/>
                  </a:lnTo>
                  <a:lnTo>
                    <a:pt x="4215" y="6906"/>
                  </a:lnTo>
                  <a:lnTo>
                    <a:pt x="4215" y="6108"/>
                  </a:lnTo>
                  <a:close/>
                  <a:moveTo>
                    <a:pt x="5084" y="7453"/>
                  </a:moveTo>
                  <a:lnTo>
                    <a:pt x="5084" y="8263"/>
                  </a:lnTo>
                  <a:lnTo>
                    <a:pt x="4215" y="8263"/>
                  </a:lnTo>
                  <a:lnTo>
                    <a:pt x="4215" y="7453"/>
                  </a:lnTo>
                  <a:close/>
                  <a:moveTo>
                    <a:pt x="5084" y="8811"/>
                  </a:moveTo>
                  <a:lnTo>
                    <a:pt x="5084" y="9347"/>
                  </a:lnTo>
                  <a:lnTo>
                    <a:pt x="5084" y="9620"/>
                  </a:lnTo>
                  <a:lnTo>
                    <a:pt x="4215" y="9620"/>
                  </a:lnTo>
                  <a:lnTo>
                    <a:pt x="4215" y="9347"/>
                  </a:lnTo>
                  <a:lnTo>
                    <a:pt x="4215" y="8811"/>
                  </a:lnTo>
                  <a:close/>
                  <a:moveTo>
                    <a:pt x="5084" y="10168"/>
                  </a:moveTo>
                  <a:lnTo>
                    <a:pt x="5084" y="10823"/>
                  </a:lnTo>
                  <a:lnTo>
                    <a:pt x="4215" y="10823"/>
                  </a:lnTo>
                  <a:lnTo>
                    <a:pt x="4215" y="10168"/>
                  </a:lnTo>
                  <a:close/>
                  <a:moveTo>
                    <a:pt x="5644" y="10835"/>
                  </a:moveTo>
                  <a:cubicBezTo>
                    <a:pt x="6989" y="11263"/>
                    <a:pt x="7965" y="12549"/>
                    <a:pt x="7965" y="13990"/>
                  </a:cubicBezTo>
                  <a:cubicBezTo>
                    <a:pt x="7965" y="15824"/>
                    <a:pt x="6477" y="17288"/>
                    <a:pt x="4655" y="17288"/>
                  </a:cubicBezTo>
                  <a:cubicBezTo>
                    <a:pt x="2822" y="17288"/>
                    <a:pt x="1357" y="15800"/>
                    <a:pt x="1357" y="13990"/>
                  </a:cubicBezTo>
                  <a:cubicBezTo>
                    <a:pt x="1357" y="12526"/>
                    <a:pt x="2310" y="11263"/>
                    <a:pt x="3667" y="10835"/>
                  </a:cubicBezTo>
                  <a:lnTo>
                    <a:pt x="3667" y="11371"/>
                  </a:lnTo>
                  <a:lnTo>
                    <a:pt x="5644" y="11371"/>
                  </a:lnTo>
                  <a:lnTo>
                    <a:pt x="5644" y="10835"/>
                  </a:lnTo>
                  <a:close/>
                  <a:moveTo>
                    <a:pt x="5656" y="10001"/>
                  </a:moveTo>
                  <a:cubicBezTo>
                    <a:pt x="7489" y="10454"/>
                    <a:pt x="8763" y="12085"/>
                    <a:pt x="8763" y="13990"/>
                  </a:cubicBezTo>
                  <a:cubicBezTo>
                    <a:pt x="8763" y="16264"/>
                    <a:pt x="6918" y="18098"/>
                    <a:pt x="4655" y="18098"/>
                  </a:cubicBezTo>
                  <a:cubicBezTo>
                    <a:pt x="2393" y="18098"/>
                    <a:pt x="548" y="16252"/>
                    <a:pt x="548" y="13990"/>
                  </a:cubicBezTo>
                  <a:cubicBezTo>
                    <a:pt x="548" y="12085"/>
                    <a:pt x="1846" y="10454"/>
                    <a:pt x="3655" y="10001"/>
                  </a:cubicBezTo>
                  <a:lnTo>
                    <a:pt x="3655" y="10251"/>
                  </a:lnTo>
                  <a:cubicBezTo>
                    <a:pt x="1977" y="10704"/>
                    <a:pt x="786" y="12240"/>
                    <a:pt x="786" y="13990"/>
                  </a:cubicBezTo>
                  <a:cubicBezTo>
                    <a:pt x="786" y="16121"/>
                    <a:pt x="2512" y="17860"/>
                    <a:pt x="4655" y="17860"/>
                  </a:cubicBezTo>
                  <a:cubicBezTo>
                    <a:pt x="6787" y="17860"/>
                    <a:pt x="8525" y="16133"/>
                    <a:pt x="8525" y="13990"/>
                  </a:cubicBezTo>
                  <a:cubicBezTo>
                    <a:pt x="8525" y="12240"/>
                    <a:pt x="7334" y="10704"/>
                    <a:pt x="5656" y="10251"/>
                  </a:cubicBezTo>
                  <a:lnTo>
                    <a:pt x="5656" y="10001"/>
                  </a:lnTo>
                  <a:close/>
                  <a:moveTo>
                    <a:pt x="3298" y="0"/>
                  </a:moveTo>
                  <a:lnTo>
                    <a:pt x="3298" y="667"/>
                  </a:lnTo>
                  <a:lnTo>
                    <a:pt x="3048" y="667"/>
                  </a:lnTo>
                  <a:cubicBezTo>
                    <a:pt x="2941" y="405"/>
                    <a:pt x="2679" y="214"/>
                    <a:pt x="2369" y="214"/>
                  </a:cubicBezTo>
                  <a:cubicBezTo>
                    <a:pt x="1953" y="214"/>
                    <a:pt x="1619" y="536"/>
                    <a:pt x="1619" y="953"/>
                  </a:cubicBezTo>
                  <a:cubicBezTo>
                    <a:pt x="1619" y="1369"/>
                    <a:pt x="1953" y="1703"/>
                    <a:pt x="2369" y="1703"/>
                  </a:cubicBezTo>
                  <a:cubicBezTo>
                    <a:pt x="2679" y="1703"/>
                    <a:pt x="2941" y="1500"/>
                    <a:pt x="3048" y="1238"/>
                  </a:cubicBezTo>
                  <a:lnTo>
                    <a:pt x="3298" y="1238"/>
                  </a:lnTo>
                  <a:lnTo>
                    <a:pt x="3298" y="2250"/>
                  </a:lnTo>
                  <a:lnTo>
                    <a:pt x="3048" y="2250"/>
                  </a:lnTo>
                  <a:cubicBezTo>
                    <a:pt x="2941" y="1977"/>
                    <a:pt x="2679" y="1786"/>
                    <a:pt x="2369" y="1786"/>
                  </a:cubicBezTo>
                  <a:cubicBezTo>
                    <a:pt x="1953" y="1786"/>
                    <a:pt x="1619" y="2119"/>
                    <a:pt x="1619" y="2536"/>
                  </a:cubicBezTo>
                  <a:cubicBezTo>
                    <a:pt x="1619" y="2953"/>
                    <a:pt x="1953" y="3274"/>
                    <a:pt x="2369" y="3274"/>
                  </a:cubicBezTo>
                  <a:cubicBezTo>
                    <a:pt x="2679" y="3274"/>
                    <a:pt x="2941" y="3084"/>
                    <a:pt x="3048" y="2810"/>
                  </a:cubicBezTo>
                  <a:lnTo>
                    <a:pt x="3298" y="2810"/>
                  </a:lnTo>
                  <a:lnTo>
                    <a:pt x="3298" y="3548"/>
                  </a:lnTo>
                  <a:lnTo>
                    <a:pt x="3655" y="3548"/>
                  </a:lnTo>
                  <a:lnTo>
                    <a:pt x="3655" y="9454"/>
                  </a:lnTo>
                  <a:cubicBezTo>
                    <a:pt x="2679" y="9656"/>
                    <a:pt x="1774" y="10192"/>
                    <a:pt x="1119" y="10966"/>
                  </a:cubicBezTo>
                  <a:cubicBezTo>
                    <a:pt x="381" y="11823"/>
                    <a:pt x="0" y="12895"/>
                    <a:pt x="0" y="14002"/>
                  </a:cubicBezTo>
                  <a:cubicBezTo>
                    <a:pt x="0" y="16586"/>
                    <a:pt x="2096" y="18669"/>
                    <a:pt x="4655" y="18669"/>
                  </a:cubicBezTo>
                  <a:cubicBezTo>
                    <a:pt x="7227" y="18669"/>
                    <a:pt x="9311" y="16562"/>
                    <a:pt x="9311" y="14002"/>
                  </a:cubicBezTo>
                  <a:cubicBezTo>
                    <a:pt x="9311" y="12895"/>
                    <a:pt x="8918" y="11799"/>
                    <a:pt x="8204" y="10966"/>
                  </a:cubicBezTo>
                  <a:cubicBezTo>
                    <a:pt x="7525" y="10192"/>
                    <a:pt x="6632" y="9656"/>
                    <a:pt x="5656" y="9454"/>
                  </a:cubicBezTo>
                  <a:lnTo>
                    <a:pt x="5656" y="3548"/>
                  </a:lnTo>
                  <a:lnTo>
                    <a:pt x="6013" y="3548"/>
                  </a:lnTo>
                  <a:lnTo>
                    <a:pt x="6013" y="2810"/>
                  </a:lnTo>
                  <a:lnTo>
                    <a:pt x="6263" y="2810"/>
                  </a:lnTo>
                  <a:cubicBezTo>
                    <a:pt x="6370" y="3084"/>
                    <a:pt x="6632" y="3274"/>
                    <a:pt x="6953" y="3274"/>
                  </a:cubicBezTo>
                  <a:cubicBezTo>
                    <a:pt x="7370" y="3274"/>
                    <a:pt x="7692" y="2953"/>
                    <a:pt x="7692" y="2536"/>
                  </a:cubicBezTo>
                  <a:cubicBezTo>
                    <a:pt x="7692" y="2119"/>
                    <a:pt x="7370" y="1786"/>
                    <a:pt x="6953" y="1786"/>
                  </a:cubicBezTo>
                  <a:cubicBezTo>
                    <a:pt x="6632" y="1786"/>
                    <a:pt x="6370" y="1977"/>
                    <a:pt x="6263" y="2250"/>
                  </a:cubicBezTo>
                  <a:lnTo>
                    <a:pt x="6013" y="2250"/>
                  </a:lnTo>
                  <a:lnTo>
                    <a:pt x="6013" y="1238"/>
                  </a:lnTo>
                  <a:lnTo>
                    <a:pt x="6263" y="1238"/>
                  </a:lnTo>
                  <a:cubicBezTo>
                    <a:pt x="6370" y="1500"/>
                    <a:pt x="6632" y="1703"/>
                    <a:pt x="6953" y="1703"/>
                  </a:cubicBezTo>
                  <a:cubicBezTo>
                    <a:pt x="7370" y="1703"/>
                    <a:pt x="7692" y="1369"/>
                    <a:pt x="7692" y="953"/>
                  </a:cubicBezTo>
                  <a:cubicBezTo>
                    <a:pt x="7692" y="536"/>
                    <a:pt x="7370" y="214"/>
                    <a:pt x="6953" y="214"/>
                  </a:cubicBezTo>
                  <a:cubicBezTo>
                    <a:pt x="6632" y="214"/>
                    <a:pt x="6370" y="405"/>
                    <a:pt x="6263" y="667"/>
                  </a:cubicBezTo>
                  <a:lnTo>
                    <a:pt x="6013" y="667"/>
                  </a:lnTo>
                  <a:lnTo>
                    <a:pt x="60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0"/>
            <p:cNvSpPr/>
            <p:nvPr/>
          </p:nvSpPr>
          <p:spPr>
            <a:xfrm>
              <a:off x="6813050" y="2182850"/>
              <a:ext cx="51225" cy="51200"/>
            </a:xfrm>
            <a:custGeom>
              <a:avLst/>
              <a:gdLst/>
              <a:ahLst/>
              <a:cxnLst/>
              <a:rect l="l" t="t" r="r" b="b"/>
              <a:pathLst>
                <a:path w="2049" h="2048" extrusionOk="0">
                  <a:moveTo>
                    <a:pt x="1024" y="548"/>
                  </a:moveTo>
                  <a:cubicBezTo>
                    <a:pt x="1298" y="548"/>
                    <a:pt x="1500" y="762"/>
                    <a:pt x="1500" y="1024"/>
                  </a:cubicBezTo>
                  <a:cubicBezTo>
                    <a:pt x="1500" y="1298"/>
                    <a:pt x="1298" y="1500"/>
                    <a:pt x="1024" y="1500"/>
                  </a:cubicBezTo>
                  <a:cubicBezTo>
                    <a:pt x="762" y="1500"/>
                    <a:pt x="548" y="1298"/>
                    <a:pt x="548" y="1024"/>
                  </a:cubicBezTo>
                  <a:cubicBezTo>
                    <a:pt x="548" y="762"/>
                    <a:pt x="762" y="548"/>
                    <a:pt x="1024" y="548"/>
                  </a:cubicBezTo>
                  <a:close/>
                  <a:moveTo>
                    <a:pt x="1024" y="0"/>
                  </a:moveTo>
                  <a:cubicBezTo>
                    <a:pt x="465" y="0"/>
                    <a:pt x="0" y="464"/>
                    <a:pt x="0" y="1024"/>
                  </a:cubicBezTo>
                  <a:cubicBezTo>
                    <a:pt x="0" y="1595"/>
                    <a:pt x="453" y="2048"/>
                    <a:pt x="1024" y="2048"/>
                  </a:cubicBezTo>
                  <a:cubicBezTo>
                    <a:pt x="1596" y="2048"/>
                    <a:pt x="2048" y="1584"/>
                    <a:pt x="2048" y="1024"/>
                  </a:cubicBezTo>
                  <a:cubicBezTo>
                    <a:pt x="2048" y="464"/>
                    <a:pt x="1608" y="0"/>
                    <a:pt x="10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0"/>
            <p:cNvSpPr/>
            <p:nvPr/>
          </p:nvSpPr>
          <p:spPr>
            <a:xfrm>
              <a:off x="6893100" y="2182850"/>
              <a:ext cx="51225" cy="51200"/>
            </a:xfrm>
            <a:custGeom>
              <a:avLst/>
              <a:gdLst/>
              <a:ahLst/>
              <a:cxnLst/>
              <a:rect l="l" t="t" r="r" b="b"/>
              <a:pathLst>
                <a:path w="2049" h="2048" extrusionOk="0">
                  <a:moveTo>
                    <a:pt x="1025" y="548"/>
                  </a:moveTo>
                  <a:cubicBezTo>
                    <a:pt x="1287" y="548"/>
                    <a:pt x="1501" y="762"/>
                    <a:pt x="1501" y="1024"/>
                  </a:cubicBezTo>
                  <a:cubicBezTo>
                    <a:pt x="1501" y="1298"/>
                    <a:pt x="1275" y="1500"/>
                    <a:pt x="1025" y="1500"/>
                  </a:cubicBezTo>
                  <a:cubicBezTo>
                    <a:pt x="751" y="1500"/>
                    <a:pt x="549" y="1298"/>
                    <a:pt x="549" y="1024"/>
                  </a:cubicBezTo>
                  <a:cubicBezTo>
                    <a:pt x="549" y="762"/>
                    <a:pt x="751" y="548"/>
                    <a:pt x="1025" y="548"/>
                  </a:cubicBezTo>
                  <a:close/>
                  <a:moveTo>
                    <a:pt x="1025" y="0"/>
                  </a:moveTo>
                  <a:cubicBezTo>
                    <a:pt x="453" y="0"/>
                    <a:pt x="1" y="464"/>
                    <a:pt x="1" y="1024"/>
                  </a:cubicBezTo>
                  <a:cubicBezTo>
                    <a:pt x="1" y="1584"/>
                    <a:pt x="453" y="2048"/>
                    <a:pt x="1025" y="2048"/>
                  </a:cubicBezTo>
                  <a:cubicBezTo>
                    <a:pt x="1584" y="2048"/>
                    <a:pt x="2049" y="1584"/>
                    <a:pt x="2049" y="1024"/>
                  </a:cubicBezTo>
                  <a:cubicBezTo>
                    <a:pt x="2049" y="464"/>
                    <a:pt x="1584" y="0"/>
                    <a:pt x="10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0"/>
            <p:cNvSpPr/>
            <p:nvPr/>
          </p:nvSpPr>
          <p:spPr>
            <a:xfrm>
              <a:off x="6970500" y="1976275"/>
              <a:ext cx="69075" cy="72350"/>
            </a:xfrm>
            <a:custGeom>
              <a:avLst/>
              <a:gdLst/>
              <a:ahLst/>
              <a:cxnLst/>
              <a:rect l="l" t="t" r="r" b="b"/>
              <a:pathLst>
                <a:path w="2763" h="2894" extrusionOk="0">
                  <a:moveTo>
                    <a:pt x="2215" y="548"/>
                  </a:moveTo>
                  <a:lnTo>
                    <a:pt x="2215" y="714"/>
                  </a:lnTo>
                  <a:lnTo>
                    <a:pt x="1275" y="714"/>
                  </a:lnTo>
                  <a:lnTo>
                    <a:pt x="1275" y="548"/>
                  </a:lnTo>
                  <a:close/>
                  <a:moveTo>
                    <a:pt x="632" y="2179"/>
                  </a:moveTo>
                  <a:cubicBezTo>
                    <a:pt x="679" y="2179"/>
                    <a:pt x="715" y="2203"/>
                    <a:pt x="715" y="2250"/>
                  </a:cubicBezTo>
                  <a:cubicBezTo>
                    <a:pt x="715" y="2298"/>
                    <a:pt x="679" y="2322"/>
                    <a:pt x="632" y="2322"/>
                  </a:cubicBezTo>
                  <a:cubicBezTo>
                    <a:pt x="596" y="2322"/>
                    <a:pt x="560" y="2298"/>
                    <a:pt x="560" y="2250"/>
                  </a:cubicBezTo>
                  <a:cubicBezTo>
                    <a:pt x="560" y="2203"/>
                    <a:pt x="596" y="2179"/>
                    <a:pt x="632" y="2179"/>
                  </a:cubicBezTo>
                  <a:close/>
                  <a:moveTo>
                    <a:pt x="715" y="0"/>
                  </a:moveTo>
                  <a:lnTo>
                    <a:pt x="715" y="988"/>
                  </a:lnTo>
                  <a:lnTo>
                    <a:pt x="715" y="1262"/>
                  </a:lnTo>
                  <a:lnTo>
                    <a:pt x="715" y="1607"/>
                  </a:lnTo>
                  <a:lnTo>
                    <a:pt x="632" y="1607"/>
                  </a:lnTo>
                  <a:cubicBezTo>
                    <a:pt x="298" y="1607"/>
                    <a:pt x="1" y="1893"/>
                    <a:pt x="1" y="2250"/>
                  </a:cubicBezTo>
                  <a:cubicBezTo>
                    <a:pt x="1" y="2596"/>
                    <a:pt x="274" y="2893"/>
                    <a:pt x="632" y="2893"/>
                  </a:cubicBezTo>
                  <a:cubicBezTo>
                    <a:pt x="989" y="2893"/>
                    <a:pt x="1275" y="2608"/>
                    <a:pt x="1275" y="2250"/>
                  </a:cubicBezTo>
                  <a:lnTo>
                    <a:pt x="1275" y="1262"/>
                  </a:lnTo>
                  <a:lnTo>
                    <a:pt x="2763" y="1262"/>
                  </a:lnTo>
                  <a:lnTo>
                    <a:pt x="27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0"/>
            <p:cNvSpPr/>
            <p:nvPr/>
          </p:nvSpPr>
          <p:spPr>
            <a:xfrm>
              <a:off x="6689225" y="2078350"/>
              <a:ext cx="48525" cy="83975"/>
            </a:xfrm>
            <a:custGeom>
              <a:avLst/>
              <a:gdLst/>
              <a:ahLst/>
              <a:cxnLst/>
              <a:rect l="l" t="t" r="r" b="b"/>
              <a:pathLst>
                <a:path w="1941" h="3359" extrusionOk="0">
                  <a:moveTo>
                    <a:pt x="1238" y="2656"/>
                  </a:moveTo>
                  <a:cubicBezTo>
                    <a:pt x="1262" y="2656"/>
                    <a:pt x="1286" y="2656"/>
                    <a:pt x="1310" y="2692"/>
                  </a:cubicBezTo>
                  <a:cubicBezTo>
                    <a:pt x="1346" y="2739"/>
                    <a:pt x="1346" y="2775"/>
                    <a:pt x="1310" y="2811"/>
                  </a:cubicBezTo>
                  <a:cubicBezTo>
                    <a:pt x="1286" y="2823"/>
                    <a:pt x="1262" y="2835"/>
                    <a:pt x="1238" y="2835"/>
                  </a:cubicBezTo>
                  <a:cubicBezTo>
                    <a:pt x="1227" y="2835"/>
                    <a:pt x="1203" y="2835"/>
                    <a:pt x="1179" y="2811"/>
                  </a:cubicBezTo>
                  <a:cubicBezTo>
                    <a:pt x="1167" y="2787"/>
                    <a:pt x="1155" y="2763"/>
                    <a:pt x="1155" y="2751"/>
                  </a:cubicBezTo>
                  <a:cubicBezTo>
                    <a:pt x="1155" y="2739"/>
                    <a:pt x="1155" y="2704"/>
                    <a:pt x="1179" y="2692"/>
                  </a:cubicBezTo>
                  <a:cubicBezTo>
                    <a:pt x="1215" y="2680"/>
                    <a:pt x="1227" y="2656"/>
                    <a:pt x="1238" y="2656"/>
                  </a:cubicBezTo>
                  <a:close/>
                  <a:moveTo>
                    <a:pt x="1536" y="1"/>
                  </a:moveTo>
                  <a:cubicBezTo>
                    <a:pt x="1346" y="25"/>
                    <a:pt x="1203" y="120"/>
                    <a:pt x="1084" y="215"/>
                  </a:cubicBezTo>
                  <a:cubicBezTo>
                    <a:pt x="929" y="370"/>
                    <a:pt x="869" y="537"/>
                    <a:pt x="846" y="656"/>
                  </a:cubicBezTo>
                  <a:cubicBezTo>
                    <a:pt x="810" y="751"/>
                    <a:pt x="786" y="811"/>
                    <a:pt x="738" y="858"/>
                  </a:cubicBezTo>
                  <a:lnTo>
                    <a:pt x="619" y="858"/>
                  </a:lnTo>
                  <a:cubicBezTo>
                    <a:pt x="583" y="855"/>
                    <a:pt x="542" y="852"/>
                    <a:pt x="498" y="852"/>
                  </a:cubicBezTo>
                  <a:cubicBezTo>
                    <a:pt x="384" y="852"/>
                    <a:pt x="248" y="874"/>
                    <a:pt x="119" y="977"/>
                  </a:cubicBezTo>
                  <a:cubicBezTo>
                    <a:pt x="36" y="1037"/>
                    <a:pt x="0" y="1108"/>
                    <a:pt x="0" y="1203"/>
                  </a:cubicBezTo>
                  <a:cubicBezTo>
                    <a:pt x="0" y="1287"/>
                    <a:pt x="24" y="1382"/>
                    <a:pt x="84" y="1442"/>
                  </a:cubicBezTo>
                  <a:lnTo>
                    <a:pt x="869" y="2227"/>
                  </a:lnTo>
                  <a:cubicBezTo>
                    <a:pt x="857" y="2239"/>
                    <a:pt x="834" y="2263"/>
                    <a:pt x="810" y="2287"/>
                  </a:cubicBezTo>
                  <a:cubicBezTo>
                    <a:pt x="691" y="2406"/>
                    <a:pt x="631" y="2573"/>
                    <a:pt x="631" y="2739"/>
                  </a:cubicBezTo>
                  <a:cubicBezTo>
                    <a:pt x="631" y="2894"/>
                    <a:pt x="691" y="3061"/>
                    <a:pt x="810" y="3180"/>
                  </a:cubicBezTo>
                  <a:cubicBezTo>
                    <a:pt x="929" y="3299"/>
                    <a:pt x="1096" y="3359"/>
                    <a:pt x="1262" y="3359"/>
                  </a:cubicBezTo>
                  <a:cubicBezTo>
                    <a:pt x="1417" y="3359"/>
                    <a:pt x="1584" y="3299"/>
                    <a:pt x="1703" y="3180"/>
                  </a:cubicBezTo>
                  <a:cubicBezTo>
                    <a:pt x="1941" y="2954"/>
                    <a:pt x="1941" y="2561"/>
                    <a:pt x="1703" y="2299"/>
                  </a:cubicBezTo>
                  <a:lnTo>
                    <a:pt x="834" y="1430"/>
                  </a:lnTo>
                  <a:cubicBezTo>
                    <a:pt x="917" y="1406"/>
                    <a:pt x="1024" y="1370"/>
                    <a:pt x="1131" y="1263"/>
                  </a:cubicBezTo>
                  <a:cubicBezTo>
                    <a:pt x="1274" y="1108"/>
                    <a:pt x="1334" y="953"/>
                    <a:pt x="1357" y="834"/>
                  </a:cubicBezTo>
                  <a:cubicBezTo>
                    <a:pt x="1393" y="727"/>
                    <a:pt x="1429" y="668"/>
                    <a:pt x="1465" y="620"/>
                  </a:cubicBezTo>
                  <a:cubicBezTo>
                    <a:pt x="1512" y="572"/>
                    <a:pt x="1560" y="561"/>
                    <a:pt x="1643" y="549"/>
                  </a:cubicBezTo>
                  <a:lnTo>
                    <a:pt x="153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0"/>
            <p:cNvSpPr/>
            <p:nvPr/>
          </p:nvSpPr>
          <p:spPr>
            <a:xfrm>
              <a:off x="6669575" y="1925950"/>
              <a:ext cx="14300" cy="14025"/>
            </a:xfrm>
            <a:custGeom>
              <a:avLst/>
              <a:gdLst/>
              <a:ahLst/>
              <a:cxnLst/>
              <a:rect l="l" t="t" r="r" b="b"/>
              <a:pathLst>
                <a:path w="572" h="561" extrusionOk="0">
                  <a:moveTo>
                    <a:pt x="0" y="1"/>
                  </a:moveTo>
                  <a:lnTo>
                    <a:pt x="0" y="561"/>
                  </a:lnTo>
                  <a:lnTo>
                    <a:pt x="572" y="561"/>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0"/>
            <p:cNvSpPr/>
            <p:nvPr/>
          </p:nvSpPr>
          <p:spPr>
            <a:xfrm>
              <a:off x="6769000" y="1987575"/>
              <a:ext cx="14300" cy="13725"/>
            </a:xfrm>
            <a:custGeom>
              <a:avLst/>
              <a:gdLst/>
              <a:ahLst/>
              <a:cxnLst/>
              <a:rect l="l" t="t" r="r" b="b"/>
              <a:pathLst>
                <a:path w="572" h="549" extrusionOk="0">
                  <a:moveTo>
                    <a:pt x="0" y="1"/>
                  </a:moveTo>
                  <a:lnTo>
                    <a:pt x="0" y="548"/>
                  </a:lnTo>
                  <a:lnTo>
                    <a:pt x="572" y="548"/>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0"/>
            <p:cNvSpPr/>
            <p:nvPr/>
          </p:nvSpPr>
          <p:spPr>
            <a:xfrm>
              <a:off x="7078250" y="2078350"/>
              <a:ext cx="14325" cy="13725"/>
            </a:xfrm>
            <a:custGeom>
              <a:avLst/>
              <a:gdLst/>
              <a:ahLst/>
              <a:cxnLst/>
              <a:rect l="l" t="t" r="r" b="b"/>
              <a:pathLst>
                <a:path w="573" h="549" extrusionOk="0">
                  <a:moveTo>
                    <a:pt x="1" y="1"/>
                  </a:moveTo>
                  <a:lnTo>
                    <a:pt x="1" y="549"/>
                  </a:lnTo>
                  <a:lnTo>
                    <a:pt x="572" y="549"/>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0"/>
            <p:cNvSpPr/>
            <p:nvPr/>
          </p:nvSpPr>
          <p:spPr>
            <a:xfrm>
              <a:off x="7017825" y="1891725"/>
              <a:ext cx="14325" cy="13725"/>
            </a:xfrm>
            <a:custGeom>
              <a:avLst/>
              <a:gdLst/>
              <a:ahLst/>
              <a:cxnLst/>
              <a:rect l="l" t="t" r="r" b="b"/>
              <a:pathLst>
                <a:path w="573" h="549" extrusionOk="0">
                  <a:moveTo>
                    <a:pt x="1" y="1"/>
                  </a:moveTo>
                  <a:lnTo>
                    <a:pt x="1" y="548"/>
                  </a:lnTo>
                  <a:lnTo>
                    <a:pt x="572" y="548"/>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0"/>
            <p:cNvSpPr/>
            <p:nvPr/>
          </p:nvSpPr>
          <p:spPr>
            <a:xfrm>
              <a:off x="7024975" y="2206050"/>
              <a:ext cx="14300" cy="14025"/>
            </a:xfrm>
            <a:custGeom>
              <a:avLst/>
              <a:gdLst/>
              <a:ahLst/>
              <a:cxnLst/>
              <a:rect l="l" t="t" r="r" b="b"/>
              <a:pathLst>
                <a:path w="572" h="561" extrusionOk="0">
                  <a:moveTo>
                    <a:pt x="0" y="1"/>
                  </a:moveTo>
                  <a:lnTo>
                    <a:pt x="0" y="560"/>
                  </a:lnTo>
                  <a:lnTo>
                    <a:pt x="572" y="560"/>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0"/>
            <p:cNvSpPr/>
            <p:nvPr/>
          </p:nvSpPr>
          <p:spPr>
            <a:xfrm>
              <a:off x="6729700" y="2263500"/>
              <a:ext cx="14000" cy="13725"/>
            </a:xfrm>
            <a:custGeom>
              <a:avLst/>
              <a:gdLst/>
              <a:ahLst/>
              <a:cxnLst/>
              <a:rect l="l" t="t" r="r" b="b"/>
              <a:pathLst>
                <a:path w="560" h="549" extrusionOk="0">
                  <a:moveTo>
                    <a:pt x="0" y="1"/>
                  </a:moveTo>
                  <a:lnTo>
                    <a:pt x="0"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2" name="Google Shape;9232;p60"/>
          <p:cNvGrpSpPr/>
          <p:nvPr/>
        </p:nvGrpSpPr>
        <p:grpSpPr>
          <a:xfrm>
            <a:off x="1565646" y="2209117"/>
            <a:ext cx="304561" cy="313361"/>
            <a:chOff x="4831250" y="1858700"/>
            <a:chExt cx="453350" cy="466450"/>
          </a:xfrm>
        </p:grpSpPr>
        <p:sp>
          <p:nvSpPr>
            <p:cNvPr id="9233" name="Google Shape;9233;p60"/>
            <p:cNvSpPr/>
            <p:nvPr/>
          </p:nvSpPr>
          <p:spPr>
            <a:xfrm>
              <a:off x="4993175" y="1997400"/>
              <a:ext cx="88125" cy="84250"/>
            </a:xfrm>
            <a:custGeom>
              <a:avLst/>
              <a:gdLst/>
              <a:ahLst/>
              <a:cxnLst/>
              <a:rect l="l" t="t" r="r" b="b"/>
              <a:pathLst>
                <a:path w="3525" h="3370" extrusionOk="0">
                  <a:moveTo>
                    <a:pt x="1667" y="560"/>
                  </a:moveTo>
                  <a:cubicBezTo>
                    <a:pt x="1965" y="560"/>
                    <a:pt x="2251" y="679"/>
                    <a:pt x="2465" y="882"/>
                  </a:cubicBezTo>
                  <a:cubicBezTo>
                    <a:pt x="2905" y="1334"/>
                    <a:pt x="2905" y="2048"/>
                    <a:pt x="2465" y="2489"/>
                  </a:cubicBezTo>
                  <a:cubicBezTo>
                    <a:pt x="2263" y="2691"/>
                    <a:pt x="1977" y="2822"/>
                    <a:pt x="1667" y="2822"/>
                  </a:cubicBezTo>
                  <a:cubicBezTo>
                    <a:pt x="1370" y="2822"/>
                    <a:pt x="1084" y="2691"/>
                    <a:pt x="858" y="2489"/>
                  </a:cubicBezTo>
                  <a:cubicBezTo>
                    <a:pt x="655" y="2286"/>
                    <a:pt x="536" y="2001"/>
                    <a:pt x="536" y="1691"/>
                  </a:cubicBezTo>
                  <a:cubicBezTo>
                    <a:pt x="536" y="1393"/>
                    <a:pt x="655" y="1108"/>
                    <a:pt x="858" y="882"/>
                  </a:cubicBezTo>
                  <a:cubicBezTo>
                    <a:pt x="1072" y="679"/>
                    <a:pt x="1358" y="560"/>
                    <a:pt x="1667" y="560"/>
                  </a:cubicBezTo>
                  <a:close/>
                  <a:moveTo>
                    <a:pt x="1679" y="0"/>
                  </a:moveTo>
                  <a:cubicBezTo>
                    <a:pt x="1239" y="0"/>
                    <a:pt x="798" y="179"/>
                    <a:pt x="489" y="501"/>
                  </a:cubicBezTo>
                  <a:cubicBezTo>
                    <a:pt x="179" y="810"/>
                    <a:pt x="0" y="1239"/>
                    <a:pt x="0" y="1691"/>
                  </a:cubicBezTo>
                  <a:cubicBezTo>
                    <a:pt x="0" y="2132"/>
                    <a:pt x="179" y="2560"/>
                    <a:pt x="489" y="2882"/>
                  </a:cubicBezTo>
                  <a:cubicBezTo>
                    <a:pt x="798" y="3191"/>
                    <a:pt x="1239" y="3370"/>
                    <a:pt x="1679" y="3370"/>
                  </a:cubicBezTo>
                  <a:cubicBezTo>
                    <a:pt x="2132" y="3370"/>
                    <a:pt x="2560" y="3191"/>
                    <a:pt x="2870" y="2882"/>
                  </a:cubicBezTo>
                  <a:cubicBezTo>
                    <a:pt x="3525" y="2227"/>
                    <a:pt x="3525" y="1155"/>
                    <a:pt x="2870" y="501"/>
                  </a:cubicBezTo>
                  <a:cubicBezTo>
                    <a:pt x="2560" y="179"/>
                    <a:pt x="2132" y="0"/>
                    <a:pt x="16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0"/>
            <p:cNvSpPr/>
            <p:nvPr/>
          </p:nvSpPr>
          <p:spPr>
            <a:xfrm>
              <a:off x="4980075" y="2144450"/>
              <a:ext cx="57175" cy="56575"/>
            </a:xfrm>
            <a:custGeom>
              <a:avLst/>
              <a:gdLst/>
              <a:ahLst/>
              <a:cxnLst/>
              <a:rect l="l" t="t" r="r" b="b"/>
              <a:pathLst>
                <a:path w="2287" h="2263" extrusionOk="0">
                  <a:moveTo>
                    <a:pt x="1155" y="572"/>
                  </a:moveTo>
                  <a:cubicBezTo>
                    <a:pt x="1298" y="572"/>
                    <a:pt x="1453" y="631"/>
                    <a:pt x="1548" y="726"/>
                  </a:cubicBezTo>
                  <a:cubicBezTo>
                    <a:pt x="1655" y="834"/>
                    <a:pt x="1715" y="988"/>
                    <a:pt x="1715" y="1131"/>
                  </a:cubicBezTo>
                  <a:cubicBezTo>
                    <a:pt x="1715" y="1286"/>
                    <a:pt x="1655" y="1417"/>
                    <a:pt x="1548" y="1536"/>
                  </a:cubicBezTo>
                  <a:cubicBezTo>
                    <a:pt x="1453" y="1643"/>
                    <a:pt x="1298" y="1703"/>
                    <a:pt x="1155" y="1703"/>
                  </a:cubicBezTo>
                  <a:cubicBezTo>
                    <a:pt x="1001" y="1703"/>
                    <a:pt x="858" y="1643"/>
                    <a:pt x="751" y="1536"/>
                  </a:cubicBezTo>
                  <a:cubicBezTo>
                    <a:pt x="643" y="1429"/>
                    <a:pt x="584" y="1286"/>
                    <a:pt x="584" y="1131"/>
                  </a:cubicBezTo>
                  <a:cubicBezTo>
                    <a:pt x="584" y="988"/>
                    <a:pt x="643" y="834"/>
                    <a:pt x="751" y="726"/>
                  </a:cubicBezTo>
                  <a:cubicBezTo>
                    <a:pt x="858" y="631"/>
                    <a:pt x="1001" y="572"/>
                    <a:pt x="1155" y="572"/>
                  </a:cubicBezTo>
                  <a:close/>
                  <a:moveTo>
                    <a:pt x="1132" y="0"/>
                  </a:moveTo>
                  <a:cubicBezTo>
                    <a:pt x="834" y="0"/>
                    <a:pt x="548" y="119"/>
                    <a:pt x="334" y="334"/>
                  </a:cubicBezTo>
                  <a:cubicBezTo>
                    <a:pt x="108" y="536"/>
                    <a:pt x="0" y="834"/>
                    <a:pt x="0" y="1131"/>
                  </a:cubicBezTo>
                  <a:cubicBezTo>
                    <a:pt x="0" y="1429"/>
                    <a:pt x="120" y="1715"/>
                    <a:pt x="334" y="1929"/>
                  </a:cubicBezTo>
                  <a:cubicBezTo>
                    <a:pt x="536" y="2143"/>
                    <a:pt x="834" y="2262"/>
                    <a:pt x="1132" y="2262"/>
                  </a:cubicBezTo>
                  <a:cubicBezTo>
                    <a:pt x="1429" y="2262"/>
                    <a:pt x="1715" y="2143"/>
                    <a:pt x="1941" y="1929"/>
                  </a:cubicBezTo>
                  <a:cubicBezTo>
                    <a:pt x="2144" y="1727"/>
                    <a:pt x="2263" y="1429"/>
                    <a:pt x="2263" y="1131"/>
                  </a:cubicBezTo>
                  <a:cubicBezTo>
                    <a:pt x="2286" y="822"/>
                    <a:pt x="2167" y="536"/>
                    <a:pt x="1941" y="334"/>
                  </a:cubicBezTo>
                  <a:cubicBezTo>
                    <a:pt x="1727" y="119"/>
                    <a:pt x="1429" y="0"/>
                    <a:pt x="11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0"/>
            <p:cNvSpPr/>
            <p:nvPr/>
          </p:nvSpPr>
          <p:spPr>
            <a:xfrm>
              <a:off x="4854475" y="1858700"/>
              <a:ext cx="390825" cy="428950"/>
            </a:xfrm>
            <a:custGeom>
              <a:avLst/>
              <a:gdLst/>
              <a:ahLst/>
              <a:cxnLst/>
              <a:rect l="l" t="t" r="r" b="b"/>
              <a:pathLst>
                <a:path w="15633" h="17158" extrusionOk="0">
                  <a:moveTo>
                    <a:pt x="643" y="655"/>
                  </a:moveTo>
                  <a:lnTo>
                    <a:pt x="4691" y="1143"/>
                  </a:lnTo>
                  <a:lnTo>
                    <a:pt x="2905" y="2929"/>
                  </a:lnTo>
                  <a:lnTo>
                    <a:pt x="1131" y="4703"/>
                  </a:lnTo>
                  <a:lnTo>
                    <a:pt x="643" y="655"/>
                  </a:lnTo>
                  <a:close/>
                  <a:moveTo>
                    <a:pt x="4679" y="1941"/>
                  </a:moveTo>
                  <a:lnTo>
                    <a:pt x="5263" y="2512"/>
                  </a:lnTo>
                  <a:lnTo>
                    <a:pt x="2500" y="5287"/>
                  </a:lnTo>
                  <a:lnTo>
                    <a:pt x="1917" y="4703"/>
                  </a:lnTo>
                  <a:lnTo>
                    <a:pt x="4679" y="1941"/>
                  </a:lnTo>
                  <a:close/>
                  <a:moveTo>
                    <a:pt x="2048" y="8442"/>
                  </a:moveTo>
                  <a:lnTo>
                    <a:pt x="4334" y="8704"/>
                  </a:lnTo>
                  <a:lnTo>
                    <a:pt x="2322" y="10716"/>
                  </a:lnTo>
                  <a:lnTo>
                    <a:pt x="2048" y="8442"/>
                  </a:lnTo>
                  <a:close/>
                  <a:moveTo>
                    <a:pt x="4536" y="9287"/>
                  </a:moveTo>
                  <a:lnTo>
                    <a:pt x="4774" y="9525"/>
                  </a:lnTo>
                  <a:lnTo>
                    <a:pt x="3143" y="11168"/>
                  </a:lnTo>
                  <a:lnTo>
                    <a:pt x="2905" y="10930"/>
                  </a:lnTo>
                  <a:lnTo>
                    <a:pt x="4536" y="9287"/>
                  </a:lnTo>
                  <a:close/>
                  <a:moveTo>
                    <a:pt x="5667" y="2917"/>
                  </a:moveTo>
                  <a:lnTo>
                    <a:pt x="11561" y="8811"/>
                  </a:lnTo>
                  <a:lnTo>
                    <a:pt x="8799" y="11585"/>
                  </a:lnTo>
                  <a:lnTo>
                    <a:pt x="5525" y="8311"/>
                  </a:lnTo>
                  <a:lnTo>
                    <a:pt x="5501" y="8287"/>
                  </a:lnTo>
                  <a:lnTo>
                    <a:pt x="2905" y="5691"/>
                  </a:lnTo>
                  <a:lnTo>
                    <a:pt x="5667" y="2917"/>
                  </a:lnTo>
                  <a:close/>
                  <a:moveTo>
                    <a:pt x="11954" y="9192"/>
                  </a:moveTo>
                  <a:lnTo>
                    <a:pt x="12514" y="9763"/>
                  </a:lnTo>
                  <a:lnTo>
                    <a:pt x="9751" y="12537"/>
                  </a:lnTo>
                  <a:lnTo>
                    <a:pt x="9180" y="11966"/>
                  </a:lnTo>
                  <a:lnTo>
                    <a:pt x="11954" y="9192"/>
                  </a:lnTo>
                  <a:close/>
                  <a:moveTo>
                    <a:pt x="5167" y="9918"/>
                  </a:moveTo>
                  <a:lnTo>
                    <a:pt x="8811" y="13561"/>
                  </a:lnTo>
                  <a:lnTo>
                    <a:pt x="7168" y="15193"/>
                  </a:lnTo>
                  <a:lnTo>
                    <a:pt x="3524" y="11549"/>
                  </a:lnTo>
                  <a:lnTo>
                    <a:pt x="5167" y="9918"/>
                  </a:lnTo>
                  <a:close/>
                  <a:moveTo>
                    <a:pt x="9204" y="13966"/>
                  </a:moveTo>
                  <a:lnTo>
                    <a:pt x="9430" y="14180"/>
                  </a:lnTo>
                  <a:lnTo>
                    <a:pt x="7799" y="15824"/>
                  </a:lnTo>
                  <a:lnTo>
                    <a:pt x="7572" y="15597"/>
                  </a:lnTo>
                  <a:lnTo>
                    <a:pt x="9204" y="13966"/>
                  </a:lnTo>
                  <a:close/>
                  <a:moveTo>
                    <a:pt x="0" y="0"/>
                  </a:moveTo>
                  <a:lnTo>
                    <a:pt x="714" y="5894"/>
                  </a:lnTo>
                  <a:lnTo>
                    <a:pt x="1536" y="5072"/>
                  </a:lnTo>
                  <a:lnTo>
                    <a:pt x="4608" y="8156"/>
                  </a:lnTo>
                  <a:lnTo>
                    <a:pt x="4608" y="8156"/>
                  </a:lnTo>
                  <a:lnTo>
                    <a:pt x="1417" y="7763"/>
                  </a:lnTo>
                  <a:lnTo>
                    <a:pt x="1905" y="11894"/>
                  </a:lnTo>
                  <a:lnTo>
                    <a:pt x="2500" y="11299"/>
                  </a:lnTo>
                  <a:lnTo>
                    <a:pt x="7787" y="16574"/>
                  </a:lnTo>
                  <a:lnTo>
                    <a:pt x="8799" y="15562"/>
                  </a:lnTo>
                  <a:lnTo>
                    <a:pt x="10382" y="17157"/>
                  </a:lnTo>
                  <a:lnTo>
                    <a:pt x="10787" y="16752"/>
                  </a:lnTo>
                  <a:lnTo>
                    <a:pt x="9192" y="15169"/>
                  </a:lnTo>
                  <a:lnTo>
                    <a:pt x="10204" y="14157"/>
                  </a:lnTo>
                  <a:lnTo>
                    <a:pt x="4929" y="8870"/>
                  </a:lnTo>
                  <a:lnTo>
                    <a:pt x="5120" y="8680"/>
                  </a:lnTo>
                  <a:lnTo>
                    <a:pt x="9739" y="13299"/>
                  </a:lnTo>
                  <a:lnTo>
                    <a:pt x="11323" y="11728"/>
                  </a:lnTo>
                  <a:lnTo>
                    <a:pt x="15240" y="15645"/>
                  </a:lnTo>
                  <a:lnTo>
                    <a:pt x="15633" y="15240"/>
                  </a:lnTo>
                  <a:lnTo>
                    <a:pt x="11728" y="11347"/>
                  </a:lnTo>
                  <a:lnTo>
                    <a:pt x="13299" y="9763"/>
                  </a:lnTo>
                  <a:lnTo>
                    <a:pt x="5072" y="1536"/>
                  </a:lnTo>
                  <a:lnTo>
                    <a:pt x="5894" y="715"/>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0"/>
            <p:cNvSpPr/>
            <p:nvPr/>
          </p:nvSpPr>
          <p:spPr>
            <a:xfrm>
              <a:off x="5165800" y="1899175"/>
              <a:ext cx="37550" cy="37825"/>
            </a:xfrm>
            <a:custGeom>
              <a:avLst/>
              <a:gdLst/>
              <a:ahLst/>
              <a:cxnLst/>
              <a:rect l="l" t="t" r="r" b="b"/>
              <a:pathLst>
                <a:path w="1502" h="1513" extrusionOk="0">
                  <a:moveTo>
                    <a:pt x="394" y="0"/>
                  </a:moveTo>
                  <a:lnTo>
                    <a:pt x="1" y="405"/>
                  </a:lnTo>
                  <a:lnTo>
                    <a:pt x="358" y="762"/>
                  </a:lnTo>
                  <a:lnTo>
                    <a:pt x="1" y="1120"/>
                  </a:lnTo>
                  <a:lnTo>
                    <a:pt x="394" y="1513"/>
                  </a:lnTo>
                  <a:lnTo>
                    <a:pt x="751" y="1155"/>
                  </a:lnTo>
                  <a:lnTo>
                    <a:pt x="1108" y="1513"/>
                  </a:lnTo>
                  <a:lnTo>
                    <a:pt x="1501" y="1120"/>
                  </a:lnTo>
                  <a:lnTo>
                    <a:pt x="1144" y="762"/>
                  </a:lnTo>
                  <a:lnTo>
                    <a:pt x="1501" y="405"/>
                  </a:lnTo>
                  <a:lnTo>
                    <a:pt x="1108" y="0"/>
                  </a:lnTo>
                  <a:lnTo>
                    <a:pt x="751" y="358"/>
                  </a:lnTo>
                  <a:lnTo>
                    <a:pt x="3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0"/>
            <p:cNvSpPr/>
            <p:nvPr/>
          </p:nvSpPr>
          <p:spPr>
            <a:xfrm>
              <a:off x="4840775" y="2022700"/>
              <a:ext cx="37525" cy="37825"/>
            </a:xfrm>
            <a:custGeom>
              <a:avLst/>
              <a:gdLst/>
              <a:ahLst/>
              <a:cxnLst/>
              <a:rect l="l" t="t" r="r" b="b"/>
              <a:pathLst>
                <a:path w="1501" h="1513" extrusionOk="0">
                  <a:moveTo>
                    <a:pt x="381" y="0"/>
                  </a:moveTo>
                  <a:lnTo>
                    <a:pt x="0" y="393"/>
                  </a:lnTo>
                  <a:lnTo>
                    <a:pt x="358" y="751"/>
                  </a:lnTo>
                  <a:lnTo>
                    <a:pt x="0" y="1108"/>
                  </a:lnTo>
                  <a:lnTo>
                    <a:pt x="381" y="1513"/>
                  </a:lnTo>
                  <a:lnTo>
                    <a:pt x="739" y="1155"/>
                  </a:lnTo>
                  <a:lnTo>
                    <a:pt x="1096" y="1513"/>
                  </a:lnTo>
                  <a:lnTo>
                    <a:pt x="1501" y="1108"/>
                  </a:lnTo>
                  <a:lnTo>
                    <a:pt x="1143" y="751"/>
                  </a:lnTo>
                  <a:lnTo>
                    <a:pt x="1501" y="393"/>
                  </a:lnTo>
                  <a:lnTo>
                    <a:pt x="1096" y="0"/>
                  </a:lnTo>
                  <a:lnTo>
                    <a:pt x="739" y="358"/>
                  </a:lnTo>
                  <a:lnTo>
                    <a:pt x="38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0"/>
            <p:cNvSpPr/>
            <p:nvPr/>
          </p:nvSpPr>
          <p:spPr>
            <a:xfrm>
              <a:off x="5238450" y="2099800"/>
              <a:ext cx="37525" cy="37525"/>
            </a:xfrm>
            <a:custGeom>
              <a:avLst/>
              <a:gdLst/>
              <a:ahLst/>
              <a:cxnLst/>
              <a:rect l="l" t="t" r="r" b="b"/>
              <a:pathLst>
                <a:path w="1501" h="1501" extrusionOk="0">
                  <a:moveTo>
                    <a:pt x="405" y="0"/>
                  </a:moveTo>
                  <a:lnTo>
                    <a:pt x="0" y="393"/>
                  </a:lnTo>
                  <a:lnTo>
                    <a:pt x="357" y="750"/>
                  </a:lnTo>
                  <a:lnTo>
                    <a:pt x="0" y="1107"/>
                  </a:lnTo>
                  <a:lnTo>
                    <a:pt x="405" y="1500"/>
                  </a:lnTo>
                  <a:lnTo>
                    <a:pt x="762" y="1143"/>
                  </a:lnTo>
                  <a:lnTo>
                    <a:pt x="1119" y="1500"/>
                  </a:lnTo>
                  <a:lnTo>
                    <a:pt x="1500" y="1107"/>
                  </a:lnTo>
                  <a:lnTo>
                    <a:pt x="1143" y="750"/>
                  </a:lnTo>
                  <a:lnTo>
                    <a:pt x="1500" y="393"/>
                  </a:lnTo>
                  <a:lnTo>
                    <a:pt x="1119" y="0"/>
                  </a:lnTo>
                  <a:lnTo>
                    <a:pt x="762" y="357"/>
                  </a:lnTo>
                  <a:lnTo>
                    <a:pt x="4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0"/>
            <p:cNvSpPr/>
            <p:nvPr/>
          </p:nvSpPr>
          <p:spPr>
            <a:xfrm>
              <a:off x="5241125" y="2259625"/>
              <a:ext cx="23225" cy="29500"/>
            </a:xfrm>
            <a:custGeom>
              <a:avLst/>
              <a:gdLst/>
              <a:ahLst/>
              <a:cxnLst/>
              <a:rect l="l" t="t" r="r" b="b"/>
              <a:pathLst>
                <a:path w="929" h="1180" extrusionOk="0">
                  <a:moveTo>
                    <a:pt x="524" y="1"/>
                  </a:moveTo>
                  <a:lnTo>
                    <a:pt x="0" y="215"/>
                  </a:lnTo>
                  <a:lnTo>
                    <a:pt x="405" y="1180"/>
                  </a:lnTo>
                  <a:lnTo>
                    <a:pt x="929" y="965"/>
                  </a:lnTo>
                  <a:lnTo>
                    <a:pt x="52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0"/>
            <p:cNvSpPr/>
            <p:nvPr/>
          </p:nvSpPr>
          <p:spPr>
            <a:xfrm>
              <a:off x="5196475" y="2245650"/>
              <a:ext cx="29775" cy="23225"/>
            </a:xfrm>
            <a:custGeom>
              <a:avLst/>
              <a:gdLst/>
              <a:ahLst/>
              <a:cxnLst/>
              <a:rect l="l" t="t" r="r" b="b"/>
              <a:pathLst>
                <a:path w="1191" h="929" extrusionOk="0">
                  <a:moveTo>
                    <a:pt x="965" y="0"/>
                  </a:moveTo>
                  <a:lnTo>
                    <a:pt x="0" y="405"/>
                  </a:lnTo>
                  <a:lnTo>
                    <a:pt x="227" y="929"/>
                  </a:lnTo>
                  <a:lnTo>
                    <a:pt x="1191" y="524"/>
                  </a:lnTo>
                  <a:lnTo>
                    <a:pt x="9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0"/>
            <p:cNvSpPr/>
            <p:nvPr/>
          </p:nvSpPr>
          <p:spPr>
            <a:xfrm>
              <a:off x="5255100" y="2221525"/>
              <a:ext cx="29500" cy="22950"/>
            </a:xfrm>
            <a:custGeom>
              <a:avLst/>
              <a:gdLst/>
              <a:ahLst/>
              <a:cxnLst/>
              <a:rect l="l" t="t" r="r" b="b"/>
              <a:pathLst>
                <a:path w="1180" h="918" extrusionOk="0">
                  <a:moveTo>
                    <a:pt x="953" y="1"/>
                  </a:moveTo>
                  <a:lnTo>
                    <a:pt x="1" y="394"/>
                  </a:lnTo>
                  <a:lnTo>
                    <a:pt x="215" y="918"/>
                  </a:lnTo>
                  <a:lnTo>
                    <a:pt x="1180" y="513"/>
                  </a:lnTo>
                  <a:lnTo>
                    <a:pt x="95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0"/>
            <p:cNvSpPr/>
            <p:nvPr/>
          </p:nvSpPr>
          <p:spPr>
            <a:xfrm>
              <a:off x="5217000" y="2259325"/>
              <a:ext cx="23250" cy="29500"/>
            </a:xfrm>
            <a:custGeom>
              <a:avLst/>
              <a:gdLst/>
              <a:ahLst/>
              <a:cxnLst/>
              <a:rect l="l" t="t" r="r" b="b"/>
              <a:pathLst>
                <a:path w="930" h="1180" extrusionOk="0">
                  <a:moveTo>
                    <a:pt x="406" y="1"/>
                  </a:moveTo>
                  <a:lnTo>
                    <a:pt x="1" y="965"/>
                  </a:lnTo>
                  <a:lnTo>
                    <a:pt x="525" y="1180"/>
                  </a:lnTo>
                  <a:lnTo>
                    <a:pt x="930" y="227"/>
                  </a:lnTo>
                  <a:lnTo>
                    <a:pt x="4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0"/>
            <p:cNvSpPr/>
            <p:nvPr/>
          </p:nvSpPr>
          <p:spPr>
            <a:xfrm>
              <a:off x="5241125" y="2201000"/>
              <a:ext cx="22950" cy="29500"/>
            </a:xfrm>
            <a:custGeom>
              <a:avLst/>
              <a:gdLst/>
              <a:ahLst/>
              <a:cxnLst/>
              <a:rect l="l" t="t" r="r" b="b"/>
              <a:pathLst>
                <a:path w="918" h="1180" extrusionOk="0">
                  <a:moveTo>
                    <a:pt x="393" y="0"/>
                  </a:moveTo>
                  <a:lnTo>
                    <a:pt x="0" y="965"/>
                  </a:lnTo>
                  <a:lnTo>
                    <a:pt x="524" y="1179"/>
                  </a:lnTo>
                  <a:lnTo>
                    <a:pt x="917" y="215"/>
                  </a:lnTo>
                  <a:lnTo>
                    <a:pt x="3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0"/>
            <p:cNvSpPr/>
            <p:nvPr/>
          </p:nvSpPr>
          <p:spPr>
            <a:xfrm>
              <a:off x="5255100" y="2245350"/>
              <a:ext cx="29500" cy="23250"/>
            </a:xfrm>
            <a:custGeom>
              <a:avLst/>
              <a:gdLst/>
              <a:ahLst/>
              <a:cxnLst/>
              <a:rect l="l" t="t" r="r" b="b"/>
              <a:pathLst>
                <a:path w="1180" h="930" extrusionOk="0">
                  <a:moveTo>
                    <a:pt x="215" y="0"/>
                  </a:moveTo>
                  <a:lnTo>
                    <a:pt x="1" y="524"/>
                  </a:lnTo>
                  <a:lnTo>
                    <a:pt x="965" y="929"/>
                  </a:lnTo>
                  <a:lnTo>
                    <a:pt x="1180" y="405"/>
                  </a:lnTo>
                  <a:lnTo>
                    <a:pt x="2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0"/>
            <p:cNvSpPr/>
            <p:nvPr/>
          </p:nvSpPr>
          <p:spPr>
            <a:xfrm>
              <a:off x="5119075" y="2296250"/>
              <a:ext cx="22950" cy="28900"/>
            </a:xfrm>
            <a:custGeom>
              <a:avLst/>
              <a:gdLst/>
              <a:ahLst/>
              <a:cxnLst/>
              <a:rect l="l" t="t" r="r" b="b"/>
              <a:pathLst>
                <a:path w="918" h="1156" extrusionOk="0">
                  <a:moveTo>
                    <a:pt x="525" y="0"/>
                  </a:moveTo>
                  <a:lnTo>
                    <a:pt x="1" y="215"/>
                  </a:lnTo>
                  <a:lnTo>
                    <a:pt x="394" y="1155"/>
                  </a:lnTo>
                  <a:lnTo>
                    <a:pt x="917" y="941"/>
                  </a:lnTo>
                  <a:lnTo>
                    <a:pt x="5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0"/>
            <p:cNvSpPr/>
            <p:nvPr/>
          </p:nvSpPr>
          <p:spPr>
            <a:xfrm>
              <a:off x="5076225" y="2282850"/>
              <a:ext cx="28600" cy="22950"/>
            </a:xfrm>
            <a:custGeom>
              <a:avLst/>
              <a:gdLst/>
              <a:ahLst/>
              <a:cxnLst/>
              <a:rect l="l" t="t" r="r" b="b"/>
              <a:pathLst>
                <a:path w="1144" h="918" extrusionOk="0">
                  <a:moveTo>
                    <a:pt x="929" y="1"/>
                  </a:moveTo>
                  <a:lnTo>
                    <a:pt x="0" y="393"/>
                  </a:lnTo>
                  <a:lnTo>
                    <a:pt x="215" y="917"/>
                  </a:lnTo>
                  <a:lnTo>
                    <a:pt x="1143" y="524"/>
                  </a:lnTo>
                  <a:lnTo>
                    <a:pt x="9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0"/>
            <p:cNvSpPr/>
            <p:nvPr/>
          </p:nvSpPr>
          <p:spPr>
            <a:xfrm>
              <a:off x="5132475" y="2259050"/>
              <a:ext cx="28600" cy="22925"/>
            </a:xfrm>
            <a:custGeom>
              <a:avLst/>
              <a:gdLst/>
              <a:ahLst/>
              <a:cxnLst/>
              <a:rect l="l" t="t" r="r" b="b"/>
              <a:pathLst>
                <a:path w="1144" h="917" extrusionOk="0">
                  <a:moveTo>
                    <a:pt x="929" y="0"/>
                  </a:moveTo>
                  <a:lnTo>
                    <a:pt x="0" y="393"/>
                  </a:lnTo>
                  <a:lnTo>
                    <a:pt x="215" y="917"/>
                  </a:lnTo>
                  <a:lnTo>
                    <a:pt x="1143" y="524"/>
                  </a:lnTo>
                  <a:lnTo>
                    <a:pt x="92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0"/>
            <p:cNvSpPr/>
            <p:nvPr/>
          </p:nvSpPr>
          <p:spPr>
            <a:xfrm>
              <a:off x="5095575" y="2296250"/>
              <a:ext cx="22625" cy="28900"/>
            </a:xfrm>
            <a:custGeom>
              <a:avLst/>
              <a:gdLst/>
              <a:ahLst/>
              <a:cxnLst/>
              <a:rect l="l" t="t" r="r" b="b"/>
              <a:pathLst>
                <a:path w="905" h="1156" extrusionOk="0">
                  <a:moveTo>
                    <a:pt x="381" y="0"/>
                  </a:moveTo>
                  <a:lnTo>
                    <a:pt x="0" y="941"/>
                  </a:lnTo>
                  <a:lnTo>
                    <a:pt x="524" y="1155"/>
                  </a:lnTo>
                  <a:lnTo>
                    <a:pt x="905" y="215"/>
                  </a:lnTo>
                  <a:lnTo>
                    <a:pt x="38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0"/>
            <p:cNvSpPr/>
            <p:nvPr/>
          </p:nvSpPr>
          <p:spPr>
            <a:xfrm>
              <a:off x="5119075" y="2239700"/>
              <a:ext cx="22650" cy="28900"/>
            </a:xfrm>
            <a:custGeom>
              <a:avLst/>
              <a:gdLst/>
              <a:ahLst/>
              <a:cxnLst/>
              <a:rect l="l" t="t" r="r" b="b"/>
              <a:pathLst>
                <a:path w="906" h="1156" extrusionOk="0">
                  <a:moveTo>
                    <a:pt x="382" y="0"/>
                  </a:moveTo>
                  <a:lnTo>
                    <a:pt x="1" y="941"/>
                  </a:lnTo>
                  <a:lnTo>
                    <a:pt x="525" y="1155"/>
                  </a:lnTo>
                  <a:lnTo>
                    <a:pt x="906" y="214"/>
                  </a:lnTo>
                  <a:lnTo>
                    <a:pt x="3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0"/>
            <p:cNvSpPr/>
            <p:nvPr/>
          </p:nvSpPr>
          <p:spPr>
            <a:xfrm>
              <a:off x="5132475" y="2282550"/>
              <a:ext cx="28900" cy="22650"/>
            </a:xfrm>
            <a:custGeom>
              <a:avLst/>
              <a:gdLst/>
              <a:ahLst/>
              <a:cxnLst/>
              <a:rect l="l" t="t" r="r" b="b"/>
              <a:pathLst>
                <a:path w="1156" h="906" extrusionOk="0">
                  <a:moveTo>
                    <a:pt x="215" y="1"/>
                  </a:moveTo>
                  <a:lnTo>
                    <a:pt x="0" y="525"/>
                  </a:lnTo>
                  <a:lnTo>
                    <a:pt x="941" y="906"/>
                  </a:lnTo>
                  <a:lnTo>
                    <a:pt x="1155" y="382"/>
                  </a:lnTo>
                  <a:lnTo>
                    <a:pt x="2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0"/>
            <p:cNvSpPr/>
            <p:nvPr/>
          </p:nvSpPr>
          <p:spPr>
            <a:xfrm>
              <a:off x="5077700" y="1888150"/>
              <a:ext cx="14025" cy="14025"/>
            </a:xfrm>
            <a:custGeom>
              <a:avLst/>
              <a:gdLst/>
              <a:ahLst/>
              <a:cxnLst/>
              <a:rect l="l" t="t" r="r" b="b"/>
              <a:pathLst>
                <a:path w="561" h="561" extrusionOk="0">
                  <a:moveTo>
                    <a:pt x="1" y="1"/>
                  </a:moveTo>
                  <a:lnTo>
                    <a:pt x="1" y="560"/>
                  </a:lnTo>
                  <a:lnTo>
                    <a:pt x="560" y="560"/>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0"/>
            <p:cNvSpPr/>
            <p:nvPr/>
          </p:nvSpPr>
          <p:spPr>
            <a:xfrm>
              <a:off x="5184575" y="2016150"/>
              <a:ext cx="14000" cy="14025"/>
            </a:xfrm>
            <a:custGeom>
              <a:avLst/>
              <a:gdLst/>
              <a:ahLst/>
              <a:cxnLst/>
              <a:rect l="l" t="t" r="r" b="b"/>
              <a:pathLst>
                <a:path w="560" h="561" extrusionOk="0">
                  <a:moveTo>
                    <a:pt x="0" y="1"/>
                  </a:moveTo>
                  <a:lnTo>
                    <a:pt x="0" y="560"/>
                  </a:lnTo>
                  <a:lnTo>
                    <a:pt x="560" y="560"/>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0"/>
            <p:cNvSpPr/>
            <p:nvPr/>
          </p:nvSpPr>
          <p:spPr>
            <a:xfrm>
              <a:off x="4831250" y="2166775"/>
              <a:ext cx="14300" cy="14000"/>
            </a:xfrm>
            <a:custGeom>
              <a:avLst/>
              <a:gdLst/>
              <a:ahLst/>
              <a:cxnLst/>
              <a:rect l="l" t="t" r="r" b="b"/>
              <a:pathLst>
                <a:path w="572" h="560" extrusionOk="0">
                  <a:moveTo>
                    <a:pt x="0" y="0"/>
                  </a:moveTo>
                  <a:lnTo>
                    <a:pt x="0" y="560"/>
                  </a:lnTo>
                  <a:lnTo>
                    <a:pt x="572" y="560"/>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0"/>
            <p:cNvSpPr/>
            <p:nvPr/>
          </p:nvSpPr>
          <p:spPr>
            <a:xfrm>
              <a:off x="4976500" y="2250100"/>
              <a:ext cx="14025" cy="14325"/>
            </a:xfrm>
            <a:custGeom>
              <a:avLst/>
              <a:gdLst/>
              <a:ahLst/>
              <a:cxnLst/>
              <a:rect l="l" t="t" r="r" b="b"/>
              <a:pathLst>
                <a:path w="561" h="573" extrusionOk="0">
                  <a:moveTo>
                    <a:pt x="1" y="1"/>
                  </a:moveTo>
                  <a:lnTo>
                    <a:pt x="1" y="572"/>
                  </a:lnTo>
                  <a:lnTo>
                    <a:pt x="560" y="572"/>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0"/>
            <p:cNvSpPr/>
            <p:nvPr/>
          </p:nvSpPr>
          <p:spPr>
            <a:xfrm>
              <a:off x="5139925" y="2196825"/>
              <a:ext cx="14000" cy="14325"/>
            </a:xfrm>
            <a:custGeom>
              <a:avLst/>
              <a:gdLst/>
              <a:ahLst/>
              <a:cxnLst/>
              <a:rect l="l" t="t" r="r" b="b"/>
              <a:pathLst>
                <a:path w="560" h="573" extrusionOk="0">
                  <a:moveTo>
                    <a:pt x="0" y="1"/>
                  </a:moveTo>
                  <a:lnTo>
                    <a:pt x="0" y="572"/>
                  </a:lnTo>
                  <a:lnTo>
                    <a:pt x="560" y="572"/>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0"/>
            <p:cNvSpPr/>
            <p:nvPr/>
          </p:nvSpPr>
          <p:spPr>
            <a:xfrm>
              <a:off x="4887500" y="2309050"/>
              <a:ext cx="14025" cy="14000"/>
            </a:xfrm>
            <a:custGeom>
              <a:avLst/>
              <a:gdLst/>
              <a:ahLst/>
              <a:cxnLst/>
              <a:rect l="l" t="t" r="r" b="b"/>
              <a:pathLst>
                <a:path w="561" h="560" extrusionOk="0">
                  <a:moveTo>
                    <a:pt x="1" y="0"/>
                  </a:moveTo>
                  <a:lnTo>
                    <a:pt x="1"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7" name="Google Shape;9257;p60"/>
          <p:cNvGrpSpPr/>
          <p:nvPr/>
        </p:nvGrpSpPr>
        <p:grpSpPr>
          <a:xfrm>
            <a:off x="1896781" y="-321214"/>
            <a:ext cx="226462" cy="1338982"/>
            <a:chOff x="1732769" y="-87277"/>
            <a:chExt cx="226462" cy="1338982"/>
          </a:xfrm>
        </p:grpSpPr>
        <p:grpSp>
          <p:nvGrpSpPr>
            <p:cNvPr id="9258" name="Google Shape;9258;p60"/>
            <p:cNvGrpSpPr/>
            <p:nvPr/>
          </p:nvGrpSpPr>
          <p:grpSpPr>
            <a:xfrm>
              <a:off x="1732769" y="-87276"/>
              <a:ext cx="226462" cy="1338981"/>
              <a:chOff x="3247110" y="-43551"/>
              <a:chExt cx="586538" cy="3467965"/>
            </a:xfrm>
          </p:grpSpPr>
          <p:sp>
            <p:nvSpPr>
              <p:cNvPr id="9259" name="Google Shape;9259;p60"/>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0"/>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0"/>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0"/>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0"/>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0"/>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0"/>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0"/>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0"/>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0"/>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0"/>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0"/>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0"/>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0"/>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0"/>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0"/>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0"/>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6" name="Google Shape;9276;p60"/>
            <p:cNvGrpSpPr/>
            <p:nvPr/>
          </p:nvGrpSpPr>
          <p:grpSpPr>
            <a:xfrm>
              <a:off x="1732786" y="-87277"/>
              <a:ext cx="226446" cy="1338882"/>
              <a:chOff x="3355550" y="288525"/>
              <a:chExt cx="867275" cy="5127850"/>
            </a:xfrm>
          </p:grpSpPr>
          <p:sp>
            <p:nvSpPr>
              <p:cNvPr id="9277" name="Google Shape;9277;p60"/>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0"/>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0"/>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0"/>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0"/>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0"/>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0"/>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0"/>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0"/>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0"/>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0"/>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0"/>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0"/>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0"/>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0"/>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0"/>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0"/>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0"/>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0"/>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0"/>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0"/>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0"/>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0"/>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0"/>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0"/>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0"/>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0"/>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04" name="Google Shape;9304;p60"/>
          <p:cNvGrpSpPr/>
          <p:nvPr/>
        </p:nvGrpSpPr>
        <p:grpSpPr>
          <a:xfrm>
            <a:off x="7020756" y="-321214"/>
            <a:ext cx="226462" cy="1338982"/>
            <a:chOff x="1732769" y="-87277"/>
            <a:chExt cx="226462" cy="1338982"/>
          </a:xfrm>
        </p:grpSpPr>
        <p:grpSp>
          <p:nvGrpSpPr>
            <p:cNvPr id="9305" name="Google Shape;9305;p60"/>
            <p:cNvGrpSpPr/>
            <p:nvPr/>
          </p:nvGrpSpPr>
          <p:grpSpPr>
            <a:xfrm>
              <a:off x="1732769" y="-87276"/>
              <a:ext cx="226462" cy="1338981"/>
              <a:chOff x="3247110" y="-43551"/>
              <a:chExt cx="586538" cy="3467965"/>
            </a:xfrm>
          </p:grpSpPr>
          <p:sp>
            <p:nvSpPr>
              <p:cNvPr id="9306" name="Google Shape;9306;p60"/>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0"/>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0"/>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0"/>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0"/>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0"/>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0"/>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0"/>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0"/>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0"/>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0"/>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0"/>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0"/>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0"/>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0"/>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0"/>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0"/>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3" name="Google Shape;9323;p60"/>
            <p:cNvGrpSpPr/>
            <p:nvPr/>
          </p:nvGrpSpPr>
          <p:grpSpPr>
            <a:xfrm>
              <a:off x="1732786" y="-87277"/>
              <a:ext cx="226446" cy="1338882"/>
              <a:chOff x="3355550" y="288525"/>
              <a:chExt cx="867275" cy="5127850"/>
            </a:xfrm>
          </p:grpSpPr>
          <p:sp>
            <p:nvSpPr>
              <p:cNvPr id="9324" name="Google Shape;9324;p60"/>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0"/>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0"/>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0"/>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0"/>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0"/>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0"/>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0"/>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0"/>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0"/>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0"/>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0"/>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0"/>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0"/>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0"/>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0"/>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0"/>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0"/>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0"/>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0"/>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0"/>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0"/>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0"/>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0"/>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0"/>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0"/>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0"/>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51" name="Google Shape;9351;p60"/>
          <p:cNvGrpSpPr/>
          <p:nvPr/>
        </p:nvGrpSpPr>
        <p:grpSpPr>
          <a:xfrm>
            <a:off x="7697463" y="747300"/>
            <a:ext cx="1464718" cy="583194"/>
            <a:chOff x="3545525" y="1039700"/>
            <a:chExt cx="1464718" cy="583194"/>
          </a:xfrm>
        </p:grpSpPr>
        <p:sp>
          <p:nvSpPr>
            <p:cNvPr id="9352" name="Google Shape;9352;p60"/>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0"/>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9357"/>
        <p:cNvGrpSpPr/>
        <p:nvPr/>
      </p:nvGrpSpPr>
      <p:grpSpPr>
        <a:xfrm>
          <a:off x="0" y="0"/>
          <a:ext cx="0" cy="0"/>
          <a:chOff x="0" y="0"/>
          <a:chExt cx="0" cy="0"/>
        </a:xfrm>
      </p:grpSpPr>
      <p:sp>
        <p:nvSpPr>
          <p:cNvPr id="9358" name="Google Shape;9358;p61"/>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WHERE TO LIVE </a:t>
            </a:r>
            <a:r>
              <a:rPr lang="en">
                <a:solidFill>
                  <a:schemeClr val="dk1"/>
                </a:solidFill>
              </a:rPr>
              <a:t>THE EXPERIENCE</a:t>
            </a:r>
            <a:endParaRPr>
              <a:solidFill>
                <a:schemeClr val="dk1"/>
              </a:solidFill>
            </a:endParaRPr>
          </a:p>
        </p:txBody>
      </p:sp>
      <p:grpSp>
        <p:nvGrpSpPr>
          <p:cNvPr id="9359" name="Google Shape;9359;p61"/>
          <p:cNvGrpSpPr/>
          <p:nvPr/>
        </p:nvGrpSpPr>
        <p:grpSpPr>
          <a:xfrm>
            <a:off x="816582" y="1451283"/>
            <a:ext cx="3775322" cy="2863200"/>
            <a:chOff x="133800" y="859450"/>
            <a:chExt cx="4738700" cy="3593825"/>
          </a:xfrm>
        </p:grpSpPr>
        <p:sp>
          <p:nvSpPr>
            <p:cNvPr id="9360" name="Google Shape;9360;p61"/>
            <p:cNvSpPr/>
            <p:nvPr/>
          </p:nvSpPr>
          <p:spPr>
            <a:xfrm>
              <a:off x="133800" y="859450"/>
              <a:ext cx="4738700" cy="3374700"/>
            </a:xfrm>
            <a:custGeom>
              <a:avLst/>
              <a:gdLst/>
              <a:ahLst/>
              <a:cxnLst/>
              <a:rect l="l" t="t" r="r" b="b"/>
              <a:pathLst>
                <a:path w="189548" h="134988" extrusionOk="0">
                  <a:moveTo>
                    <a:pt x="154838" y="1"/>
                  </a:moveTo>
                  <a:cubicBezTo>
                    <a:pt x="154767" y="1"/>
                    <a:pt x="154695" y="4"/>
                    <a:pt x="154623" y="12"/>
                  </a:cubicBezTo>
                  <a:lnTo>
                    <a:pt x="147328" y="559"/>
                  </a:lnTo>
                  <a:cubicBezTo>
                    <a:pt x="146720" y="589"/>
                    <a:pt x="146113" y="863"/>
                    <a:pt x="145626" y="1288"/>
                  </a:cubicBezTo>
                  <a:lnTo>
                    <a:pt x="143833" y="2869"/>
                  </a:lnTo>
                  <a:cubicBezTo>
                    <a:pt x="143650" y="2990"/>
                    <a:pt x="143590" y="3173"/>
                    <a:pt x="143529" y="3416"/>
                  </a:cubicBezTo>
                  <a:lnTo>
                    <a:pt x="143529" y="3446"/>
                  </a:lnTo>
                  <a:cubicBezTo>
                    <a:pt x="143529" y="3634"/>
                    <a:pt x="143647" y="3822"/>
                    <a:pt x="143842" y="3822"/>
                  </a:cubicBezTo>
                  <a:cubicBezTo>
                    <a:pt x="143868" y="3822"/>
                    <a:pt x="143895" y="3818"/>
                    <a:pt x="143924" y="3811"/>
                  </a:cubicBezTo>
                  <a:lnTo>
                    <a:pt x="145170" y="3659"/>
                  </a:lnTo>
                  <a:cubicBezTo>
                    <a:pt x="145187" y="3657"/>
                    <a:pt x="145204" y="3657"/>
                    <a:pt x="145222" y="3657"/>
                  </a:cubicBezTo>
                  <a:cubicBezTo>
                    <a:pt x="145541" y="3657"/>
                    <a:pt x="145872" y="3919"/>
                    <a:pt x="145930" y="4237"/>
                  </a:cubicBezTo>
                  <a:lnTo>
                    <a:pt x="146204" y="5544"/>
                  </a:lnTo>
                  <a:cubicBezTo>
                    <a:pt x="146265" y="5999"/>
                    <a:pt x="146052" y="6395"/>
                    <a:pt x="145657" y="6607"/>
                  </a:cubicBezTo>
                  <a:lnTo>
                    <a:pt x="144897" y="6972"/>
                  </a:lnTo>
                  <a:cubicBezTo>
                    <a:pt x="144441" y="7215"/>
                    <a:pt x="144106" y="7519"/>
                    <a:pt x="143833" y="7914"/>
                  </a:cubicBezTo>
                  <a:cubicBezTo>
                    <a:pt x="143225" y="8917"/>
                    <a:pt x="142070" y="10772"/>
                    <a:pt x="141462" y="11775"/>
                  </a:cubicBezTo>
                  <a:cubicBezTo>
                    <a:pt x="141219" y="12109"/>
                    <a:pt x="141310" y="12565"/>
                    <a:pt x="141644" y="12838"/>
                  </a:cubicBezTo>
                  <a:cubicBezTo>
                    <a:pt x="141918" y="13021"/>
                    <a:pt x="142009" y="13325"/>
                    <a:pt x="141979" y="13629"/>
                  </a:cubicBezTo>
                  <a:lnTo>
                    <a:pt x="141979" y="13659"/>
                  </a:lnTo>
                  <a:cubicBezTo>
                    <a:pt x="141948" y="14054"/>
                    <a:pt x="141644" y="14297"/>
                    <a:pt x="141249" y="14358"/>
                  </a:cubicBezTo>
                  <a:lnTo>
                    <a:pt x="139973" y="14419"/>
                  </a:lnTo>
                  <a:cubicBezTo>
                    <a:pt x="139699" y="14449"/>
                    <a:pt x="139425" y="14541"/>
                    <a:pt x="139213" y="14693"/>
                  </a:cubicBezTo>
                  <a:lnTo>
                    <a:pt x="137602" y="15787"/>
                  </a:lnTo>
                  <a:cubicBezTo>
                    <a:pt x="137392" y="15939"/>
                    <a:pt x="137170" y="16008"/>
                    <a:pt x="136936" y="16008"/>
                  </a:cubicBezTo>
                  <a:cubicBezTo>
                    <a:pt x="136797" y="16008"/>
                    <a:pt x="136655" y="15984"/>
                    <a:pt x="136507" y="15939"/>
                  </a:cubicBezTo>
                  <a:lnTo>
                    <a:pt x="134836" y="15361"/>
                  </a:lnTo>
                  <a:cubicBezTo>
                    <a:pt x="134685" y="15313"/>
                    <a:pt x="134532" y="15290"/>
                    <a:pt x="134380" y="15290"/>
                  </a:cubicBezTo>
                  <a:cubicBezTo>
                    <a:pt x="133859" y="15290"/>
                    <a:pt x="133362" y="15566"/>
                    <a:pt x="133103" y="16060"/>
                  </a:cubicBezTo>
                  <a:lnTo>
                    <a:pt x="130155" y="21805"/>
                  </a:lnTo>
                  <a:cubicBezTo>
                    <a:pt x="129942" y="22170"/>
                    <a:pt x="130003" y="22656"/>
                    <a:pt x="130307" y="22960"/>
                  </a:cubicBezTo>
                  <a:lnTo>
                    <a:pt x="130854" y="23538"/>
                  </a:lnTo>
                  <a:cubicBezTo>
                    <a:pt x="130943" y="23639"/>
                    <a:pt x="131063" y="23688"/>
                    <a:pt x="131185" y="23688"/>
                  </a:cubicBezTo>
                  <a:cubicBezTo>
                    <a:pt x="131354" y="23688"/>
                    <a:pt x="131525" y="23593"/>
                    <a:pt x="131614" y="23416"/>
                  </a:cubicBezTo>
                  <a:lnTo>
                    <a:pt x="131766" y="23112"/>
                  </a:lnTo>
                  <a:cubicBezTo>
                    <a:pt x="131918" y="22869"/>
                    <a:pt x="132131" y="22717"/>
                    <a:pt x="132434" y="22656"/>
                  </a:cubicBezTo>
                  <a:lnTo>
                    <a:pt x="133741" y="22565"/>
                  </a:lnTo>
                  <a:cubicBezTo>
                    <a:pt x="133781" y="22552"/>
                    <a:pt x="133821" y="22546"/>
                    <a:pt x="133861" y="22546"/>
                  </a:cubicBezTo>
                  <a:cubicBezTo>
                    <a:pt x="134002" y="22546"/>
                    <a:pt x="134140" y="22622"/>
                    <a:pt x="134258" y="22717"/>
                  </a:cubicBezTo>
                  <a:lnTo>
                    <a:pt x="135018" y="23325"/>
                  </a:lnTo>
                  <a:cubicBezTo>
                    <a:pt x="135167" y="23440"/>
                    <a:pt x="135342" y="23494"/>
                    <a:pt x="135516" y="23494"/>
                  </a:cubicBezTo>
                  <a:cubicBezTo>
                    <a:pt x="135802" y="23494"/>
                    <a:pt x="136083" y="23347"/>
                    <a:pt x="136234" y="23082"/>
                  </a:cubicBezTo>
                  <a:lnTo>
                    <a:pt x="136507" y="22656"/>
                  </a:lnTo>
                  <a:cubicBezTo>
                    <a:pt x="136677" y="22346"/>
                    <a:pt x="137029" y="22167"/>
                    <a:pt x="137370" y="22167"/>
                  </a:cubicBezTo>
                  <a:cubicBezTo>
                    <a:pt x="137397" y="22167"/>
                    <a:pt x="137423" y="22168"/>
                    <a:pt x="137450" y="22170"/>
                  </a:cubicBezTo>
                  <a:lnTo>
                    <a:pt x="138362" y="22261"/>
                  </a:lnTo>
                  <a:cubicBezTo>
                    <a:pt x="138574" y="22291"/>
                    <a:pt x="138787" y="22322"/>
                    <a:pt x="138939" y="22443"/>
                  </a:cubicBezTo>
                  <a:lnTo>
                    <a:pt x="142921" y="24875"/>
                  </a:lnTo>
                  <a:cubicBezTo>
                    <a:pt x="143347" y="25088"/>
                    <a:pt x="143650" y="25513"/>
                    <a:pt x="143742" y="26030"/>
                  </a:cubicBezTo>
                  <a:lnTo>
                    <a:pt x="143833" y="26668"/>
                  </a:lnTo>
                  <a:cubicBezTo>
                    <a:pt x="143924" y="27124"/>
                    <a:pt x="143742" y="27611"/>
                    <a:pt x="143316" y="27884"/>
                  </a:cubicBezTo>
                  <a:lnTo>
                    <a:pt x="142769" y="28219"/>
                  </a:lnTo>
                  <a:cubicBezTo>
                    <a:pt x="142551" y="28364"/>
                    <a:pt x="142301" y="28433"/>
                    <a:pt x="142051" y="28433"/>
                  </a:cubicBezTo>
                  <a:cubicBezTo>
                    <a:pt x="141882" y="28433"/>
                    <a:pt x="141712" y="28401"/>
                    <a:pt x="141553" y="28340"/>
                  </a:cubicBezTo>
                  <a:lnTo>
                    <a:pt x="139547" y="27489"/>
                  </a:lnTo>
                  <a:cubicBezTo>
                    <a:pt x="139309" y="27394"/>
                    <a:pt x="139054" y="27348"/>
                    <a:pt x="138800" y="27348"/>
                  </a:cubicBezTo>
                  <a:cubicBezTo>
                    <a:pt x="138567" y="27348"/>
                    <a:pt x="138336" y="27386"/>
                    <a:pt x="138118" y="27459"/>
                  </a:cubicBezTo>
                  <a:lnTo>
                    <a:pt x="134349" y="28796"/>
                  </a:lnTo>
                  <a:cubicBezTo>
                    <a:pt x="133863" y="28979"/>
                    <a:pt x="133407" y="29313"/>
                    <a:pt x="133042" y="29738"/>
                  </a:cubicBezTo>
                  <a:lnTo>
                    <a:pt x="130915" y="32474"/>
                  </a:lnTo>
                  <a:cubicBezTo>
                    <a:pt x="130613" y="32877"/>
                    <a:pt x="130143" y="33113"/>
                    <a:pt x="129646" y="33113"/>
                  </a:cubicBezTo>
                  <a:cubicBezTo>
                    <a:pt x="129543" y="33113"/>
                    <a:pt x="129438" y="33103"/>
                    <a:pt x="129334" y="33082"/>
                  </a:cubicBezTo>
                  <a:lnTo>
                    <a:pt x="128392" y="32900"/>
                  </a:lnTo>
                  <a:cubicBezTo>
                    <a:pt x="128271" y="32871"/>
                    <a:pt x="128151" y="32858"/>
                    <a:pt x="128035" y="32858"/>
                  </a:cubicBezTo>
                  <a:cubicBezTo>
                    <a:pt x="127654" y="32858"/>
                    <a:pt x="127303" y="33001"/>
                    <a:pt x="127024" y="33234"/>
                  </a:cubicBezTo>
                  <a:lnTo>
                    <a:pt x="124471" y="35362"/>
                  </a:lnTo>
                  <a:cubicBezTo>
                    <a:pt x="124288" y="35524"/>
                    <a:pt x="124038" y="35605"/>
                    <a:pt x="123793" y="35605"/>
                  </a:cubicBezTo>
                  <a:cubicBezTo>
                    <a:pt x="123670" y="35605"/>
                    <a:pt x="123549" y="35584"/>
                    <a:pt x="123437" y="35544"/>
                  </a:cubicBezTo>
                  <a:lnTo>
                    <a:pt x="119456" y="34176"/>
                  </a:lnTo>
                  <a:cubicBezTo>
                    <a:pt x="119362" y="34143"/>
                    <a:pt x="119266" y="34127"/>
                    <a:pt x="119173" y="34127"/>
                  </a:cubicBezTo>
                  <a:cubicBezTo>
                    <a:pt x="118841" y="34127"/>
                    <a:pt x="118527" y="34324"/>
                    <a:pt x="118361" y="34632"/>
                  </a:cubicBezTo>
                  <a:lnTo>
                    <a:pt x="117449" y="36425"/>
                  </a:lnTo>
                  <a:cubicBezTo>
                    <a:pt x="117206" y="36881"/>
                    <a:pt x="117297" y="37459"/>
                    <a:pt x="117662" y="37824"/>
                  </a:cubicBezTo>
                  <a:lnTo>
                    <a:pt x="118513" y="38675"/>
                  </a:lnTo>
                  <a:cubicBezTo>
                    <a:pt x="118908" y="39070"/>
                    <a:pt x="118908" y="39769"/>
                    <a:pt x="118452" y="40134"/>
                  </a:cubicBezTo>
                  <a:lnTo>
                    <a:pt x="113711" y="44389"/>
                  </a:lnTo>
                  <a:cubicBezTo>
                    <a:pt x="113165" y="44877"/>
                    <a:pt x="112511" y="45121"/>
                    <a:pt x="111826" y="45121"/>
                  </a:cubicBezTo>
                  <a:cubicBezTo>
                    <a:pt x="111786" y="45121"/>
                    <a:pt x="111745" y="45120"/>
                    <a:pt x="111705" y="45119"/>
                  </a:cubicBezTo>
                  <a:lnTo>
                    <a:pt x="105656" y="44845"/>
                  </a:lnTo>
                  <a:cubicBezTo>
                    <a:pt x="105200" y="44845"/>
                    <a:pt x="104744" y="44936"/>
                    <a:pt x="104318" y="45149"/>
                  </a:cubicBezTo>
                  <a:lnTo>
                    <a:pt x="98027" y="48553"/>
                  </a:lnTo>
                  <a:cubicBezTo>
                    <a:pt x="97840" y="48657"/>
                    <a:pt x="97624" y="48704"/>
                    <a:pt x="97410" y="48704"/>
                  </a:cubicBezTo>
                  <a:cubicBezTo>
                    <a:pt x="97310" y="48704"/>
                    <a:pt x="97211" y="48694"/>
                    <a:pt x="97115" y="48675"/>
                  </a:cubicBezTo>
                  <a:cubicBezTo>
                    <a:pt x="96841" y="48584"/>
                    <a:pt x="96537" y="48523"/>
                    <a:pt x="96264" y="48432"/>
                  </a:cubicBezTo>
                  <a:cubicBezTo>
                    <a:pt x="96020" y="48401"/>
                    <a:pt x="95838" y="48158"/>
                    <a:pt x="95838" y="47915"/>
                  </a:cubicBezTo>
                  <a:cubicBezTo>
                    <a:pt x="95777" y="47550"/>
                    <a:pt x="95504" y="47246"/>
                    <a:pt x="95169" y="47216"/>
                  </a:cubicBezTo>
                  <a:lnTo>
                    <a:pt x="89151" y="46486"/>
                  </a:lnTo>
                  <a:cubicBezTo>
                    <a:pt x="88786" y="46456"/>
                    <a:pt x="88482" y="46274"/>
                    <a:pt x="88300" y="45970"/>
                  </a:cubicBezTo>
                  <a:lnTo>
                    <a:pt x="87844" y="45240"/>
                  </a:lnTo>
                  <a:cubicBezTo>
                    <a:pt x="87662" y="44936"/>
                    <a:pt x="87327" y="44693"/>
                    <a:pt x="86932" y="44693"/>
                  </a:cubicBezTo>
                  <a:lnTo>
                    <a:pt x="71521" y="44055"/>
                  </a:lnTo>
                  <a:cubicBezTo>
                    <a:pt x="71066" y="44024"/>
                    <a:pt x="70670" y="43751"/>
                    <a:pt x="70488" y="43386"/>
                  </a:cubicBezTo>
                  <a:lnTo>
                    <a:pt x="67935" y="37824"/>
                  </a:lnTo>
                  <a:cubicBezTo>
                    <a:pt x="67813" y="37550"/>
                    <a:pt x="67600" y="37368"/>
                    <a:pt x="67296" y="37368"/>
                  </a:cubicBezTo>
                  <a:lnTo>
                    <a:pt x="66415" y="37337"/>
                  </a:lnTo>
                  <a:cubicBezTo>
                    <a:pt x="66233" y="37337"/>
                    <a:pt x="66050" y="37307"/>
                    <a:pt x="65898" y="37185"/>
                  </a:cubicBezTo>
                  <a:lnTo>
                    <a:pt x="61734" y="34632"/>
                  </a:lnTo>
                  <a:cubicBezTo>
                    <a:pt x="61521" y="34511"/>
                    <a:pt x="61278" y="34450"/>
                    <a:pt x="61065" y="34450"/>
                  </a:cubicBezTo>
                  <a:lnTo>
                    <a:pt x="54439" y="34146"/>
                  </a:lnTo>
                  <a:cubicBezTo>
                    <a:pt x="54105" y="34115"/>
                    <a:pt x="53831" y="33963"/>
                    <a:pt x="53649" y="33690"/>
                  </a:cubicBezTo>
                  <a:lnTo>
                    <a:pt x="53162" y="32960"/>
                  </a:lnTo>
                  <a:cubicBezTo>
                    <a:pt x="52980" y="32717"/>
                    <a:pt x="52980" y="32352"/>
                    <a:pt x="53162" y="32109"/>
                  </a:cubicBezTo>
                  <a:lnTo>
                    <a:pt x="54074" y="30833"/>
                  </a:lnTo>
                  <a:cubicBezTo>
                    <a:pt x="54196" y="30681"/>
                    <a:pt x="54226" y="30468"/>
                    <a:pt x="54226" y="30286"/>
                  </a:cubicBezTo>
                  <a:lnTo>
                    <a:pt x="53953" y="26851"/>
                  </a:lnTo>
                  <a:cubicBezTo>
                    <a:pt x="53953" y="26668"/>
                    <a:pt x="53770" y="26486"/>
                    <a:pt x="53588" y="26486"/>
                  </a:cubicBezTo>
                  <a:cubicBezTo>
                    <a:pt x="53314" y="26425"/>
                    <a:pt x="53071" y="26334"/>
                    <a:pt x="52919" y="26091"/>
                  </a:cubicBezTo>
                  <a:lnTo>
                    <a:pt x="51308" y="23599"/>
                  </a:lnTo>
                  <a:cubicBezTo>
                    <a:pt x="51187" y="23447"/>
                    <a:pt x="51004" y="23295"/>
                    <a:pt x="50792" y="23234"/>
                  </a:cubicBezTo>
                  <a:lnTo>
                    <a:pt x="50548" y="23173"/>
                  </a:lnTo>
                  <a:cubicBezTo>
                    <a:pt x="50336" y="23143"/>
                    <a:pt x="50184" y="23021"/>
                    <a:pt x="50093" y="22869"/>
                  </a:cubicBezTo>
                  <a:lnTo>
                    <a:pt x="49880" y="22595"/>
                  </a:lnTo>
                  <a:cubicBezTo>
                    <a:pt x="49798" y="22432"/>
                    <a:pt x="49618" y="22317"/>
                    <a:pt x="49429" y="22317"/>
                  </a:cubicBezTo>
                  <a:cubicBezTo>
                    <a:pt x="49407" y="22317"/>
                    <a:pt x="49385" y="22319"/>
                    <a:pt x="49363" y="22322"/>
                  </a:cubicBezTo>
                  <a:lnTo>
                    <a:pt x="47965" y="22474"/>
                  </a:lnTo>
                  <a:cubicBezTo>
                    <a:pt x="47752" y="22474"/>
                    <a:pt x="47570" y="22443"/>
                    <a:pt x="47418" y="22291"/>
                  </a:cubicBezTo>
                  <a:lnTo>
                    <a:pt x="44165" y="19191"/>
                  </a:lnTo>
                  <a:cubicBezTo>
                    <a:pt x="44013" y="19039"/>
                    <a:pt x="44044" y="18766"/>
                    <a:pt x="44226" y="18644"/>
                  </a:cubicBezTo>
                  <a:lnTo>
                    <a:pt x="44317" y="18614"/>
                  </a:lnTo>
                  <a:cubicBezTo>
                    <a:pt x="44469" y="18492"/>
                    <a:pt x="44530" y="18310"/>
                    <a:pt x="44469" y="18127"/>
                  </a:cubicBezTo>
                  <a:lnTo>
                    <a:pt x="44378" y="17915"/>
                  </a:lnTo>
                  <a:cubicBezTo>
                    <a:pt x="44287" y="17778"/>
                    <a:pt x="44162" y="17709"/>
                    <a:pt x="44028" y="17709"/>
                  </a:cubicBezTo>
                  <a:cubicBezTo>
                    <a:pt x="43983" y="17709"/>
                    <a:pt x="43937" y="17717"/>
                    <a:pt x="43892" y="17732"/>
                  </a:cubicBezTo>
                  <a:lnTo>
                    <a:pt x="43132" y="18036"/>
                  </a:lnTo>
                  <a:cubicBezTo>
                    <a:pt x="43056" y="18082"/>
                    <a:pt x="42980" y="18105"/>
                    <a:pt x="42904" y="18105"/>
                  </a:cubicBezTo>
                  <a:cubicBezTo>
                    <a:pt x="42828" y="18105"/>
                    <a:pt x="42752" y="18082"/>
                    <a:pt x="42676" y="18036"/>
                  </a:cubicBezTo>
                  <a:lnTo>
                    <a:pt x="42220" y="17823"/>
                  </a:lnTo>
                  <a:cubicBezTo>
                    <a:pt x="42129" y="17778"/>
                    <a:pt x="42030" y="17755"/>
                    <a:pt x="41931" y="17755"/>
                  </a:cubicBezTo>
                  <a:cubicBezTo>
                    <a:pt x="41832" y="17755"/>
                    <a:pt x="41734" y="17778"/>
                    <a:pt x="41643" y="17823"/>
                  </a:cubicBezTo>
                  <a:lnTo>
                    <a:pt x="40913" y="18158"/>
                  </a:lnTo>
                  <a:cubicBezTo>
                    <a:pt x="40700" y="18218"/>
                    <a:pt x="40609" y="18492"/>
                    <a:pt x="40731" y="18674"/>
                  </a:cubicBezTo>
                  <a:lnTo>
                    <a:pt x="40822" y="18796"/>
                  </a:lnTo>
                  <a:cubicBezTo>
                    <a:pt x="41035" y="19282"/>
                    <a:pt x="40822" y="19647"/>
                    <a:pt x="40427" y="19981"/>
                  </a:cubicBezTo>
                  <a:lnTo>
                    <a:pt x="40092" y="20346"/>
                  </a:lnTo>
                  <a:cubicBezTo>
                    <a:pt x="39971" y="20468"/>
                    <a:pt x="39788" y="20559"/>
                    <a:pt x="39606" y="20559"/>
                  </a:cubicBezTo>
                  <a:lnTo>
                    <a:pt x="38785" y="20498"/>
                  </a:lnTo>
                  <a:cubicBezTo>
                    <a:pt x="38177" y="20498"/>
                    <a:pt x="37661" y="20863"/>
                    <a:pt x="37478" y="21410"/>
                  </a:cubicBezTo>
                  <a:lnTo>
                    <a:pt x="37205" y="22140"/>
                  </a:lnTo>
                  <a:cubicBezTo>
                    <a:pt x="37114" y="22383"/>
                    <a:pt x="37083" y="22626"/>
                    <a:pt x="37174" y="22899"/>
                  </a:cubicBezTo>
                  <a:lnTo>
                    <a:pt x="37539" y="24510"/>
                  </a:lnTo>
                  <a:cubicBezTo>
                    <a:pt x="37661" y="25057"/>
                    <a:pt x="37417" y="25635"/>
                    <a:pt x="36931" y="25939"/>
                  </a:cubicBezTo>
                  <a:lnTo>
                    <a:pt x="35442" y="26820"/>
                  </a:lnTo>
                  <a:cubicBezTo>
                    <a:pt x="35391" y="26841"/>
                    <a:pt x="35334" y="26851"/>
                    <a:pt x="35275" y="26851"/>
                  </a:cubicBezTo>
                  <a:cubicBezTo>
                    <a:pt x="35158" y="26851"/>
                    <a:pt x="35037" y="26810"/>
                    <a:pt x="34955" y="26729"/>
                  </a:cubicBezTo>
                  <a:cubicBezTo>
                    <a:pt x="34710" y="26511"/>
                    <a:pt x="34414" y="26390"/>
                    <a:pt x="34114" y="26390"/>
                  </a:cubicBezTo>
                  <a:cubicBezTo>
                    <a:pt x="34081" y="26390"/>
                    <a:pt x="34047" y="26392"/>
                    <a:pt x="34013" y="26395"/>
                  </a:cubicBezTo>
                  <a:lnTo>
                    <a:pt x="32402" y="26577"/>
                  </a:lnTo>
                  <a:lnTo>
                    <a:pt x="30822" y="25878"/>
                  </a:lnTo>
                  <a:cubicBezTo>
                    <a:pt x="30652" y="25797"/>
                    <a:pt x="30474" y="25760"/>
                    <a:pt x="30298" y="25760"/>
                  </a:cubicBezTo>
                  <a:cubicBezTo>
                    <a:pt x="29814" y="25760"/>
                    <a:pt x="29351" y="26048"/>
                    <a:pt x="29150" y="26516"/>
                  </a:cubicBezTo>
                  <a:cubicBezTo>
                    <a:pt x="28512" y="28097"/>
                    <a:pt x="27357" y="30802"/>
                    <a:pt x="26931" y="31836"/>
                  </a:cubicBezTo>
                  <a:cubicBezTo>
                    <a:pt x="26840" y="32048"/>
                    <a:pt x="26931" y="32292"/>
                    <a:pt x="27174" y="32413"/>
                  </a:cubicBezTo>
                  <a:cubicBezTo>
                    <a:pt x="27691" y="32626"/>
                    <a:pt x="27995" y="33204"/>
                    <a:pt x="27843" y="33781"/>
                  </a:cubicBezTo>
                  <a:lnTo>
                    <a:pt x="27782" y="34024"/>
                  </a:lnTo>
                  <a:cubicBezTo>
                    <a:pt x="27761" y="34127"/>
                    <a:pt x="27685" y="34189"/>
                    <a:pt x="27599" y="34189"/>
                  </a:cubicBezTo>
                  <a:cubicBezTo>
                    <a:pt x="27559" y="34189"/>
                    <a:pt x="27517" y="34175"/>
                    <a:pt x="27478" y="34146"/>
                  </a:cubicBezTo>
                  <a:cubicBezTo>
                    <a:pt x="27187" y="33917"/>
                    <a:pt x="26852" y="33787"/>
                    <a:pt x="26504" y="33787"/>
                  </a:cubicBezTo>
                  <a:cubicBezTo>
                    <a:pt x="26345" y="33787"/>
                    <a:pt x="26182" y="33815"/>
                    <a:pt x="26019" y="33872"/>
                  </a:cubicBezTo>
                  <a:lnTo>
                    <a:pt x="25958" y="33933"/>
                  </a:lnTo>
                  <a:lnTo>
                    <a:pt x="25928" y="33872"/>
                  </a:lnTo>
                  <a:cubicBezTo>
                    <a:pt x="25612" y="33578"/>
                    <a:pt x="25194" y="33419"/>
                    <a:pt x="24764" y="33419"/>
                  </a:cubicBezTo>
                  <a:cubicBezTo>
                    <a:pt x="24615" y="33419"/>
                    <a:pt x="24465" y="33438"/>
                    <a:pt x="24317" y="33477"/>
                  </a:cubicBezTo>
                  <a:lnTo>
                    <a:pt x="19910" y="34693"/>
                  </a:lnTo>
                  <a:cubicBezTo>
                    <a:pt x="19606" y="34754"/>
                    <a:pt x="19423" y="35088"/>
                    <a:pt x="19484" y="35392"/>
                  </a:cubicBezTo>
                  <a:lnTo>
                    <a:pt x="21521" y="35666"/>
                  </a:lnTo>
                  <a:cubicBezTo>
                    <a:pt x="21217" y="35970"/>
                    <a:pt x="21095" y="36425"/>
                    <a:pt x="21217" y="36851"/>
                  </a:cubicBezTo>
                  <a:lnTo>
                    <a:pt x="22432" y="41836"/>
                  </a:lnTo>
                  <a:cubicBezTo>
                    <a:pt x="22432" y="41927"/>
                    <a:pt x="22341" y="42049"/>
                    <a:pt x="22220" y="42049"/>
                  </a:cubicBezTo>
                  <a:cubicBezTo>
                    <a:pt x="21733" y="42049"/>
                    <a:pt x="21429" y="42626"/>
                    <a:pt x="21764" y="42991"/>
                  </a:cubicBezTo>
                  <a:cubicBezTo>
                    <a:pt x="21825" y="43021"/>
                    <a:pt x="21825" y="43082"/>
                    <a:pt x="21855" y="43082"/>
                  </a:cubicBezTo>
                  <a:cubicBezTo>
                    <a:pt x="21976" y="43112"/>
                    <a:pt x="21095" y="43264"/>
                    <a:pt x="20791" y="43325"/>
                  </a:cubicBezTo>
                  <a:cubicBezTo>
                    <a:pt x="20761" y="43325"/>
                    <a:pt x="20669" y="43386"/>
                    <a:pt x="20639" y="43447"/>
                  </a:cubicBezTo>
                  <a:cubicBezTo>
                    <a:pt x="20457" y="43751"/>
                    <a:pt x="20396" y="44146"/>
                    <a:pt x="20517" y="44663"/>
                  </a:cubicBezTo>
                  <a:lnTo>
                    <a:pt x="20791" y="45909"/>
                  </a:lnTo>
                  <a:cubicBezTo>
                    <a:pt x="20847" y="46275"/>
                    <a:pt x="20565" y="46615"/>
                    <a:pt x="20185" y="46615"/>
                  </a:cubicBezTo>
                  <a:cubicBezTo>
                    <a:pt x="20154" y="46615"/>
                    <a:pt x="20123" y="46612"/>
                    <a:pt x="20092" y="46608"/>
                  </a:cubicBezTo>
                  <a:lnTo>
                    <a:pt x="20062" y="46608"/>
                  </a:lnTo>
                  <a:cubicBezTo>
                    <a:pt x="20008" y="46600"/>
                    <a:pt x="19954" y="46596"/>
                    <a:pt x="19901" y="46596"/>
                  </a:cubicBezTo>
                  <a:cubicBezTo>
                    <a:pt x="19538" y="46596"/>
                    <a:pt x="19210" y="46776"/>
                    <a:pt x="18998" y="47094"/>
                  </a:cubicBezTo>
                  <a:lnTo>
                    <a:pt x="18967" y="47185"/>
                  </a:lnTo>
                  <a:cubicBezTo>
                    <a:pt x="18815" y="47489"/>
                    <a:pt x="18542" y="47702"/>
                    <a:pt x="18238" y="47824"/>
                  </a:cubicBezTo>
                  <a:cubicBezTo>
                    <a:pt x="17296" y="48219"/>
                    <a:pt x="15198" y="49040"/>
                    <a:pt x="15077" y="49070"/>
                  </a:cubicBezTo>
                  <a:cubicBezTo>
                    <a:pt x="15046" y="49070"/>
                    <a:pt x="14894" y="49344"/>
                    <a:pt x="14742" y="49617"/>
                  </a:cubicBezTo>
                  <a:cubicBezTo>
                    <a:pt x="14438" y="50195"/>
                    <a:pt x="13830" y="50559"/>
                    <a:pt x="13192" y="50559"/>
                  </a:cubicBezTo>
                  <a:lnTo>
                    <a:pt x="11368" y="50590"/>
                  </a:lnTo>
                  <a:cubicBezTo>
                    <a:pt x="10639" y="50590"/>
                    <a:pt x="10001" y="51015"/>
                    <a:pt x="9727" y="51714"/>
                  </a:cubicBezTo>
                  <a:lnTo>
                    <a:pt x="9423" y="52414"/>
                  </a:lnTo>
                  <a:cubicBezTo>
                    <a:pt x="9149" y="52991"/>
                    <a:pt x="8663" y="53417"/>
                    <a:pt x="8025" y="53538"/>
                  </a:cubicBezTo>
                  <a:lnTo>
                    <a:pt x="6809" y="53721"/>
                  </a:lnTo>
                  <a:cubicBezTo>
                    <a:pt x="6657" y="53721"/>
                    <a:pt x="6505" y="53599"/>
                    <a:pt x="6444" y="53447"/>
                  </a:cubicBezTo>
                  <a:cubicBezTo>
                    <a:pt x="6395" y="52958"/>
                    <a:pt x="5933" y="52626"/>
                    <a:pt x="5469" y="52626"/>
                  </a:cubicBezTo>
                  <a:cubicBezTo>
                    <a:pt x="5357" y="52626"/>
                    <a:pt x="5244" y="52646"/>
                    <a:pt x="5137" y="52687"/>
                  </a:cubicBezTo>
                  <a:lnTo>
                    <a:pt x="3982" y="53143"/>
                  </a:lnTo>
                  <a:cubicBezTo>
                    <a:pt x="3800" y="53265"/>
                    <a:pt x="3617" y="53386"/>
                    <a:pt x="3465" y="53569"/>
                  </a:cubicBezTo>
                  <a:lnTo>
                    <a:pt x="3314" y="53751"/>
                  </a:lnTo>
                  <a:cubicBezTo>
                    <a:pt x="3101" y="53994"/>
                    <a:pt x="2858" y="54085"/>
                    <a:pt x="2584" y="54146"/>
                  </a:cubicBezTo>
                  <a:lnTo>
                    <a:pt x="1976" y="54207"/>
                  </a:lnTo>
                  <a:cubicBezTo>
                    <a:pt x="1277" y="54298"/>
                    <a:pt x="791" y="54967"/>
                    <a:pt x="943" y="55666"/>
                  </a:cubicBezTo>
                  <a:lnTo>
                    <a:pt x="1095" y="56365"/>
                  </a:lnTo>
                  <a:cubicBezTo>
                    <a:pt x="1186" y="56760"/>
                    <a:pt x="973" y="57094"/>
                    <a:pt x="608" y="57216"/>
                  </a:cubicBezTo>
                  <a:cubicBezTo>
                    <a:pt x="213" y="57277"/>
                    <a:pt x="0" y="57672"/>
                    <a:pt x="31" y="58097"/>
                  </a:cubicBezTo>
                  <a:lnTo>
                    <a:pt x="304" y="60134"/>
                  </a:lnTo>
                  <a:cubicBezTo>
                    <a:pt x="335" y="60316"/>
                    <a:pt x="456" y="60468"/>
                    <a:pt x="608" y="60560"/>
                  </a:cubicBezTo>
                  <a:lnTo>
                    <a:pt x="973" y="60742"/>
                  </a:lnTo>
                  <a:cubicBezTo>
                    <a:pt x="1056" y="60788"/>
                    <a:pt x="1145" y="60809"/>
                    <a:pt x="1232" y="60809"/>
                  </a:cubicBezTo>
                  <a:cubicBezTo>
                    <a:pt x="1433" y="60809"/>
                    <a:pt x="1627" y="60699"/>
                    <a:pt x="1733" y="60529"/>
                  </a:cubicBezTo>
                  <a:cubicBezTo>
                    <a:pt x="1823" y="60328"/>
                    <a:pt x="2044" y="60208"/>
                    <a:pt x="2252" y="60208"/>
                  </a:cubicBezTo>
                  <a:cubicBezTo>
                    <a:pt x="2326" y="60208"/>
                    <a:pt x="2398" y="60224"/>
                    <a:pt x="2462" y="60256"/>
                  </a:cubicBezTo>
                  <a:lnTo>
                    <a:pt x="3678" y="60772"/>
                  </a:lnTo>
                  <a:cubicBezTo>
                    <a:pt x="3830" y="60863"/>
                    <a:pt x="3952" y="60985"/>
                    <a:pt x="3982" y="61137"/>
                  </a:cubicBezTo>
                  <a:lnTo>
                    <a:pt x="4773" y="63751"/>
                  </a:lnTo>
                  <a:cubicBezTo>
                    <a:pt x="5084" y="64657"/>
                    <a:pt x="4366" y="65590"/>
                    <a:pt x="3431" y="65590"/>
                  </a:cubicBezTo>
                  <a:cubicBezTo>
                    <a:pt x="3362" y="65590"/>
                    <a:pt x="3293" y="65585"/>
                    <a:pt x="3222" y="65575"/>
                  </a:cubicBezTo>
                  <a:lnTo>
                    <a:pt x="3192" y="65575"/>
                  </a:lnTo>
                  <a:cubicBezTo>
                    <a:pt x="3144" y="65562"/>
                    <a:pt x="3096" y="65555"/>
                    <a:pt x="3050" y="65555"/>
                  </a:cubicBezTo>
                  <a:cubicBezTo>
                    <a:pt x="2775" y="65555"/>
                    <a:pt x="2541" y="65775"/>
                    <a:pt x="2462" y="66061"/>
                  </a:cubicBezTo>
                  <a:cubicBezTo>
                    <a:pt x="2432" y="66365"/>
                    <a:pt x="2584" y="66669"/>
                    <a:pt x="2888" y="66791"/>
                  </a:cubicBezTo>
                  <a:lnTo>
                    <a:pt x="6535" y="68037"/>
                  </a:lnTo>
                  <a:cubicBezTo>
                    <a:pt x="7113" y="68219"/>
                    <a:pt x="7508" y="68766"/>
                    <a:pt x="7508" y="69374"/>
                  </a:cubicBezTo>
                  <a:lnTo>
                    <a:pt x="7569" y="70104"/>
                  </a:lnTo>
                  <a:cubicBezTo>
                    <a:pt x="7569" y="71076"/>
                    <a:pt x="8268" y="71958"/>
                    <a:pt x="9271" y="72171"/>
                  </a:cubicBezTo>
                  <a:lnTo>
                    <a:pt x="12675" y="72991"/>
                  </a:lnTo>
                  <a:cubicBezTo>
                    <a:pt x="13283" y="73204"/>
                    <a:pt x="13739" y="73782"/>
                    <a:pt x="13830" y="74420"/>
                  </a:cubicBezTo>
                  <a:lnTo>
                    <a:pt x="13982" y="75605"/>
                  </a:lnTo>
                  <a:cubicBezTo>
                    <a:pt x="14013" y="76031"/>
                    <a:pt x="14286" y="76365"/>
                    <a:pt x="14651" y="76548"/>
                  </a:cubicBezTo>
                  <a:lnTo>
                    <a:pt x="16323" y="77338"/>
                  </a:lnTo>
                  <a:cubicBezTo>
                    <a:pt x="16718" y="77551"/>
                    <a:pt x="16809" y="78037"/>
                    <a:pt x="16505" y="78311"/>
                  </a:cubicBezTo>
                  <a:lnTo>
                    <a:pt x="16414" y="78371"/>
                  </a:lnTo>
                  <a:cubicBezTo>
                    <a:pt x="15958" y="78827"/>
                    <a:pt x="15776" y="79466"/>
                    <a:pt x="15928" y="80134"/>
                  </a:cubicBezTo>
                  <a:lnTo>
                    <a:pt x="16384" y="81897"/>
                  </a:lnTo>
                  <a:cubicBezTo>
                    <a:pt x="16475" y="82292"/>
                    <a:pt x="16779" y="82596"/>
                    <a:pt x="17174" y="82657"/>
                  </a:cubicBezTo>
                  <a:lnTo>
                    <a:pt x="17539" y="82748"/>
                  </a:lnTo>
                  <a:cubicBezTo>
                    <a:pt x="17843" y="82900"/>
                    <a:pt x="18116" y="83113"/>
                    <a:pt x="18238" y="83478"/>
                  </a:cubicBezTo>
                  <a:lnTo>
                    <a:pt x="18572" y="84390"/>
                  </a:lnTo>
                  <a:cubicBezTo>
                    <a:pt x="18694" y="84694"/>
                    <a:pt x="18511" y="85028"/>
                    <a:pt x="18207" y="85150"/>
                  </a:cubicBezTo>
                  <a:lnTo>
                    <a:pt x="17356" y="85453"/>
                  </a:lnTo>
                  <a:cubicBezTo>
                    <a:pt x="17232" y="85511"/>
                    <a:pt x="17101" y="85538"/>
                    <a:pt x="16972" y="85538"/>
                  </a:cubicBezTo>
                  <a:cubicBezTo>
                    <a:pt x="16689" y="85538"/>
                    <a:pt x="16410" y="85409"/>
                    <a:pt x="16201" y="85180"/>
                  </a:cubicBezTo>
                  <a:cubicBezTo>
                    <a:pt x="16201" y="85180"/>
                    <a:pt x="16110" y="85058"/>
                    <a:pt x="15989" y="84937"/>
                  </a:cubicBezTo>
                  <a:cubicBezTo>
                    <a:pt x="15883" y="84789"/>
                    <a:pt x="15704" y="84700"/>
                    <a:pt x="15534" y="84700"/>
                  </a:cubicBezTo>
                  <a:cubicBezTo>
                    <a:pt x="15458" y="84700"/>
                    <a:pt x="15385" y="84717"/>
                    <a:pt x="15320" y="84754"/>
                  </a:cubicBezTo>
                  <a:cubicBezTo>
                    <a:pt x="14985" y="84906"/>
                    <a:pt x="14803" y="85302"/>
                    <a:pt x="15016" y="85636"/>
                  </a:cubicBezTo>
                  <a:lnTo>
                    <a:pt x="15806" y="87125"/>
                  </a:lnTo>
                  <a:cubicBezTo>
                    <a:pt x="15928" y="87308"/>
                    <a:pt x="15958" y="87520"/>
                    <a:pt x="15928" y="87733"/>
                  </a:cubicBezTo>
                  <a:lnTo>
                    <a:pt x="15837" y="88098"/>
                  </a:lnTo>
                  <a:cubicBezTo>
                    <a:pt x="15806" y="88402"/>
                    <a:pt x="15928" y="88736"/>
                    <a:pt x="16141" y="88949"/>
                  </a:cubicBezTo>
                  <a:lnTo>
                    <a:pt x="22463" y="94481"/>
                  </a:lnTo>
                  <a:cubicBezTo>
                    <a:pt x="22655" y="94661"/>
                    <a:pt x="22894" y="94746"/>
                    <a:pt x="23132" y="94746"/>
                  </a:cubicBezTo>
                  <a:cubicBezTo>
                    <a:pt x="23497" y="94746"/>
                    <a:pt x="23859" y="94545"/>
                    <a:pt x="24043" y="94177"/>
                  </a:cubicBezTo>
                  <a:cubicBezTo>
                    <a:pt x="24254" y="93732"/>
                    <a:pt x="24683" y="93467"/>
                    <a:pt x="25146" y="93467"/>
                  </a:cubicBezTo>
                  <a:cubicBezTo>
                    <a:pt x="25284" y="93467"/>
                    <a:pt x="25424" y="93490"/>
                    <a:pt x="25563" y="93539"/>
                  </a:cubicBezTo>
                  <a:cubicBezTo>
                    <a:pt x="25776" y="93569"/>
                    <a:pt x="25928" y="93630"/>
                    <a:pt x="26080" y="93691"/>
                  </a:cubicBezTo>
                  <a:cubicBezTo>
                    <a:pt x="26323" y="93751"/>
                    <a:pt x="26536" y="94055"/>
                    <a:pt x="26475" y="94359"/>
                  </a:cubicBezTo>
                  <a:cubicBezTo>
                    <a:pt x="26445" y="94694"/>
                    <a:pt x="26627" y="95059"/>
                    <a:pt x="26931" y="95210"/>
                  </a:cubicBezTo>
                  <a:cubicBezTo>
                    <a:pt x="27782" y="95606"/>
                    <a:pt x="29423" y="96487"/>
                    <a:pt x="30183" y="96882"/>
                  </a:cubicBezTo>
                  <a:cubicBezTo>
                    <a:pt x="30426" y="97034"/>
                    <a:pt x="30578" y="97247"/>
                    <a:pt x="30639" y="97521"/>
                  </a:cubicBezTo>
                  <a:lnTo>
                    <a:pt x="30639" y="97551"/>
                  </a:lnTo>
                  <a:cubicBezTo>
                    <a:pt x="30681" y="97927"/>
                    <a:pt x="30981" y="98159"/>
                    <a:pt x="31303" y="98159"/>
                  </a:cubicBezTo>
                  <a:cubicBezTo>
                    <a:pt x="31450" y="98159"/>
                    <a:pt x="31600" y="98111"/>
                    <a:pt x="31734" y="98007"/>
                  </a:cubicBezTo>
                  <a:cubicBezTo>
                    <a:pt x="31844" y="97933"/>
                    <a:pt x="31954" y="97893"/>
                    <a:pt x="32072" y="97893"/>
                  </a:cubicBezTo>
                  <a:cubicBezTo>
                    <a:pt x="32148" y="97893"/>
                    <a:pt x="32227" y="97910"/>
                    <a:pt x="32311" y="97946"/>
                  </a:cubicBezTo>
                  <a:cubicBezTo>
                    <a:pt x="32524" y="98007"/>
                    <a:pt x="32676" y="98250"/>
                    <a:pt x="32676" y="98463"/>
                  </a:cubicBezTo>
                  <a:lnTo>
                    <a:pt x="32676" y="98767"/>
                  </a:lnTo>
                  <a:cubicBezTo>
                    <a:pt x="32676" y="99405"/>
                    <a:pt x="33010" y="100013"/>
                    <a:pt x="33557" y="100408"/>
                  </a:cubicBezTo>
                  <a:cubicBezTo>
                    <a:pt x="33740" y="100560"/>
                    <a:pt x="33983" y="100712"/>
                    <a:pt x="34165" y="100834"/>
                  </a:cubicBezTo>
                  <a:cubicBezTo>
                    <a:pt x="34308" y="100913"/>
                    <a:pt x="34468" y="100959"/>
                    <a:pt x="34626" y="100959"/>
                  </a:cubicBezTo>
                  <a:cubicBezTo>
                    <a:pt x="34772" y="100959"/>
                    <a:pt x="34916" y="100921"/>
                    <a:pt x="35047" y="100834"/>
                  </a:cubicBezTo>
                  <a:cubicBezTo>
                    <a:pt x="35111" y="100778"/>
                    <a:pt x="35183" y="100753"/>
                    <a:pt x="35254" y="100753"/>
                  </a:cubicBezTo>
                  <a:cubicBezTo>
                    <a:pt x="35452" y="100753"/>
                    <a:pt x="35639" y="100944"/>
                    <a:pt x="35594" y="101168"/>
                  </a:cubicBezTo>
                  <a:lnTo>
                    <a:pt x="35594" y="101198"/>
                  </a:lnTo>
                  <a:cubicBezTo>
                    <a:pt x="35566" y="101610"/>
                    <a:pt x="35910" y="101971"/>
                    <a:pt x="36312" y="101971"/>
                  </a:cubicBezTo>
                  <a:cubicBezTo>
                    <a:pt x="36356" y="101971"/>
                    <a:pt x="36400" y="101967"/>
                    <a:pt x="36445" y="101958"/>
                  </a:cubicBezTo>
                  <a:lnTo>
                    <a:pt x="36658" y="101928"/>
                  </a:lnTo>
                  <a:cubicBezTo>
                    <a:pt x="36712" y="101917"/>
                    <a:pt x="36767" y="101912"/>
                    <a:pt x="36821" y="101912"/>
                  </a:cubicBezTo>
                  <a:cubicBezTo>
                    <a:pt x="37218" y="101912"/>
                    <a:pt x="37584" y="102195"/>
                    <a:pt x="37691" y="102597"/>
                  </a:cubicBezTo>
                  <a:lnTo>
                    <a:pt x="37934" y="103508"/>
                  </a:lnTo>
                  <a:cubicBezTo>
                    <a:pt x="37965" y="103630"/>
                    <a:pt x="38086" y="103721"/>
                    <a:pt x="38177" y="103752"/>
                  </a:cubicBezTo>
                  <a:cubicBezTo>
                    <a:pt x="38390" y="103752"/>
                    <a:pt x="38573" y="103630"/>
                    <a:pt x="38573" y="103448"/>
                  </a:cubicBezTo>
                  <a:cubicBezTo>
                    <a:pt x="38573" y="103113"/>
                    <a:pt x="38633" y="102688"/>
                    <a:pt x="38907" y="102597"/>
                  </a:cubicBezTo>
                  <a:lnTo>
                    <a:pt x="38937" y="103113"/>
                  </a:lnTo>
                  <a:cubicBezTo>
                    <a:pt x="38998" y="103326"/>
                    <a:pt x="39180" y="103569"/>
                    <a:pt x="39393" y="103600"/>
                  </a:cubicBezTo>
                  <a:cubicBezTo>
                    <a:pt x="39418" y="103603"/>
                    <a:pt x="39443" y="103604"/>
                    <a:pt x="39467" y="103604"/>
                  </a:cubicBezTo>
                  <a:cubicBezTo>
                    <a:pt x="39679" y="103604"/>
                    <a:pt x="39862" y="103490"/>
                    <a:pt x="39971" y="103326"/>
                  </a:cubicBezTo>
                  <a:cubicBezTo>
                    <a:pt x="40092" y="103144"/>
                    <a:pt x="40214" y="102961"/>
                    <a:pt x="40366" y="102901"/>
                  </a:cubicBezTo>
                  <a:cubicBezTo>
                    <a:pt x="40370" y="102900"/>
                    <a:pt x="40373" y="102899"/>
                    <a:pt x="40378" y="102899"/>
                  </a:cubicBezTo>
                  <a:cubicBezTo>
                    <a:pt x="40547" y="102899"/>
                    <a:pt x="41137" y="103490"/>
                    <a:pt x="41582" y="103964"/>
                  </a:cubicBezTo>
                  <a:cubicBezTo>
                    <a:pt x="41847" y="104230"/>
                    <a:pt x="42195" y="104385"/>
                    <a:pt x="42560" y="104385"/>
                  </a:cubicBezTo>
                  <a:cubicBezTo>
                    <a:pt x="42739" y="104385"/>
                    <a:pt x="42922" y="104348"/>
                    <a:pt x="43101" y="104268"/>
                  </a:cubicBezTo>
                  <a:cubicBezTo>
                    <a:pt x="44044" y="103904"/>
                    <a:pt x="45472" y="103296"/>
                    <a:pt x="46323" y="102961"/>
                  </a:cubicBezTo>
                  <a:cubicBezTo>
                    <a:pt x="46408" y="102930"/>
                    <a:pt x="46497" y="102915"/>
                    <a:pt x="46586" y="102915"/>
                  </a:cubicBezTo>
                  <a:cubicBezTo>
                    <a:pt x="46845" y="102915"/>
                    <a:pt x="47099" y="103046"/>
                    <a:pt x="47235" y="103296"/>
                  </a:cubicBezTo>
                  <a:cubicBezTo>
                    <a:pt x="47296" y="103478"/>
                    <a:pt x="47357" y="103721"/>
                    <a:pt x="47266" y="103904"/>
                  </a:cubicBezTo>
                  <a:cubicBezTo>
                    <a:pt x="47144" y="104177"/>
                    <a:pt x="46992" y="104633"/>
                    <a:pt x="46901" y="104967"/>
                  </a:cubicBezTo>
                  <a:cubicBezTo>
                    <a:pt x="46779" y="105302"/>
                    <a:pt x="46810" y="105636"/>
                    <a:pt x="47053" y="105910"/>
                  </a:cubicBezTo>
                  <a:cubicBezTo>
                    <a:pt x="47136" y="106024"/>
                    <a:pt x="47258" y="106074"/>
                    <a:pt x="47381" y="106074"/>
                  </a:cubicBezTo>
                  <a:cubicBezTo>
                    <a:pt x="47619" y="106074"/>
                    <a:pt x="47863" y="105886"/>
                    <a:pt x="47843" y="105606"/>
                  </a:cubicBezTo>
                  <a:lnTo>
                    <a:pt x="47843" y="105454"/>
                  </a:lnTo>
                  <a:cubicBezTo>
                    <a:pt x="47843" y="105271"/>
                    <a:pt x="47874" y="105089"/>
                    <a:pt x="47965" y="104937"/>
                  </a:cubicBezTo>
                  <a:lnTo>
                    <a:pt x="48785" y="103356"/>
                  </a:lnTo>
                  <a:cubicBezTo>
                    <a:pt x="48907" y="103144"/>
                    <a:pt x="49059" y="102961"/>
                    <a:pt x="49272" y="102840"/>
                  </a:cubicBezTo>
                  <a:lnTo>
                    <a:pt x="49819" y="102536"/>
                  </a:lnTo>
                  <a:cubicBezTo>
                    <a:pt x="50006" y="102432"/>
                    <a:pt x="50221" y="102385"/>
                    <a:pt x="50436" y="102385"/>
                  </a:cubicBezTo>
                  <a:cubicBezTo>
                    <a:pt x="50535" y="102385"/>
                    <a:pt x="50635" y="102395"/>
                    <a:pt x="50731" y="102414"/>
                  </a:cubicBezTo>
                  <a:lnTo>
                    <a:pt x="54652" y="103326"/>
                  </a:lnTo>
                  <a:cubicBezTo>
                    <a:pt x="54743" y="103356"/>
                    <a:pt x="54865" y="103448"/>
                    <a:pt x="54986" y="103508"/>
                  </a:cubicBezTo>
                  <a:cubicBezTo>
                    <a:pt x="55338" y="103802"/>
                    <a:pt x="56312" y="104576"/>
                    <a:pt x="56490" y="104576"/>
                  </a:cubicBezTo>
                  <a:cubicBezTo>
                    <a:pt x="56496" y="104576"/>
                    <a:pt x="56502" y="104574"/>
                    <a:pt x="56506" y="104572"/>
                  </a:cubicBezTo>
                  <a:cubicBezTo>
                    <a:pt x="56658" y="104542"/>
                    <a:pt x="58603" y="104329"/>
                    <a:pt x="58603" y="104329"/>
                  </a:cubicBezTo>
                  <a:lnTo>
                    <a:pt x="59272" y="103752"/>
                  </a:lnTo>
                  <a:lnTo>
                    <a:pt x="59211" y="103478"/>
                  </a:lnTo>
                  <a:cubicBezTo>
                    <a:pt x="58938" y="103205"/>
                    <a:pt x="58998" y="102749"/>
                    <a:pt x="59363" y="102566"/>
                  </a:cubicBezTo>
                  <a:cubicBezTo>
                    <a:pt x="59363" y="102566"/>
                    <a:pt x="59880" y="102262"/>
                    <a:pt x="60275" y="102080"/>
                  </a:cubicBezTo>
                  <a:cubicBezTo>
                    <a:pt x="60488" y="101958"/>
                    <a:pt x="60609" y="101776"/>
                    <a:pt x="60640" y="101563"/>
                  </a:cubicBezTo>
                  <a:cubicBezTo>
                    <a:pt x="60670" y="101198"/>
                    <a:pt x="60974" y="100894"/>
                    <a:pt x="61369" y="100864"/>
                  </a:cubicBezTo>
                  <a:lnTo>
                    <a:pt x="62190" y="100803"/>
                  </a:lnTo>
                  <a:cubicBezTo>
                    <a:pt x="62646" y="100742"/>
                    <a:pt x="63071" y="100408"/>
                    <a:pt x="63223" y="99952"/>
                  </a:cubicBezTo>
                  <a:lnTo>
                    <a:pt x="63467" y="99314"/>
                  </a:lnTo>
                  <a:cubicBezTo>
                    <a:pt x="63527" y="99071"/>
                    <a:pt x="63649" y="98888"/>
                    <a:pt x="63831" y="98736"/>
                  </a:cubicBezTo>
                  <a:lnTo>
                    <a:pt x="64135" y="98463"/>
                  </a:lnTo>
                  <a:cubicBezTo>
                    <a:pt x="64337" y="98280"/>
                    <a:pt x="64604" y="98185"/>
                    <a:pt x="64872" y="98185"/>
                  </a:cubicBezTo>
                  <a:cubicBezTo>
                    <a:pt x="65048" y="98185"/>
                    <a:pt x="65224" y="98226"/>
                    <a:pt x="65382" y="98311"/>
                  </a:cubicBezTo>
                  <a:lnTo>
                    <a:pt x="66749" y="99040"/>
                  </a:lnTo>
                  <a:cubicBezTo>
                    <a:pt x="66853" y="99088"/>
                    <a:pt x="66962" y="99111"/>
                    <a:pt x="67070" y="99111"/>
                  </a:cubicBezTo>
                  <a:cubicBezTo>
                    <a:pt x="67376" y="99111"/>
                    <a:pt x="67671" y="98929"/>
                    <a:pt x="67783" y="98615"/>
                  </a:cubicBezTo>
                  <a:lnTo>
                    <a:pt x="67813" y="98524"/>
                  </a:lnTo>
                  <a:cubicBezTo>
                    <a:pt x="67904" y="98311"/>
                    <a:pt x="68056" y="98159"/>
                    <a:pt x="68208" y="98098"/>
                  </a:cubicBezTo>
                  <a:lnTo>
                    <a:pt x="69151" y="97673"/>
                  </a:lnTo>
                  <a:cubicBezTo>
                    <a:pt x="69247" y="97629"/>
                    <a:pt x="69350" y="97608"/>
                    <a:pt x="69452" y="97608"/>
                  </a:cubicBezTo>
                  <a:cubicBezTo>
                    <a:pt x="69707" y="97608"/>
                    <a:pt x="69954" y="97738"/>
                    <a:pt x="70062" y="97976"/>
                  </a:cubicBezTo>
                  <a:lnTo>
                    <a:pt x="70154" y="98128"/>
                  </a:lnTo>
                  <a:cubicBezTo>
                    <a:pt x="70245" y="98311"/>
                    <a:pt x="70214" y="98554"/>
                    <a:pt x="70032" y="98706"/>
                  </a:cubicBezTo>
                  <a:lnTo>
                    <a:pt x="69759" y="98919"/>
                  </a:lnTo>
                  <a:cubicBezTo>
                    <a:pt x="69607" y="99040"/>
                    <a:pt x="69546" y="99192"/>
                    <a:pt x="69485" y="99344"/>
                  </a:cubicBezTo>
                  <a:lnTo>
                    <a:pt x="69455" y="99527"/>
                  </a:lnTo>
                  <a:cubicBezTo>
                    <a:pt x="69432" y="99708"/>
                    <a:pt x="69579" y="99856"/>
                    <a:pt x="69730" y="99856"/>
                  </a:cubicBezTo>
                  <a:cubicBezTo>
                    <a:pt x="69782" y="99856"/>
                    <a:pt x="69834" y="99839"/>
                    <a:pt x="69880" y="99800"/>
                  </a:cubicBezTo>
                  <a:lnTo>
                    <a:pt x="70458" y="99375"/>
                  </a:lnTo>
                  <a:cubicBezTo>
                    <a:pt x="70521" y="99321"/>
                    <a:pt x="70595" y="99296"/>
                    <a:pt x="70669" y="99296"/>
                  </a:cubicBezTo>
                  <a:cubicBezTo>
                    <a:pt x="70845" y="99296"/>
                    <a:pt x="71023" y="99434"/>
                    <a:pt x="71066" y="99648"/>
                  </a:cubicBezTo>
                  <a:lnTo>
                    <a:pt x="71096" y="99983"/>
                  </a:lnTo>
                  <a:cubicBezTo>
                    <a:pt x="71096" y="100104"/>
                    <a:pt x="71066" y="100226"/>
                    <a:pt x="70974" y="100317"/>
                  </a:cubicBezTo>
                  <a:lnTo>
                    <a:pt x="70154" y="101290"/>
                  </a:lnTo>
                  <a:cubicBezTo>
                    <a:pt x="70002" y="101472"/>
                    <a:pt x="70002" y="101746"/>
                    <a:pt x="70184" y="101898"/>
                  </a:cubicBezTo>
                  <a:cubicBezTo>
                    <a:pt x="70275" y="101973"/>
                    <a:pt x="70382" y="102011"/>
                    <a:pt x="70484" y="102011"/>
                  </a:cubicBezTo>
                  <a:cubicBezTo>
                    <a:pt x="70587" y="102011"/>
                    <a:pt x="70686" y="101973"/>
                    <a:pt x="70762" y="101898"/>
                  </a:cubicBezTo>
                  <a:lnTo>
                    <a:pt x="70822" y="101806"/>
                  </a:lnTo>
                  <a:cubicBezTo>
                    <a:pt x="70998" y="101630"/>
                    <a:pt x="71237" y="101543"/>
                    <a:pt x="71474" y="101543"/>
                  </a:cubicBezTo>
                  <a:cubicBezTo>
                    <a:pt x="71605" y="101543"/>
                    <a:pt x="71736" y="101570"/>
                    <a:pt x="71856" y="101624"/>
                  </a:cubicBezTo>
                  <a:lnTo>
                    <a:pt x="73132" y="102110"/>
                  </a:lnTo>
                  <a:cubicBezTo>
                    <a:pt x="73181" y="102129"/>
                    <a:pt x="73231" y="102137"/>
                    <a:pt x="73280" y="102137"/>
                  </a:cubicBezTo>
                  <a:cubicBezTo>
                    <a:pt x="73475" y="102137"/>
                    <a:pt x="73655" y="102001"/>
                    <a:pt x="73680" y="101806"/>
                  </a:cubicBezTo>
                  <a:cubicBezTo>
                    <a:pt x="73762" y="101519"/>
                    <a:pt x="74010" y="101342"/>
                    <a:pt x="74266" y="101342"/>
                  </a:cubicBezTo>
                  <a:cubicBezTo>
                    <a:pt x="74389" y="101342"/>
                    <a:pt x="74513" y="101383"/>
                    <a:pt x="74622" y="101472"/>
                  </a:cubicBezTo>
                  <a:lnTo>
                    <a:pt x="75534" y="102201"/>
                  </a:lnTo>
                  <a:cubicBezTo>
                    <a:pt x="75716" y="102353"/>
                    <a:pt x="75838" y="102536"/>
                    <a:pt x="75868" y="102749"/>
                  </a:cubicBezTo>
                  <a:lnTo>
                    <a:pt x="76142" y="104785"/>
                  </a:lnTo>
                  <a:cubicBezTo>
                    <a:pt x="76161" y="104941"/>
                    <a:pt x="76330" y="105047"/>
                    <a:pt x="76497" y="105047"/>
                  </a:cubicBezTo>
                  <a:cubicBezTo>
                    <a:pt x="76591" y="105047"/>
                    <a:pt x="76684" y="105014"/>
                    <a:pt x="76750" y="104937"/>
                  </a:cubicBezTo>
                  <a:cubicBezTo>
                    <a:pt x="76846" y="104768"/>
                    <a:pt x="77001" y="104675"/>
                    <a:pt x="77182" y="104675"/>
                  </a:cubicBezTo>
                  <a:cubicBezTo>
                    <a:pt x="77229" y="104675"/>
                    <a:pt x="77277" y="104681"/>
                    <a:pt x="77327" y="104694"/>
                  </a:cubicBezTo>
                  <a:cubicBezTo>
                    <a:pt x="77540" y="104724"/>
                    <a:pt x="77692" y="104967"/>
                    <a:pt x="77692" y="105180"/>
                  </a:cubicBezTo>
                  <a:lnTo>
                    <a:pt x="77631" y="111168"/>
                  </a:lnTo>
                  <a:cubicBezTo>
                    <a:pt x="77631" y="111776"/>
                    <a:pt x="77357" y="112384"/>
                    <a:pt x="76871" y="112779"/>
                  </a:cubicBezTo>
                  <a:lnTo>
                    <a:pt x="75351" y="114117"/>
                  </a:lnTo>
                  <a:cubicBezTo>
                    <a:pt x="75169" y="114269"/>
                    <a:pt x="75017" y="114451"/>
                    <a:pt x="74895" y="114664"/>
                  </a:cubicBezTo>
                  <a:lnTo>
                    <a:pt x="74105" y="115971"/>
                  </a:lnTo>
                  <a:cubicBezTo>
                    <a:pt x="73892" y="116275"/>
                    <a:pt x="73862" y="116700"/>
                    <a:pt x="74014" y="117035"/>
                  </a:cubicBezTo>
                  <a:lnTo>
                    <a:pt x="74652" y="118493"/>
                  </a:lnTo>
                  <a:cubicBezTo>
                    <a:pt x="74774" y="118797"/>
                    <a:pt x="74713" y="119101"/>
                    <a:pt x="74470" y="119284"/>
                  </a:cubicBezTo>
                  <a:lnTo>
                    <a:pt x="73892" y="119770"/>
                  </a:lnTo>
                  <a:cubicBezTo>
                    <a:pt x="73680" y="119983"/>
                    <a:pt x="73710" y="120317"/>
                    <a:pt x="73984" y="120439"/>
                  </a:cubicBezTo>
                  <a:cubicBezTo>
                    <a:pt x="74052" y="120473"/>
                    <a:pt x="74133" y="120490"/>
                    <a:pt x="74216" y="120490"/>
                  </a:cubicBezTo>
                  <a:cubicBezTo>
                    <a:pt x="74354" y="120490"/>
                    <a:pt x="74496" y="120443"/>
                    <a:pt x="74591" y="120348"/>
                  </a:cubicBezTo>
                  <a:lnTo>
                    <a:pt x="75503" y="119557"/>
                  </a:lnTo>
                  <a:cubicBezTo>
                    <a:pt x="75686" y="119405"/>
                    <a:pt x="75929" y="119284"/>
                    <a:pt x="76142" y="119284"/>
                  </a:cubicBezTo>
                  <a:lnTo>
                    <a:pt x="77449" y="119253"/>
                  </a:lnTo>
                  <a:cubicBezTo>
                    <a:pt x="77753" y="119253"/>
                    <a:pt x="77935" y="119588"/>
                    <a:pt x="77753" y="119831"/>
                  </a:cubicBezTo>
                  <a:lnTo>
                    <a:pt x="77692" y="119861"/>
                  </a:lnTo>
                  <a:cubicBezTo>
                    <a:pt x="77509" y="120135"/>
                    <a:pt x="77449" y="120469"/>
                    <a:pt x="77509" y="120804"/>
                  </a:cubicBezTo>
                  <a:lnTo>
                    <a:pt x="77905" y="122475"/>
                  </a:lnTo>
                  <a:cubicBezTo>
                    <a:pt x="77965" y="122810"/>
                    <a:pt x="78239" y="123083"/>
                    <a:pt x="78573" y="123174"/>
                  </a:cubicBezTo>
                  <a:lnTo>
                    <a:pt x="79303" y="123326"/>
                  </a:lnTo>
                  <a:cubicBezTo>
                    <a:pt x="79759" y="123387"/>
                    <a:pt x="79971" y="123813"/>
                    <a:pt x="79880" y="124238"/>
                  </a:cubicBezTo>
                  <a:lnTo>
                    <a:pt x="79272" y="126153"/>
                  </a:lnTo>
                  <a:cubicBezTo>
                    <a:pt x="79029" y="126761"/>
                    <a:pt x="79455" y="127430"/>
                    <a:pt x="80093" y="127491"/>
                  </a:cubicBezTo>
                  <a:lnTo>
                    <a:pt x="80853" y="127612"/>
                  </a:lnTo>
                  <a:cubicBezTo>
                    <a:pt x="81279" y="127673"/>
                    <a:pt x="81613" y="127977"/>
                    <a:pt x="81704" y="128372"/>
                  </a:cubicBezTo>
                  <a:lnTo>
                    <a:pt x="82008" y="129649"/>
                  </a:lnTo>
                  <a:cubicBezTo>
                    <a:pt x="82071" y="129944"/>
                    <a:pt x="82354" y="130122"/>
                    <a:pt x="82633" y="130122"/>
                  </a:cubicBezTo>
                  <a:cubicBezTo>
                    <a:pt x="82756" y="130122"/>
                    <a:pt x="82878" y="130088"/>
                    <a:pt x="82981" y="130013"/>
                  </a:cubicBezTo>
                  <a:lnTo>
                    <a:pt x="83923" y="129284"/>
                  </a:lnTo>
                  <a:cubicBezTo>
                    <a:pt x="84076" y="129151"/>
                    <a:pt x="84254" y="129090"/>
                    <a:pt x="84428" y="129090"/>
                  </a:cubicBezTo>
                  <a:cubicBezTo>
                    <a:pt x="84770" y="129090"/>
                    <a:pt x="85099" y="129326"/>
                    <a:pt x="85200" y="129709"/>
                  </a:cubicBezTo>
                  <a:lnTo>
                    <a:pt x="85412" y="130530"/>
                  </a:lnTo>
                  <a:cubicBezTo>
                    <a:pt x="85534" y="130864"/>
                    <a:pt x="85807" y="131138"/>
                    <a:pt x="86142" y="131229"/>
                  </a:cubicBezTo>
                  <a:lnTo>
                    <a:pt x="86415" y="131290"/>
                  </a:lnTo>
                  <a:cubicBezTo>
                    <a:pt x="86471" y="131307"/>
                    <a:pt x="86528" y="131315"/>
                    <a:pt x="86583" y="131315"/>
                  </a:cubicBezTo>
                  <a:cubicBezTo>
                    <a:pt x="86922" y="131315"/>
                    <a:pt x="87236" y="131017"/>
                    <a:pt x="87236" y="130652"/>
                  </a:cubicBezTo>
                  <a:lnTo>
                    <a:pt x="87327" y="129010"/>
                  </a:lnTo>
                  <a:cubicBezTo>
                    <a:pt x="87327" y="128858"/>
                    <a:pt x="87266" y="128706"/>
                    <a:pt x="87206" y="128554"/>
                  </a:cubicBezTo>
                  <a:lnTo>
                    <a:pt x="86567" y="127430"/>
                  </a:lnTo>
                  <a:cubicBezTo>
                    <a:pt x="86415" y="127156"/>
                    <a:pt x="86415" y="126852"/>
                    <a:pt x="86567" y="126609"/>
                  </a:cubicBezTo>
                  <a:lnTo>
                    <a:pt x="86598" y="126548"/>
                  </a:lnTo>
                  <a:cubicBezTo>
                    <a:pt x="86737" y="126298"/>
                    <a:pt x="87003" y="126149"/>
                    <a:pt x="87281" y="126149"/>
                  </a:cubicBezTo>
                  <a:cubicBezTo>
                    <a:pt x="87306" y="126149"/>
                    <a:pt x="87332" y="126151"/>
                    <a:pt x="87358" y="126153"/>
                  </a:cubicBezTo>
                  <a:lnTo>
                    <a:pt x="87783" y="126214"/>
                  </a:lnTo>
                  <a:cubicBezTo>
                    <a:pt x="87826" y="126222"/>
                    <a:pt x="87869" y="126226"/>
                    <a:pt x="87913" y="126226"/>
                  </a:cubicBezTo>
                  <a:cubicBezTo>
                    <a:pt x="88207" y="126226"/>
                    <a:pt x="88502" y="126050"/>
                    <a:pt x="88634" y="125758"/>
                  </a:cubicBezTo>
                  <a:lnTo>
                    <a:pt x="88725" y="125545"/>
                  </a:lnTo>
                  <a:cubicBezTo>
                    <a:pt x="88863" y="125251"/>
                    <a:pt x="89152" y="125083"/>
                    <a:pt x="89447" y="125083"/>
                  </a:cubicBezTo>
                  <a:cubicBezTo>
                    <a:pt x="89608" y="125083"/>
                    <a:pt x="89771" y="125134"/>
                    <a:pt x="89911" y="125241"/>
                  </a:cubicBezTo>
                  <a:lnTo>
                    <a:pt x="90215" y="125484"/>
                  </a:lnTo>
                  <a:cubicBezTo>
                    <a:pt x="90365" y="125589"/>
                    <a:pt x="90538" y="125640"/>
                    <a:pt x="90709" y="125640"/>
                  </a:cubicBezTo>
                  <a:cubicBezTo>
                    <a:pt x="90987" y="125640"/>
                    <a:pt x="91261" y="125505"/>
                    <a:pt x="91431" y="125241"/>
                  </a:cubicBezTo>
                  <a:lnTo>
                    <a:pt x="91461" y="125211"/>
                  </a:lnTo>
                  <a:cubicBezTo>
                    <a:pt x="91526" y="125094"/>
                    <a:pt x="91645" y="125039"/>
                    <a:pt x="91766" y="125039"/>
                  </a:cubicBezTo>
                  <a:cubicBezTo>
                    <a:pt x="91930" y="125039"/>
                    <a:pt x="92095" y="125140"/>
                    <a:pt x="92130" y="125332"/>
                  </a:cubicBezTo>
                  <a:lnTo>
                    <a:pt x="92343" y="125940"/>
                  </a:lnTo>
                  <a:lnTo>
                    <a:pt x="92495" y="125241"/>
                  </a:lnTo>
                  <a:cubicBezTo>
                    <a:pt x="92545" y="125057"/>
                    <a:pt x="92696" y="124965"/>
                    <a:pt x="92852" y="124965"/>
                  </a:cubicBezTo>
                  <a:cubicBezTo>
                    <a:pt x="92980" y="124965"/>
                    <a:pt x="93112" y="125027"/>
                    <a:pt x="93194" y="125150"/>
                  </a:cubicBezTo>
                  <a:lnTo>
                    <a:pt x="93346" y="125363"/>
                  </a:lnTo>
                  <a:cubicBezTo>
                    <a:pt x="93429" y="125481"/>
                    <a:pt x="93553" y="125535"/>
                    <a:pt x="93674" y="125535"/>
                  </a:cubicBezTo>
                  <a:cubicBezTo>
                    <a:pt x="93864" y="125535"/>
                    <a:pt x="94045" y="125403"/>
                    <a:pt x="94045" y="125181"/>
                  </a:cubicBezTo>
                  <a:lnTo>
                    <a:pt x="94045" y="125059"/>
                  </a:lnTo>
                  <a:cubicBezTo>
                    <a:pt x="94045" y="124907"/>
                    <a:pt x="94105" y="124785"/>
                    <a:pt x="94197" y="124725"/>
                  </a:cubicBezTo>
                  <a:lnTo>
                    <a:pt x="94227" y="124694"/>
                  </a:lnTo>
                  <a:cubicBezTo>
                    <a:pt x="94305" y="124603"/>
                    <a:pt x="94406" y="124562"/>
                    <a:pt x="94506" y="124562"/>
                  </a:cubicBezTo>
                  <a:cubicBezTo>
                    <a:pt x="94637" y="124562"/>
                    <a:pt x="94766" y="124634"/>
                    <a:pt x="94835" y="124755"/>
                  </a:cubicBezTo>
                  <a:cubicBezTo>
                    <a:pt x="94948" y="124936"/>
                    <a:pt x="95146" y="125033"/>
                    <a:pt x="95352" y="125033"/>
                  </a:cubicBezTo>
                  <a:cubicBezTo>
                    <a:pt x="95423" y="125033"/>
                    <a:pt x="95495" y="125021"/>
                    <a:pt x="95564" y="124998"/>
                  </a:cubicBezTo>
                  <a:lnTo>
                    <a:pt x="96233" y="124694"/>
                  </a:lnTo>
                  <a:cubicBezTo>
                    <a:pt x="96476" y="124573"/>
                    <a:pt x="96598" y="124329"/>
                    <a:pt x="96598" y="124117"/>
                  </a:cubicBezTo>
                  <a:lnTo>
                    <a:pt x="96598" y="123722"/>
                  </a:lnTo>
                  <a:cubicBezTo>
                    <a:pt x="96598" y="123326"/>
                    <a:pt x="96780" y="122931"/>
                    <a:pt x="97115" y="122718"/>
                  </a:cubicBezTo>
                  <a:lnTo>
                    <a:pt x="97540" y="122415"/>
                  </a:lnTo>
                  <a:cubicBezTo>
                    <a:pt x="97638" y="122360"/>
                    <a:pt x="97743" y="122333"/>
                    <a:pt x="97845" y="122333"/>
                  </a:cubicBezTo>
                  <a:cubicBezTo>
                    <a:pt x="98029" y="122333"/>
                    <a:pt x="98202" y="122421"/>
                    <a:pt x="98300" y="122597"/>
                  </a:cubicBezTo>
                  <a:lnTo>
                    <a:pt x="98574" y="123083"/>
                  </a:lnTo>
                  <a:cubicBezTo>
                    <a:pt x="98634" y="123205"/>
                    <a:pt x="98726" y="123326"/>
                    <a:pt x="98817" y="123387"/>
                  </a:cubicBezTo>
                  <a:lnTo>
                    <a:pt x="99212" y="123722"/>
                  </a:lnTo>
                  <a:cubicBezTo>
                    <a:pt x="99439" y="123923"/>
                    <a:pt x="99686" y="124041"/>
                    <a:pt x="99954" y="124041"/>
                  </a:cubicBezTo>
                  <a:cubicBezTo>
                    <a:pt x="100010" y="124041"/>
                    <a:pt x="100066" y="124036"/>
                    <a:pt x="100124" y="124025"/>
                  </a:cubicBezTo>
                  <a:lnTo>
                    <a:pt x="101492" y="123934"/>
                  </a:lnTo>
                  <a:cubicBezTo>
                    <a:pt x="101704" y="123934"/>
                    <a:pt x="101948" y="123995"/>
                    <a:pt x="102100" y="124147"/>
                  </a:cubicBezTo>
                  <a:lnTo>
                    <a:pt x="102373" y="124421"/>
                  </a:lnTo>
                  <a:cubicBezTo>
                    <a:pt x="102586" y="124603"/>
                    <a:pt x="102555" y="124937"/>
                    <a:pt x="102312" y="125089"/>
                  </a:cubicBezTo>
                  <a:lnTo>
                    <a:pt x="101917" y="125393"/>
                  </a:lnTo>
                  <a:cubicBezTo>
                    <a:pt x="101917" y="125393"/>
                    <a:pt x="101856" y="125606"/>
                    <a:pt x="101796" y="125788"/>
                  </a:cubicBezTo>
                  <a:cubicBezTo>
                    <a:pt x="101704" y="126001"/>
                    <a:pt x="101796" y="126275"/>
                    <a:pt x="101978" y="126427"/>
                  </a:cubicBezTo>
                  <a:cubicBezTo>
                    <a:pt x="102221" y="126609"/>
                    <a:pt x="102312" y="126913"/>
                    <a:pt x="102282" y="127217"/>
                  </a:cubicBezTo>
                  <a:lnTo>
                    <a:pt x="102252" y="127491"/>
                  </a:lnTo>
                  <a:cubicBezTo>
                    <a:pt x="102282" y="127764"/>
                    <a:pt x="102404" y="127977"/>
                    <a:pt x="102616" y="128129"/>
                  </a:cubicBezTo>
                  <a:lnTo>
                    <a:pt x="104410" y="129406"/>
                  </a:lnTo>
                  <a:cubicBezTo>
                    <a:pt x="104534" y="129494"/>
                    <a:pt x="104678" y="129541"/>
                    <a:pt x="104831" y="129541"/>
                  </a:cubicBezTo>
                  <a:cubicBezTo>
                    <a:pt x="104941" y="129541"/>
                    <a:pt x="105055" y="129517"/>
                    <a:pt x="105170" y="129466"/>
                  </a:cubicBezTo>
                  <a:lnTo>
                    <a:pt x="105322" y="129406"/>
                  </a:lnTo>
                  <a:cubicBezTo>
                    <a:pt x="105451" y="129348"/>
                    <a:pt x="105587" y="129318"/>
                    <a:pt x="105717" y="129318"/>
                  </a:cubicBezTo>
                  <a:cubicBezTo>
                    <a:pt x="105862" y="129318"/>
                    <a:pt x="105999" y="129356"/>
                    <a:pt x="106112" y="129436"/>
                  </a:cubicBezTo>
                  <a:lnTo>
                    <a:pt x="106385" y="129588"/>
                  </a:lnTo>
                  <a:cubicBezTo>
                    <a:pt x="106509" y="129656"/>
                    <a:pt x="106638" y="129688"/>
                    <a:pt x="106765" y="129688"/>
                  </a:cubicBezTo>
                  <a:cubicBezTo>
                    <a:pt x="106920" y="129688"/>
                    <a:pt x="107072" y="129641"/>
                    <a:pt x="107206" y="129557"/>
                  </a:cubicBezTo>
                  <a:lnTo>
                    <a:pt x="107662" y="129254"/>
                  </a:lnTo>
                  <a:cubicBezTo>
                    <a:pt x="107804" y="129154"/>
                    <a:pt x="107974" y="129101"/>
                    <a:pt x="108141" y="129101"/>
                  </a:cubicBezTo>
                  <a:cubicBezTo>
                    <a:pt x="108331" y="129101"/>
                    <a:pt x="108520" y="129169"/>
                    <a:pt x="108665" y="129314"/>
                  </a:cubicBezTo>
                  <a:lnTo>
                    <a:pt x="109030" y="129649"/>
                  </a:lnTo>
                  <a:cubicBezTo>
                    <a:pt x="109293" y="129892"/>
                    <a:pt x="109611" y="130013"/>
                    <a:pt x="109928" y="130013"/>
                  </a:cubicBezTo>
                  <a:cubicBezTo>
                    <a:pt x="110087" y="130013"/>
                    <a:pt x="110246" y="129983"/>
                    <a:pt x="110398" y="129922"/>
                  </a:cubicBezTo>
                  <a:lnTo>
                    <a:pt x="111097" y="129649"/>
                  </a:lnTo>
                  <a:cubicBezTo>
                    <a:pt x="111218" y="129618"/>
                    <a:pt x="111332" y="129603"/>
                    <a:pt x="111446" y="129603"/>
                  </a:cubicBezTo>
                  <a:cubicBezTo>
                    <a:pt x="111560" y="129603"/>
                    <a:pt x="111674" y="129618"/>
                    <a:pt x="111796" y="129649"/>
                  </a:cubicBezTo>
                  <a:lnTo>
                    <a:pt x="111826" y="129649"/>
                  </a:lnTo>
                  <a:cubicBezTo>
                    <a:pt x="112161" y="129801"/>
                    <a:pt x="112130" y="130196"/>
                    <a:pt x="111948" y="130530"/>
                  </a:cubicBezTo>
                  <a:lnTo>
                    <a:pt x="111522" y="131320"/>
                  </a:lnTo>
                  <a:cubicBezTo>
                    <a:pt x="111401" y="131564"/>
                    <a:pt x="111370" y="131837"/>
                    <a:pt x="111431" y="132050"/>
                  </a:cubicBezTo>
                  <a:lnTo>
                    <a:pt x="112130" y="134451"/>
                  </a:lnTo>
                  <a:cubicBezTo>
                    <a:pt x="112208" y="134764"/>
                    <a:pt x="112532" y="134987"/>
                    <a:pt x="112872" y="134987"/>
                  </a:cubicBezTo>
                  <a:cubicBezTo>
                    <a:pt x="112928" y="134987"/>
                    <a:pt x="112986" y="134981"/>
                    <a:pt x="113042" y="134968"/>
                  </a:cubicBezTo>
                  <a:lnTo>
                    <a:pt x="113346" y="134907"/>
                  </a:lnTo>
                  <a:cubicBezTo>
                    <a:pt x="113650" y="134816"/>
                    <a:pt x="113863" y="134634"/>
                    <a:pt x="113984" y="134360"/>
                  </a:cubicBezTo>
                  <a:lnTo>
                    <a:pt x="114075" y="134208"/>
                  </a:lnTo>
                  <a:cubicBezTo>
                    <a:pt x="114227" y="133874"/>
                    <a:pt x="114136" y="133509"/>
                    <a:pt x="113923" y="133235"/>
                  </a:cubicBezTo>
                  <a:lnTo>
                    <a:pt x="113407" y="132658"/>
                  </a:lnTo>
                  <a:cubicBezTo>
                    <a:pt x="113224" y="132475"/>
                    <a:pt x="113376" y="132141"/>
                    <a:pt x="113650" y="132141"/>
                  </a:cubicBezTo>
                  <a:cubicBezTo>
                    <a:pt x="114075" y="132141"/>
                    <a:pt x="114410" y="131868"/>
                    <a:pt x="114471" y="131442"/>
                  </a:cubicBezTo>
                  <a:lnTo>
                    <a:pt x="114562" y="130986"/>
                  </a:lnTo>
                  <a:cubicBezTo>
                    <a:pt x="114623" y="130500"/>
                    <a:pt x="115048" y="130135"/>
                    <a:pt x="115534" y="130074"/>
                  </a:cubicBezTo>
                  <a:lnTo>
                    <a:pt x="117054" y="129922"/>
                  </a:lnTo>
                  <a:lnTo>
                    <a:pt x="122070" y="128463"/>
                  </a:lnTo>
                  <a:cubicBezTo>
                    <a:pt x="122373" y="128372"/>
                    <a:pt x="122677" y="128190"/>
                    <a:pt x="122890" y="127916"/>
                  </a:cubicBezTo>
                  <a:lnTo>
                    <a:pt x="123650" y="127004"/>
                  </a:lnTo>
                  <a:cubicBezTo>
                    <a:pt x="123832" y="126791"/>
                    <a:pt x="123893" y="126518"/>
                    <a:pt x="123863" y="126244"/>
                  </a:cubicBezTo>
                  <a:lnTo>
                    <a:pt x="123802" y="125576"/>
                  </a:lnTo>
                  <a:cubicBezTo>
                    <a:pt x="123760" y="125364"/>
                    <a:pt x="123939" y="125196"/>
                    <a:pt x="124123" y="125196"/>
                  </a:cubicBezTo>
                  <a:cubicBezTo>
                    <a:pt x="124203" y="125196"/>
                    <a:pt x="124285" y="125228"/>
                    <a:pt x="124349" y="125302"/>
                  </a:cubicBezTo>
                  <a:lnTo>
                    <a:pt x="124471" y="125424"/>
                  </a:lnTo>
                  <a:cubicBezTo>
                    <a:pt x="124632" y="125567"/>
                    <a:pt x="124847" y="125658"/>
                    <a:pt x="125065" y="125658"/>
                  </a:cubicBezTo>
                  <a:cubicBezTo>
                    <a:pt x="125215" y="125658"/>
                    <a:pt x="125367" y="125614"/>
                    <a:pt x="125504" y="125515"/>
                  </a:cubicBezTo>
                  <a:lnTo>
                    <a:pt x="126538" y="124846"/>
                  </a:lnTo>
                  <a:cubicBezTo>
                    <a:pt x="126639" y="124785"/>
                    <a:pt x="126757" y="124755"/>
                    <a:pt x="126875" y="124755"/>
                  </a:cubicBezTo>
                  <a:cubicBezTo>
                    <a:pt x="127112" y="124755"/>
                    <a:pt x="127348" y="124877"/>
                    <a:pt x="127450" y="125120"/>
                  </a:cubicBezTo>
                  <a:cubicBezTo>
                    <a:pt x="127497" y="125230"/>
                    <a:pt x="127602" y="125283"/>
                    <a:pt x="127713" y="125283"/>
                  </a:cubicBezTo>
                  <a:cubicBezTo>
                    <a:pt x="127815" y="125283"/>
                    <a:pt x="127924" y="125238"/>
                    <a:pt x="127997" y="125150"/>
                  </a:cubicBezTo>
                  <a:lnTo>
                    <a:pt x="128149" y="124968"/>
                  </a:lnTo>
                  <a:cubicBezTo>
                    <a:pt x="128300" y="124798"/>
                    <a:pt x="128486" y="124698"/>
                    <a:pt x="128678" y="124698"/>
                  </a:cubicBezTo>
                  <a:cubicBezTo>
                    <a:pt x="128796" y="124698"/>
                    <a:pt x="128915" y="124735"/>
                    <a:pt x="129030" y="124816"/>
                  </a:cubicBezTo>
                  <a:lnTo>
                    <a:pt x="129182" y="124907"/>
                  </a:lnTo>
                  <a:cubicBezTo>
                    <a:pt x="129269" y="124955"/>
                    <a:pt x="129363" y="124979"/>
                    <a:pt x="129453" y="124979"/>
                  </a:cubicBezTo>
                  <a:cubicBezTo>
                    <a:pt x="129647" y="124979"/>
                    <a:pt x="129829" y="124871"/>
                    <a:pt x="129912" y="124664"/>
                  </a:cubicBezTo>
                  <a:cubicBezTo>
                    <a:pt x="129956" y="124486"/>
                    <a:pt x="130131" y="124373"/>
                    <a:pt x="130317" y="124373"/>
                  </a:cubicBezTo>
                  <a:cubicBezTo>
                    <a:pt x="130385" y="124373"/>
                    <a:pt x="130454" y="124388"/>
                    <a:pt x="130520" y="124421"/>
                  </a:cubicBezTo>
                  <a:cubicBezTo>
                    <a:pt x="130691" y="124516"/>
                    <a:pt x="130885" y="124563"/>
                    <a:pt x="131081" y="124563"/>
                  </a:cubicBezTo>
                  <a:cubicBezTo>
                    <a:pt x="131199" y="124563"/>
                    <a:pt x="131317" y="124546"/>
                    <a:pt x="131431" y="124512"/>
                  </a:cubicBezTo>
                  <a:lnTo>
                    <a:pt x="132708" y="124086"/>
                  </a:lnTo>
                  <a:cubicBezTo>
                    <a:pt x="132890" y="123995"/>
                    <a:pt x="133073" y="123813"/>
                    <a:pt x="133012" y="123600"/>
                  </a:cubicBezTo>
                  <a:cubicBezTo>
                    <a:pt x="132982" y="123326"/>
                    <a:pt x="133073" y="123022"/>
                    <a:pt x="133255" y="122779"/>
                  </a:cubicBezTo>
                  <a:cubicBezTo>
                    <a:pt x="133468" y="122475"/>
                    <a:pt x="133802" y="122080"/>
                    <a:pt x="134076" y="121715"/>
                  </a:cubicBezTo>
                  <a:cubicBezTo>
                    <a:pt x="134319" y="121411"/>
                    <a:pt x="134653" y="121229"/>
                    <a:pt x="135018" y="121199"/>
                  </a:cubicBezTo>
                  <a:cubicBezTo>
                    <a:pt x="135352" y="121168"/>
                    <a:pt x="135656" y="121016"/>
                    <a:pt x="135869" y="120773"/>
                  </a:cubicBezTo>
                  <a:lnTo>
                    <a:pt x="142891" y="113661"/>
                  </a:lnTo>
                  <a:cubicBezTo>
                    <a:pt x="142982" y="113600"/>
                    <a:pt x="143012" y="113448"/>
                    <a:pt x="142951" y="113326"/>
                  </a:cubicBezTo>
                  <a:cubicBezTo>
                    <a:pt x="142708" y="112961"/>
                    <a:pt x="142708" y="112536"/>
                    <a:pt x="142891" y="112141"/>
                  </a:cubicBezTo>
                  <a:lnTo>
                    <a:pt x="142982" y="111958"/>
                  </a:lnTo>
                  <a:lnTo>
                    <a:pt x="142891" y="111837"/>
                  </a:lnTo>
                  <a:cubicBezTo>
                    <a:pt x="142587" y="111472"/>
                    <a:pt x="142587" y="110925"/>
                    <a:pt x="142891" y="110560"/>
                  </a:cubicBezTo>
                  <a:lnTo>
                    <a:pt x="143772" y="109405"/>
                  </a:lnTo>
                  <a:cubicBezTo>
                    <a:pt x="143924" y="109223"/>
                    <a:pt x="144015" y="109010"/>
                    <a:pt x="144015" y="108767"/>
                  </a:cubicBezTo>
                  <a:lnTo>
                    <a:pt x="143954" y="108159"/>
                  </a:lnTo>
                  <a:cubicBezTo>
                    <a:pt x="143954" y="107764"/>
                    <a:pt x="144198" y="107399"/>
                    <a:pt x="144562" y="107247"/>
                  </a:cubicBezTo>
                  <a:lnTo>
                    <a:pt x="145170" y="106974"/>
                  </a:lnTo>
                  <a:lnTo>
                    <a:pt x="146903" y="102840"/>
                  </a:lnTo>
                  <a:lnTo>
                    <a:pt x="147298" y="102627"/>
                  </a:lnTo>
                  <a:cubicBezTo>
                    <a:pt x="147419" y="102761"/>
                    <a:pt x="147575" y="102824"/>
                    <a:pt x="147732" y="102824"/>
                  </a:cubicBezTo>
                  <a:cubicBezTo>
                    <a:pt x="147932" y="102824"/>
                    <a:pt x="148135" y="102723"/>
                    <a:pt x="148271" y="102536"/>
                  </a:cubicBezTo>
                  <a:lnTo>
                    <a:pt x="149182" y="101107"/>
                  </a:lnTo>
                  <a:cubicBezTo>
                    <a:pt x="149334" y="100834"/>
                    <a:pt x="149395" y="100499"/>
                    <a:pt x="149274" y="100195"/>
                  </a:cubicBezTo>
                  <a:lnTo>
                    <a:pt x="149031" y="99375"/>
                  </a:lnTo>
                  <a:cubicBezTo>
                    <a:pt x="148939" y="99162"/>
                    <a:pt x="149091" y="98888"/>
                    <a:pt x="149334" y="98858"/>
                  </a:cubicBezTo>
                  <a:cubicBezTo>
                    <a:pt x="149851" y="98767"/>
                    <a:pt x="150246" y="98311"/>
                    <a:pt x="150277" y="97764"/>
                  </a:cubicBezTo>
                  <a:lnTo>
                    <a:pt x="150277" y="97338"/>
                  </a:lnTo>
                  <a:lnTo>
                    <a:pt x="149973" y="97247"/>
                  </a:lnTo>
                  <a:cubicBezTo>
                    <a:pt x="149638" y="97156"/>
                    <a:pt x="149578" y="96639"/>
                    <a:pt x="149942" y="96487"/>
                  </a:cubicBezTo>
                  <a:lnTo>
                    <a:pt x="150034" y="96457"/>
                  </a:lnTo>
                  <a:cubicBezTo>
                    <a:pt x="150429" y="96274"/>
                    <a:pt x="150338" y="95727"/>
                    <a:pt x="149973" y="95636"/>
                  </a:cubicBezTo>
                  <a:lnTo>
                    <a:pt x="148939" y="95332"/>
                  </a:lnTo>
                  <a:lnTo>
                    <a:pt x="148483" y="94481"/>
                  </a:lnTo>
                  <a:cubicBezTo>
                    <a:pt x="148343" y="94201"/>
                    <a:pt x="148059" y="94040"/>
                    <a:pt x="147777" y="94040"/>
                  </a:cubicBezTo>
                  <a:cubicBezTo>
                    <a:pt x="147630" y="94040"/>
                    <a:pt x="147484" y="94083"/>
                    <a:pt x="147359" y="94177"/>
                  </a:cubicBezTo>
                  <a:lnTo>
                    <a:pt x="146629" y="94633"/>
                  </a:lnTo>
                  <a:lnTo>
                    <a:pt x="146386" y="94603"/>
                  </a:lnTo>
                  <a:cubicBezTo>
                    <a:pt x="146021" y="94511"/>
                    <a:pt x="145869" y="94055"/>
                    <a:pt x="146143" y="93782"/>
                  </a:cubicBezTo>
                  <a:lnTo>
                    <a:pt x="148058" y="91928"/>
                  </a:lnTo>
                  <a:cubicBezTo>
                    <a:pt x="148276" y="91737"/>
                    <a:pt x="148544" y="91619"/>
                    <a:pt x="148816" y="91619"/>
                  </a:cubicBezTo>
                  <a:cubicBezTo>
                    <a:pt x="148847" y="91619"/>
                    <a:pt x="148878" y="91621"/>
                    <a:pt x="148909" y="91624"/>
                  </a:cubicBezTo>
                  <a:lnTo>
                    <a:pt x="148970" y="91624"/>
                  </a:lnTo>
                  <a:cubicBezTo>
                    <a:pt x="148993" y="91627"/>
                    <a:pt x="149016" y="91629"/>
                    <a:pt x="149038" y="91629"/>
                  </a:cubicBezTo>
                  <a:cubicBezTo>
                    <a:pt x="149424" y="91629"/>
                    <a:pt x="149654" y="91151"/>
                    <a:pt x="149395" y="90864"/>
                  </a:cubicBezTo>
                  <a:lnTo>
                    <a:pt x="147815" y="88919"/>
                  </a:lnTo>
                  <a:cubicBezTo>
                    <a:pt x="147639" y="88743"/>
                    <a:pt x="147794" y="88485"/>
                    <a:pt x="148008" y="88485"/>
                  </a:cubicBezTo>
                  <a:cubicBezTo>
                    <a:pt x="148053" y="88485"/>
                    <a:pt x="148101" y="88497"/>
                    <a:pt x="148149" y="88523"/>
                  </a:cubicBezTo>
                  <a:lnTo>
                    <a:pt x="148818" y="88888"/>
                  </a:lnTo>
                  <a:cubicBezTo>
                    <a:pt x="148920" y="88936"/>
                    <a:pt x="149023" y="88958"/>
                    <a:pt x="149123" y="88958"/>
                  </a:cubicBezTo>
                  <a:cubicBezTo>
                    <a:pt x="149526" y="88958"/>
                    <a:pt x="149864" y="88598"/>
                    <a:pt x="149790" y="88159"/>
                  </a:cubicBezTo>
                  <a:lnTo>
                    <a:pt x="149669" y="87672"/>
                  </a:lnTo>
                  <a:cubicBezTo>
                    <a:pt x="149638" y="87460"/>
                    <a:pt x="149486" y="87216"/>
                    <a:pt x="149243" y="87095"/>
                  </a:cubicBezTo>
                  <a:lnTo>
                    <a:pt x="147997" y="86396"/>
                  </a:lnTo>
                  <a:cubicBezTo>
                    <a:pt x="148149" y="85940"/>
                    <a:pt x="147967" y="85393"/>
                    <a:pt x="147541" y="85119"/>
                  </a:cubicBezTo>
                  <a:lnTo>
                    <a:pt x="146964" y="84785"/>
                  </a:lnTo>
                  <a:cubicBezTo>
                    <a:pt x="146629" y="84602"/>
                    <a:pt x="146447" y="84177"/>
                    <a:pt x="146508" y="83812"/>
                  </a:cubicBezTo>
                  <a:cubicBezTo>
                    <a:pt x="146538" y="83447"/>
                    <a:pt x="146508" y="83083"/>
                    <a:pt x="146386" y="82748"/>
                  </a:cubicBezTo>
                  <a:lnTo>
                    <a:pt x="144806" y="78493"/>
                  </a:lnTo>
                  <a:cubicBezTo>
                    <a:pt x="144623" y="78037"/>
                    <a:pt x="144319" y="77642"/>
                    <a:pt x="143924" y="77368"/>
                  </a:cubicBezTo>
                  <a:lnTo>
                    <a:pt x="142678" y="76517"/>
                  </a:lnTo>
                  <a:cubicBezTo>
                    <a:pt x="141796" y="75909"/>
                    <a:pt x="141614" y="74633"/>
                    <a:pt x="142252" y="73782"/>
                  </a:cubicBezTo>
                  <a:lnTo>
                    <a:pt x="143894" y="71593"/>
                  </a:lnTo>
                  <a:cubicBezTo>
                    <a:pt x="144106" y="71289"/>
                    <a:pt x="144410" y="71076"/>
                    <a:pt x="144806" y="70985"/>
                  </a:cubicBezTo>
                  <a:cubicBezTo>
                    <a:pt x="144957" y="70955"/>
                    <a:pt x="145140" y="70924"/>
                    <a:pt x="145292" y="70894"/>
                  </a:cubicBezTo>
                  <a:cubicBezTo>
                    <a:pt x="145748" y="70803"/>
                    <a:pt x="146052" y="70377"/>
                    <a:pt x="146052" y="69921"/>
                  </a:cubicBezTo>
                  <a:cubicBezTo>
                    <a:pt x="146052" y="69313"/>
                    <a:pt x="146386" y="68766"/>
                    <a:pt x="146933" y="68493"/>
                  </a:cubicBezTo>
                  <a:lnTo>
                    <a:pt x="149182" y="67399"/>
                  </a:lnTo>
                  <a:cubicBezTo>
                    <a:pt x="149363" y="67286"/>
                    <a:pt x="149610" y="67223"/>
                    <a:pt x="149850" y="67223"/>
                  </a:cubicBezTo>
                  <a:cubicBezTo>
                    <a:pt x="149933" y="67223"/>
                    <a:pt x="150016" y="67231"/>
                    <a:pt x="150094" y="67247"/>
                  </a:cubicBezTo>
                  <a:lnTo>
                    <a:pt x="150581" y="67307"/>
                  </a:lnTo>
                  <a:cubicBezTo>
                    <a:pt x="150652" y="67324"/>
                    <a:pt x="150725" y="67332"/>
                    <a:pt x="150798" y="67332"/>
                  </a:cubicBezTo>
                  <a:cubicBezTo>
                    <a:pt x="151249" y="67332"/>
                    <a:pt x="151696" y="67019"/>
                    <a:pt x="151827" y="66547"/>
                  </a:cubicBezTo>
                  <a:lnTo>
                    <a:pt x="151918" y="66335"/>
                  </a:lnTo>
                  <a:cubicBezTo>
                    <a:pt x="152070" y="65879"/>
                    <a:pt x="151705" y="65362"/>
                    <a:pt x="151219" y="65332"/>
                  </a:cubicBezTo>
                  <a:lnTo>
                    <a:pt x="148909" y="65149"/>
                  </a:lnTo>
                  <a:cubicBezTo>
                    <a:pt x="148514" y="65149"/>
                    <a:pt x="148149" y="64967"/>
                    <a:pt x="147875" y="64693"/>
                  </a:cubicBezTo>
                  <a:lnTo>
                    <a:pt x="147541" y="64359"/>
                  </a:lnTo>
                  <a:cubicBezTo>
                    <a:pt x="147255" y="64089"/>
                    <a:pt x="146903" y="63952"/>
                    <a:pt x="146558" y="63952"/>
                  </a:cubicBezTo>
                  <a:cubicBezTo>
                    <a:pt x="146243" y="63952"/>
                    <a:pt x="145934" y="64066"/>
                    <a:pt x="145687" y="64298"/>
                  </a:cubicBezTo>
                  <a:lnTo>
                    <a:pt x="143620" y="66183"/>
                  </a:lnTo>
                  <a:cubicBezTo>
                    <a:pt x="143499" y="66274"/>
                    <a:pt x="143407" y="66365"/>
                    <a:pt x="143255" y="66426"/>
                  </a:cubicBezTo>
                  <a:lnTo>
                    <a:pt x="142647" y="66730"/>
                  </a:lnTo>
                  <a:cubicBezTo>
                    <a:pt x="142397" y="66848"/>
                    <a:pt x="142139" y="66909"/>
                    <a:pt x="141881" y="66909"/>
                  </a:cubicBezTo>
                  <a:cubicBezTo>
                    <a:pt x="141607" y="66909"/>
                    <a:pt x="141333" y="66840"/>
                    <a:pt x="141067" y="66699"/>
                  </a:cubicBezTo>
                  <a:lnTo>
                    <a:pt x="141036" y="66699"/>
                  </a:lnTo>
                  <a:cubicBezTo>
                    <a:pt x="140581" y="66426"/>
                    <a:pt x="140246" y="65970"/>
                    <a:pt x="140216" y="65423"/>
                  </a:cubicBezTo>
                  <a:lnTo>
                    <a:pt x="140125" y="64663"/>
                  </a:lnTo>
                  <a:cubicBezTo>
                    <a:pt x="140125" y="64602"/>
                    <a:pt x="140125" y="64572"/>
                    <a:pt x="140155" y="64572"/>
                  </a:cubicBezTo>
                  <a:cubicBezTo>
                    <a:pt x="140884" y="64450"/>
                    <a:pt x="141280" y="63629"/>
                    <a:pt x="140854" y="63022"/>
                  </a:cubicBezTo>
                  <a:lnTo>
                    <a:pt x="140854" y="62991"/>
                  </a:lnTo>
                  <a:cubicBezTo>
                    <a:pt x="140672" y="62748"/>
                    <a:pt x="140398" y="62596"/>
                    <a:pt x="140094" y="62566"/>
                  </a:cubicBezTo>
                  <a:lnTo>
                    <a:pt x="138635" y="62474"/>
                  </a:lnTo>
                  <a:cubicBezTo>
                    <a:pt x="137571" y="62414"/>
                    <a:pt x="136751" y="61532"/>
                    <a:pt x="136751" y="60468"/>
                  </a:cubicBezTo>
                  <a:lnTo>
                    <a:pt x="136751" y="59830"/>
                  </a:lnTo>
                  <a:cubicBezTo>
                    <a:pt x="136751" y="58957"/>
                    <a:pt x="137429" y="58267"/>
                    <a:pt x="138254" y="58267"/>
                  </a:cubicBezTo>
                  <a:cubicBezTo>
                    <a:pt x="138320" y="58267"/>
                    <a:pt x="138386" y="58271"/>
                    <a:pt x="138453" y="58280"/>
                  </a:cubicBezTo>
                  <a:lnTo>
                    <a:pt x="139334" y="58341"/>
                  </a:lnTo>
                  <a:cubicBezTo>
                    <a:pt x="139400" y="58349"/>
                    <a:pt x="139465" y="58353"/>
                    <a:pt x="139530" y="58353"/>
                  </a:cubicBezTo>
                  <a:cubicBezTo>
                    <a:pt x="140181" y="58353"/>
                    <a:pt x="140757" y="57943"/>
                    <a:pt x="141006" y="57307"/>
                  </a:cubicBezTo>
                  <a:lnTo>
                    <a:pt x="141371" y="56365"/>
                  </a:lnTo>
                  <a:cubicBezTo>
                    <a:pt x="141584" y="55848"/>
                    <a:pt x="141979" y="55423"/>
                    <a:pt x="142495" y="55180"/>
                  </a:cubicBezTo>
                  <a:lnTo>
                    <a:pt x="144714" y="54176"/>
                  </a:lnTo>
                  <a:cubicBezTo>
                    <a:pt x="144988" y="54055"/>
                    <a:pt x="145261" y="53872"/>
                    <a:pt x="145413" y="53599"/>
                  </a:cubicBezTo>
                  <a:cubicBezTo>
                    <a:pt x="145900" y="52839"/>
                    <a:pt x="146933" y="51319"/>
                    <a:pt x="147055" y="51289"/>
                  </a:cubicBezTo>
                  <a:cubicBezTo>
                    <a:pt x="147449" y="51169"/>
                    <a:pt x="147698" y="51155"/>
                    <a:pt x="147961" y="51155"/>
                  </a:cubicBezTo>
                  <a:cubicBezTo>
                    <a:pt x="148038" y="51155"/>
                    <a:pt x="148116" y="51156"/>
                    <a:pt x="148200" y="51156"/>
                  </a:cubicBezTo>
                  <a:cubicBezTo>
                    <a:pt x="148336" y="51156"/>
                    <a:pt x="148485" y="51153"/>
                    <a:pt x="148666" y="51137"/>
                  </a:cubicBezTo>
                  <a:cubicBezTo>
                    <a:pt x="148727" y="51127"/>
                    <a:pt x="148788" y="51122"/>
                    <a:pt x="148848" y="51122"/>
                  </a:cubicBezTo>
                  <a:cubicBezTo>
                    <a:pt x="149142" y="51122"/>
                    <a:pt x="149411" y="51244"/>
                    <a:pt x="149638" y="51471"/>
                  </a:cubicBezTo>
                  <a:lnTo>
                    <a:pt x="150246" y="52079"/>
                  </a:lnTo>
                  <a:cubicBezTo>
                    <a:pt x="150581" y="52414"/>
                    <a:pt x="150611" y="52991"/>
                    <a:pt x="150277" y="53325"/>
                  </a:cubicBezTo>
                  <a:lnTo>
                    <a:pt x="148179" y="55635"/>
                  </a:lnTo>
                  <a:cubicBezTo>
                    <a:pt x="147845" y="56031"/>
                    <a:pt x="147845" y="56608"/>
                    <a:pt x="148210" y="56973"/>
                  </a:cubicBezTo>
                  <a:lnTo>
                    <a:pt x="148331" y="57094"/>
                  </a:lnTo>
                  <a:cubicBezTo>
                    <a:pt x="148635" y="57398"/>
                    <a:pt x="148635" y="57915"/>
                    <a:pt x="148271" y="58249"/>
                  </a:cubicBezTo>
                  <a:lnTo>
                    <a:pt x="146842" y="59344"/>
                  </a:lnTo>
                  <a:lnTo>
                    <a:pt x="146812" y="59496"/>
                  </a:lnTo>
                  <a:cubicBezTo>
                    <a:pt x="146760" y="59779"/>
                    <a:pt x="146992" y="60040"/>
                    <a:pt x="147267" y="60040"/>
                  </a:cubicBezTo>
                  <a:cubicBezTo>
                    <a:pt x="147317" y="60040"/>
                    <a:pt x="147368" y="60031"/>
                    <a:pt x="147420" y="60012"/>
                  </a:cubicBezTo>
                  <a:lnTo>
                    <a:pt x="148757" y="59526"/>
                  </a:lnTo>
                  <a:lnTo>
                    <a:pt x="148909" y="58766"/>
                  </a:lnTo>
                  <a:cubicBezTo>
                    <a:pt x="149016" y="58873"/>
                    <a:pt x="149157" y="58921"/>
                    <a:pt x="149298" y="58921"/>
                  </a:cubicBezTo>
                  <a:cubicBezTo>
                    <a:pt x="149479" y="58921"/>
                    <a:pt x="149658" y="58842"/>
                    <a:pt x="149760" y="58705"/>
                  </a:cubicBezTo>
                  <a:lnTo>
                    <a:pt x="150641" y="57520"/>
                  </a:lnTo>
                  <a:cubicBezTo>
                    <a:pt x="150915" y="57216"/>
                    <a:pt x="151219" y="56973"/>
                    <a:pt x="151553" y="56821"/>
                  </a:cubicBezTo>
                  <a:lnTo>
                    <a:pt x="153924" y="55848"/>
                  </a:lnTo>
                  <a:cubicBezTo>
                    <a:pt x="154176" y="55747"/>
                    <a:pt x="154449" y="55688"/>
                    <a:pt x="154725" y="55688"/>
                  </a:cubicBezTo>
                  <a:cubicBezTo>
                    <a:pt x="154782" y="55688"/>
                    <a:pt x="154840" y="55691"/>
                    <a:pt x="154897" y="55696"/>
                  </a:cubicBezTo>
                  <a:lnTo>
                    <a:pt x="155809" y="55757"/>
                  </a:lnTo>
                  <a:cubicBezTo>
                    <a:pt x="155900" y="55757"/>
                    <a:pt x="155961" y="55757"/>
                    <a:pt x="155991" y="55727"/>
                  </a:cubicBezTo>
                  <a:lnTo>
                    <a:pt x="156873" y="55271"/>
                  </a:lnTo>
                  <a:cubicBezTo>
                    <a:pt x="156964" y="54663"/>
                    <a:pt x="157298" y="54146"/>
                    <a:pt x="157815" y="53842"/>
                  </a:cubicBezTo>
                  <a:lnTo>
                    <a:pt x="161675" y="51654"/>
                  </a:lnTo>
                  <a:cubicBezTo>
                    <a:pt x="161918" y="51502"/>
                    <a:pt x="162161" y="51289"/>
                    <a:pt x="162313" y="51015"/>
                  </a:cubicBezTo>
                  <a:lnTo>
                    <a:pt x="163864" y="48158"/>
                  </a:lnTo>
                  <a:cubicBezTo>
                    <a:pt x="163985" y="47976"/>
                    <a:pt x="164137" y="47824"/>
                    <a:pt x="164320" y="47763"/>
                  </a:cubicBezTo>
                  <a:lnTo>
                    <a:pt x="164563" y="47641"/>
                  </a:lnTo>
                  <a:cubicBezTo>
                    <a:pt x="164658" y="47594"/>
                    <a:pt x="164760" y="47571"/>
                    <a:pt x="164860" y="47571"/>
                  </a:cubicBezTo>
                  <a:cubicBezTo>
                    <a:pt x="165145" y="47571"/>
                    <a:pt x="165423" y="47753"/>
                    <a:pt x="165535" y="48067"/>
                  </a:cubicBezTo>
                  <a:cubicBezTo>
                    <a:pt x="165657" y="48432"/>
                    <a:pt x="165991" y="48736"/>
                    <a:pt x="166417" y="48827"/>
                  </a:cubicBezTo>
                  <a:lnTo>
                    <a:pt x="168393" y="49161"/>
                  </a:lnTo>
                  <a:cubicBezTo>
                    <a:pt x="168421" y="49164"/>
                    <a:pt x="168449" y="49166"/>
                    <a:pt x="168477" y="49166"/>
                  </a:cubicBezTo>
                  <a:cubicBezTo>
                    <a:pt x="168727" y="49166"/>
                    <a:pt x="168986" y="49048"/>
                    <a:pt x="169122" y="48857"/>
                  </a:cubicBezTo>
                  <a:cubicBezTo>
                    <a:pt x="169335" y="48553"/>
                    <a:pt x="169274" y="48128"/>
                    <a:pt x="168940" y="47945"/>
                  </a:cubicBezTo>
                  <a:lnTo>
                    <a:pt x="168879" y="47915"/>
                  </a:lnTo>
                  <a:cubicBezTo>
                    <a:pt x="168666" y="47793"/>
                    <a:pt x="168545" y="47611"/>
                    <a:pt x="168514" y="47368"/>
                  </a:cubicBezTo>
                  <a:cubicBezTo>
                    <a:pt x="168484" y="47003"/>
                    <a:pt x="168788" y="46638"/>
                    <a:pt x="169152" y="46638"/>
                  </a:cubicBezTo>
                  <a:lnTo>
                    <a:pt x="170611" y="46608"/>
                  </a:lnTo>
                  <a:cubicBezTo>
                    <a:pt x="171037" y="46608"/>
                    <a:pt x="171463" y="46395"/>
                    <a:pt x="171706" y="46000"/>
                  </a:cubicBezTo>
                  <a:lnTo>
                    <a:pt x="172374" y="44906"/>
                  </a:lnTo>
                  <a:lnTo>
                    <a:pt x="172678" y="44967"/>
                  </a:lnTo>
                  <a:cubicBezTo>
                    <a:pt x="172764" y="44993"/>
                    <a:pt x="172850" y="45006"/>
                    <a:pt x="172935" y="45006"/>
                  </a:cubicBezTo>
                  <a:cubicBezTo>
                    <a:pt x="173333" y="45006"/>
                    <a:pt x="173697" y="44729"/>
                    <a:pt x="173773" y="44328"/>
                  </a:cubicBezTo>
                  <a:cubicBezTo>
                    <a:pt x="173864" y="43964"/>
                    <a:pt x="173925" y="43508"/>
                    <a:pt x="174016" y="43112"/>
                  </a:cubicBezTo>
                  <a:cubicBezTo>
                    <a:pt x="174040" y="42848"/>
                    <a:pt x="174311" y="42641"/>
                    <a:pt x="174589" y="42641"/>
                  </a:cubicBezTo>
                  <a:cubicBezTo>
                    <a:pt x="174662" y="42641"/>
                    <a:pt x="174736" y="42655"/>
                    <a:pt x="174806" y="42687"/>
                  </a:cubicBezTo>
                  <a:cubicBezTo>
                    <a:pt x="175049" y="42809"/>
                    <a:pt x="175232" y="42991"/>
                    <a:pt x="175292" y="43264"/>
                  </a:cubicBezTo>
                  <a:lnTo>
                    <a:pt x="175809" y="44815"/>
                  </a:lnTo>
                  <a:cubicBezTo>
                    <a:pt x="175859" y="45016"/>
                    <a:pt x="175993" y="45134"/>
                    <a:pt x="176159" y="45134"/>
                  </a:cubicBezTo>
                  <a:cubicBezTo>
                    <a:pt x="176193" y="45134"/>
                    <a:pt x="176229" y="45129"/>
                    <a:pt x="176265" y="45119"/>
                  </a:cubicBezTo>
                  <a:cubicBezTo>
                    <a:pt x="176478" y="45088"/>
                    <a:pt x="176630" y="44875"/>
                    <a:pt x="176599" y="44632"/>
                  </a:cubicBezTo>
                  <a:lnTo>
                    <a:pt x="176508" y="44116"/>
                  </a:lnTo>
                  <a:cubicBezTo>
                    <a:pt x="176447" y="43629"/>
                    <a:pt x="176782" y="43234"/>
                    <a:pt x="177238" y="43204"/>
                  </a:cubicBezTo>
                  <a:lnTo>
                    <a:pt x="177390" y="43204"/>
                  </a:lnTo>
                  <a:cubicBezTo>
                    <a:pt x="177785" y="43143"/>
                    <a:pt x="178119" y="42930"/>
                    <a:pt x="178241" y="42535"/>
                  </a:cubicBezTo>
                  <a:lnTo>
                    <a:pt x="178697" y="41228"/>
                  </a:lnTo>
                  <a:cubicBezTo>
                    <a:pt x="178758" y="41076"/>
                    <a:pt x="178697" y="40924"/>
                    <a:pt x="178575" y="40833"/>
                  </a:cubicBezTo>
                  <a:cubicBezTo>
                    <a:pt x="178302" y="40681"/>
                    <a:pt x="178150" y="40346"/>
                    <a:pt x="178241" y="40043"/>
                  </a:cubicBezTo>
                  <a:lnTo>
                    <a:pt x="178484" y="38736"/>
                  </a:lnTo>
                  <a:cubicBezTo>
                    <a:pt x="178575" y="38401"/>
                    <a:pt x="178545" y="38036"/>
                    <a:pt x="178423" y="37732"/>
                  </a:cubicBezTo>
                  <a:lnTo>
                    <a:pt x="177815" y="36213"/>
                  </a:lnTo>
                  <a:cubicBezTo>
                    <a:pt x="177572" y="35544"/>
                    <a:pt x="177967" y="34875"/>
                    <a:pt x="178606" y="34723"/>
                  </a:cubicBezTo>
                  <a:lnTo>
                    <a:pt x="178849" y="34693"/>
                  </a:lnTo>
                  <a:cubicBezTo>
                    <a:pt x="179153" y="34602"/>
                    <a:pt x="179457" y="34419"/>
                    <a:pt x="179609" y="34115"/>
                  </a:cubicBezTo>
                  <a:lnTo>
                    <a:pt x="179791" y="33781"/>
                  </a:lnTo>
                  <a:cubicBezTo>
                    <a:pt x="179897" y="33583"/>
                    <a:pt x="180095" y="33485"/>
                    <a:pt x="180296" y="33485"/>
                  </a:cubicBezTo>
                  <a:cubicBezTo>
                    <a:pt x="180498" y="33485"/>
                    <a:pt x="180703" y="33583"/>
                    <a:pt x="180824" y="33781"/>
                  </a:cubicBezTo>
                  <a:lnTo>
                    <a:pt x="181159" y="34328"/>
                  </a:lnTo>
                  <a:cubicBezTo>
                    <a:pt x="181311" y="34541"/>
                    <a:pt x="181311" y="34784"/>
                    <a:pt x="181250" y="35027"/>
                  </a:cubicBezTo>
                  <a:lnTo>
                    <a:pt x="181189" y="35179"/>
                  </a:lnTo>
                  <a:cubicBezTo>
                    <a:pt x="181007" y="35635"/>
                    <a:pt x="181220" y="36152"/>
                    <a:pt x="181676" y="36365"/>
                  </a:cubicBezTo>
                  <a:lnTo>
                    <a:pt x="181736" y="36365"/>
                  </a:lnTo>
                  <a:cubicBezTo>
                    <a:pt x="181836" y="36403"/>
                    <a:pt x="181940" y="36422"/>
                    <a:pt x="182043" y="36422"/>
                  </a:cubicBezTo>
                  <a:cubicBezTo>
                    <a:pt x="182347" y="36422"/>
                    <a:pt x="182641" y="36257"/>
                    <a:pt x="182800" y="35939"/>
                  </a:cubicBezTo>
                  <a:lnTo>
                    <a:pt x="183195" y="35027"/>
                  </a:lnTo>
                  <a:cubicBezTo>
                    <a:pt x="183286" y="34784"/>
                    <a:pt x="183469" y="34632"/>
                    <a:pt x="183651" y="34541"/>
                  </a:cubicBezTo>
                  <a:lnTo>
                    <a:pt x="183864" y="34419"/>
                  </a:lnTo>
                  <a:cubicBezTo>
                    <a:pt x="184229" y="34176"/>
                    <a:pt x="184472" y="33751"/>
                    <a:pt x="184381" y="33325"/>
                  </a:cubicBezTo>
                  <a:cubicBezTo>
                    <a:pt x="184320" y="32960"/>
                    <a:pt x="184411" y="32626"/>
                    <a:pt x="184624" y="32352"/>
                  </a:cubicBezTo>
                  <a:lnTo>
                    <a:pt x="186326" y="30073"/>
                  </a:lnTo>
                  <a:cubicBezTo>
                    <a:pt x="186448" y="29890"/>
                    <a:pt x="186569" y="29708"/>
                    <a:pt x="186600" y="29526"/>
                  </a:cubicBezTo>
                  <a:lnTo>
                    <a:pt x="187511" y="25483"/>
                  </a:lnTo>
                  <a:cubicBezTo>
                    <a:pt x="187603" y="24966"/>
                    <a:pt x="187967" y="24510"/>
                    <a:pt x="188423" y="24237"/>
                  </a:cubicBezTo>
                  <a:lnTo>
                    <a:pt x="188606" y="24115"/>
                  </a:lnTo>
                  <a:cubicBezTo>
                    <a:pt x="189092" y="23842"/>
                    <a:pt x="189366" y="23295"/>
                    <a:pt x="189548" y="22747"/>
                  </a:cubicBezTo>
                  <a:lnTo>
                    <a:pt x="189487" y="21957"/>
                  </a:lnTo>
                  <a:cubicBezTo>
                    <a:pt x="189415" y="21404"/>
                    <a:pt x="188963" y="21022"/>
                    <a:pt x="188476" y="21022"/>
                  </a:cubicBezTo>
                  <a:cubicBezTo>
                    <a:pt x="188347" y="21022"/>
                    <a:pt x="188216" y="21049"/>
                    <a:pt x="188089" y="21106"/>
                  </a:cubicBezTo>
                  <a:lnTo>
                    <a:pt x="182709" y="23477"/>
                  </a:lnTo>
                  <a:cubicBezTo>
                    <a:pt x="182527" y="23538"/>
                    <a:pt x="182283" y="23629"/>
                    <a:pt x="182101" y="23629"/>
                  </a:cubicBezTo>
                  <a:lnTo>
                    <a:pt x="178727" y="23842"/>
                  </a:lnTo>
                  <a:cubicBezTo>
                    <a:pt x="178700" y="23843"/>
                    <a:pt x="178673" y="23843"/>
                    <a:pt x="178645" y="23843"/>
                  </a:cubicBezTo>
                  <a:cubicBezTo>
                    <a:pt x="177917" y="23843"/>
                    <a:pt x="177257" y="23453"/>
                    <a:pt x="176964" y="22808"/>
                  </a:cubicBezTo>
                  <a:lnTo>
                    <a:pt x="176934" y="22747"/>
                  </a:lnTo>
                  <a:cubicBezTo>
                    <a:pt x="176721" y="22291"/>
                    <a:pt x="176721" y="21714"/>
                    <a:pt x="176934" y="21258"/>
                  </a:cubicBezTo>
                  <a:cubicBezTo>
                    <a:pt x="177055" y="21045"/>
                    <a:pt x="177025" y="20772"/>
                    <a:pt x="176812" y="20620"/>
                  </a:cubicBezTo>
                  <a:lnTo>
                    <a:pt x="176782" y="20589"/>
                  </a:lnTo>
                  <a:cubicBezTo>
                    <a:pt x="176508" y="20346"/>
                    <a:pt x="176417" y="20012"/>
                    <a:pt x="176508" y="19677"/>
                  </a:cubicBezTo>
                  <a:lnTo>
                    <a:pt x="176508" y="19617"/>
                  </a:lnTo>
                  <a:cubicBezTo>
                    <a:pt x="176621" y="19192"/>
                    <a:pt x="176339" y="18820"/>
                    <a:pt x="175932" y="18820"/>
                  </a:cubicBezTo>
                  <a:cubicBezTo>
                    <a:pt x="175902" y="18820"/>
                    <a:pt x="175871" y="18822"/>
                    <a:pt x="175840" y="18826"/>
                  </a:cubicBezTo>
                  <a:lnTo>
                    <a:pt x="175748" y="18826"/>
                  </a:lnTo>
                  <a:cubicBezTo>
                    <a:pt x="175718" y="18829"/>
                    <a:pt x="175687" y="18830"/>
                    <a:pt x="175655" y="18830"/>
                  </a:cubicBezTo>
                  <a:cubicBezTo>
                    <a:pt x="175314" y="18830"/>
                    <a:pt x="174940" y="18679"/>
                    <a:pt x="174745" y="18401"/>
                  </a:cubicBezTo>
                  <a:lnTo>
                    <a:pt x="173712" y="17155"/>
                  </a:lnTo>
                  <a:cubicBezTo>
                    <a:pt x="173377" y="16790"/>
                    <a:pt x="172922" y="16516"/>
                    <a:pt x="172374" y="16486"/>
                  </a:cubicBezTo>
                  <a:lnTo>
                    <a:pt x="169335" y="16273"/>
                  </a:lnTo>
                  <a:lnTo>
                    <a:pt x="168666" y="16182"/>
                  </a:lnTo>
                  <a:cubicBezTo>
                    <a:pt x="167997" y="16060"/>
                    <a:pt x="167481" y="15604"/>
                    <a:pt x="167298" y="14997"/>
                  </a:cubicBezTo>
                  <a:lnTo>
                    <a:pt x="167086" y="14358"/>
                  </a:lnTo>
                  <a:cubicBezTo>
                    <a:pt x="167025" y="14085"/>
                    <a:pt x="167025" y="13811"/>
                    <a:pt x="167086" y="13598"/>
                  </a:cubicBezTo>
                  <a:lnTo>
                    <a:pt x="167238" y="13051"/>
                  </a:lnTo>
                  <a:cubicBezTo>
                    <a:pt x="167238" y="13051"/>
                    <a:pt x="167238" y="13021"/>
                    <a:pt x="167207" y="13021"/>
                  </a:cubicBezTo>
                  <a:cubicBezTo>
                    <a:pt x="166690" y="13021"/>
                    <a:pt x="166174" y="12686"/>
                    <a:pt x="165991" y="12170"/>
                  </a:cubicBezTo>
                  <a:lnTo>
                    <a:pt x="162283" y="3355"/>
                  </a:lnTo>
                  <a:cubicBezTo>
                    <a:pt x="161918" y="2565"/>
                    <a:pt x="161280" y="1987"/>
                    <a:pt x="160490" y="1744"/>
                  </a:cubicBezTo>
                  <a:lnTo>
                    <a:pt x="155505" y="133"/>
                  </a:lnTo>
                  <a:cubicBezTo>
                    <a:pt x="155296" y="40"/>
                    <a:pt x="155069" y="1"/>
                    <a:pt x="154838" y="1"/>
                  </a:cubicBezTo>
                  <a:close/>
                </a:path>
              </a:pathLst>
            </a:cu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1"/>
            <p:cNvSpPr/>
            <p:nvPr/>
          </p:nvSpPr>
          <p:spPr>
            <a:xfrm>
              <a:off x="2915775" y="4278175"/>
              <a:ext cx="169475" cy="175100"/>
            </a:xfrm>
            <a:custGeom>
              <a:avLst/>
              <a:gdLst/>
              <a:ahLst/>
              <a:cxnLst/>
              <a:rect l="l" t="t" r="r" b="b"/>
              <a:pathLst>
                <a:path w="6779" h="7004" extrusionOk="0">
                  <a:moveTo>
                    <a:pt x="5268" y="1"/>
                  </a:moveTo>
                  <a:cubicBezTo>
                    <a:pt x="5224" y="1"/>
                    <a:pt x="5180" y="4"/>
                    <a:pt x="5137" y="12"/>
                  </a:cubicBezTo>
                  <a:lnTo>
                    <a:pt x="2675" y="529"/>
                  </a:lnTo>
                  <a:cubicBezTo>
                    <a:pt x="2189" y="681"/>
                    <a:pt x="1824" y="1137"/>
                    <a:pt x="1915" y="1623"/>
                  </a:cubicBezTo>
                  <a:cubicBezTo>
                    <a:pt x="1885" y="1654"/>
                    <a:pt x="1368" y="1958"/>
                    <a:pt x="912" y="2262"/>
                  </a:cubicBezTo>
                  <a:cubicBezTo>
                    <a:pt x="365" y="2657"/>
                    <a:pt x="0" y="3325"/>
                    <a:pt x="61" y="4024"/>
                  </a:cubicBezTo>
                  <a:lnTo>
                    <a:pt x="122" y="5088"/>
                  </a:lnTo>
                  <a:cubicBezTo>
                    <a:pt x="152" y="5605"/>
                    <a:pt x="517" y="6091"/>
                    <a:pt x="1003" y="6304"/>
                  </a:cubicBezTo>
                  <a:lnTo>
                    <a:pt x="2584" y="6973"/>
                  </a:lnTo>
                  <a:cubicBezTo>
                    <a:pt x="2638" y="6993"/>
                    <a:pt x="2692" y="7003"/>
                    <a:pt x="2742" y="7003"/>
                  </a:cubicBezTo>
                  <a:cubicBezTo>
                    <a:pt x="2917" y="7003"/>
                    <a:pt x="3060" y="6888"/>
                    <a:pt x="3131" y="6699"/>
                  </a:cubicBezTo>
                  <a:cubicBezTo>
                    <a:pt x="3181" y="6549"/>
                    <a:pt x="3313" y="6440"/>
                    <a:pt x="3477" y="6440"/>
                  </a:cubicBezTo>
                  <a:cubicBezTo>
                    <a:pt x="3512" y="6440"/>
                    <a:pt x="3549" y="6445"/>
                    <a:pt x="3587" y="6456"/>
                  </a:cubicBezTo>
                  <a:lnTo>
                    <a:pt x="3678" y="6456"/>
                  </a:lnTo>
                  <a:cubicBezTo>
                    <a:pt x="3700" y="6459"/>
                    <a:pt x="3722" y="6461"/>
                    <a:pt x="3743" y="6461"/>
                  </a:cubicBezTo>
                  <a:cubicBezTo>
                    <a:pt x="3921" y="6461"/>
                    <a:pt x="4049" y="6349"/>
                    <a:pt x="4103" y="6213"/>
                  </a:cubicBezTo>
                  <a:lnTo>
                    <a:pt x="4377" y="5696"/>
                  </a:lnTo>
                  <a:cubicBezTo>
                    <a:pt x="4438" y="5544"/>
                    <a:pt x="4651" y="5423"/>
                    <a:pt x="4833" y="5423"/>
                  </a:cubicBezTo>
                  <a:cubicBezTo>
                    <a:pt x="4985" y="5423"/>
                    <a:pt x="5137" y="5392"/>
                    <a:pt x="5198" y="5271"/>
                  </a:cubicBezTo>
                  <a:lnTo>
                    <a:pt x="5319" y="5119"/>
                  </a:lnTo>
                  <a:cubicBezTo>
                    <a:pt x="5441" y="4997"/>
                    <a:pt x="5441" y="4845"/>
                    <a:pt x="5410" y="4693"/>
                  </a:cubicBezTo>
                  <a:lnTo>
                    <a:pt x="5289" y="4328"/>
                  </a:lnTo>
                  <a:cubicBezTo>
                    <a:pt x="5167" y="4024"/>
                    <a:pt x="5259" y="3629"/>
                    <a:pt x="5471" y="3356"/>
                  </a:cubicBezTo>
                  <a:lnTo>
                    <a:pt x="6535" y="2110"/>
                  </a:lnTo>
                  <a:cubicBezTo>
                    <a:pt x="6687" y="1927"/>
                    <a:pt x="6778" y="1654"/>
                    <a:pt x="6718" y="1441"/>
                  </a:cubicBezTo>
                  <a:lnTo>
                    <a:pt x="6657" y="924"/>
                  </a:lnTo>
                  <a:cubicBezTo>
                    <a:pt x="6630" y="709"/>
                    <a:pt x="6414" y="518"/>
                    <a:pt x="6175" y="518"/>
                  </a:cubicBezTo>
                  <a:cubicBezTo>
                    <a:pt x="6143" y="518"/>
                    <a:pt x="6111" y="522"/>
                    <a:pt x="6079" y="529"/>
                  </a:cubicBezTo>
                  <a:cubicBezTo>
                    <a:pt x="6049" y="529"/>
                    <a:pt x="6018" y="529"/>
                    <a:pt x="6018" y="468"/>
                  </a:cubicBezTo>
                  <a:cubicBezTo>
                    <a:pt x="5886" y="177"/>
                    <a:pt x="5569" y="1"/>
                    <a:pt x="5268" y="1"/>
                  </a:cubicBezTo>
                  <a:close/>
                </a:path>
              </a:pathLst>
            </a:cu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2" name="Google Shape;9362;p61"/>
          <p:cNvSpPr/>
          <p:nvPr/>
        </p:nvSpPr>
        <p:spPr>
          <a:xfrm>
            <a:off x="1528681" y="1841025"/>
            <a:ext cx="572700" cy="5727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dk1"/>
                </a:solidFill>
                <a:latin typeface="Londrina Solid"/>
                <a:ea typeface="Londrina Solid"/>
                <a:cs typeface="Londrina Solid"/>
                <a:sym typeface="Londrina Solid"/>
              </a:rPr>
              <a:t>1</a:t>
            </a:r>
            <a:endParaRPr sz="2200">
              <a:solidFill>
                <a:schemeClr val="dk1"/>
              </a:solidFill>
              <a:latin typeface="Londrina Solid"/>
              <a:ea typeface="Londrina Solid"/>
              <a:cs typeface="Londrina Solid"/>
              <a:sym typeface="Londrina Solid"/>
            </a:endParaRPr>
          </a:p>
        </p:txBody>
      </p:sp>
      <p:sp>
        <p:nvSpPr>
          <p:cNvPr id="9363" name="Google Shape;9363;p61"/>
          <p:cNvSpPr/>
          <p:nvPr/>
        </p:nvSpPr>
        <p:spPr>
          <a:xfrm>
            <a:off x="1310181" y="3100100"/>
            <a:ext cx="572700" cy="5727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dk1"/>
                </a:solidFill>
                <a:latin typeface="Londrina Solid"/>
                <a:ea typeface="Londrina Solid"/>
                <a:cs typeface="Londrina Solid"/>
                <a:sym typeface="Londrina Solid"/>
              </a:rPr>
              <a:t>2</a:t>
            </a:r>
            <a:endParaRPr sz="2200">
              <a:solidFill>
                <a:schemeClr val="dk1"/>
              </a:solidFill>
              <a:latin typeface="Londrina Solid"/>
              <a:ea typeface="Londrina Solid"/>
              <a:cs typeface="Londrina Solid"/>
              <a:sym typeface="Londrina Solid"/>
            </a:endParaRPr>
          </a:p>
        </p:txBody>
      </p:sp>
      <p:sp>
        <p:nvSpPr>
          <p:cNvPr id="9364" name="Google Shape;9364;p61"/>
          <p:cNvSpPr/>
          <p:nvPr/>
        </p:nvSpPr>
        <p:spPr>
          <a:xfrm>
            <a:off x="3352081" y="3423400"/>
            <a:ext cx="572700" cy="5727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dk1"/>
                </a:solidFill>
                <a:latin typeface="Londrina Solid"/>
                <a:ea typeface="Londrina Solid"/>
                <a:cs typeface="Londrina Solid"/>
                <a:sym typeface="Londrina Solid"/>
              </a:rPr>
              <a:t>3</a:t>
            </a:r>
            <a:endParaRPr sz="2200">
              <a:solidFill>
                <a:schemeClr val="dk1"/>
              </a:solidFill>
              <a:latin typeface="Londrina Solid"/>
              <a:ea typeface="Londrina Solid"/>
              <a:cs typeface="Londrina Solid"/>
              <a:sym typeface="Londrina Solid"/>
            </a:endParaRPr>
          </a:p>
        </p:txBody>
      </p:sp>
      <p:sp>
        <p:nvSpPr>
          <p:cNvPr id="9365" name="Google Shape;9365;p61"/>
          <p:cNvSpPr/>
          <p:nvPr/>
        </p:nvSpPr>
        <p:spPr>
          <a:xfrm>
            <a:off x="4960506" y="1613700"/>
            <a:ext cx="572700" cy="5727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dk1"/>
                </a:solidFill>
                <a:latin typeface="Londrina Solid"/>
                <a:ea typeface="Londrina Solid"/>
                <a:cs typeface="Londrina Solid"/>
                <a:sym typeface="Londrina Solid"/>
              </a:rPr>
              <a:t>1</a:t>
            </a:r>
            <a:endParaRPr sz="2200">
              <a:solidFill>
                <a:schemeClr val="dk1"/>
              </a:solidFill>
              <a:latin typeface="Londrina Solid"/>
              <a:ea typeface="Londrina Solid"/>
              <a:cs typeface="Londrina Solid"/>
              <a:sym typeface="Londrina Solid"/>
            </a:endParaRPr>
          </a:p>
        </p:txBody>
      </p:sp>
      <p:sp>
        <p:nvSpPr>
          <p:cNvPr id="9366" name="Google Shape;9366;p61"/>
          <p:cNvSpPr/>
          <p:nvPr/>
        </p:nvSpPr>
        <p:spPr>
          <a:xfrm>
            <a:off x="4960506" y="2568650"/>
            <a:ext cx="572700" cy="5727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dk1"/>
                </a:solidFill>
                <a:latin typeface="Londrina Solid"/>
                <a:ea typeface="Londrina Solid"/>
                <a:cs typeface="Londrina Solid"/>
                <a:sym typeface="Londrina Solid"/>
              </a:rPr>
              <a:t>2</a:t>
            </a:r>
            <a:endParaRPr sz="2200">
              <a:solidFill>
                <a:schemeClr val="dk1"/>
              </a:solidFill>
              <a:latin typeface="Londrina Solid"/>
              <a:ea typeface="Londrina Solid"/>
              <a:cs typeface="Londrina Solid"/>
              <a:sym typeface="Londrina Solid"/>
            </a:endParaRPr>
          </a:p>
        </p:txBody>
      </p:sp>
      <p:sp>
        <p:nvSpPr>
          <p:cNvPr id="9367" name="Google Shape;9367;p61"/>
          <p:cNvSpPr/>
          <p:nvPr/>
        </p:nvSpPr>
        <p:spPr>
          <a:xfrm>
            <a:off x="4960506" y="3532650"/>
            <a:ext cx="572700" cy="5727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dk1"/>
                </a:solidFill>
                <a:latin typeface="Londrina Solid"/>
                <a:ea typeface="Londrina Solid"/>
                <a:cs typeface="Londrina Solid"/>
                <a:sym typeface="Londrina Solid"/>
              </a:rPr>
              <a:t>3</a:t>
            </a:r>
            <a:endParaRPr sz="2200">
              <a:solidFill>
                <a:schemeClr val="dk1"/>
              </a:solidFill>
              <a:latin typeface="Londrina Solid"/>
              <a:ea typeface="Londrina Solid"/>
              <a:cs typeface="Londrina Solid"/>
              <a:sym typeface="Londrina Solid"/>
            </a:endParaRPr>
          </a:p>
        </p:txBody>
      </p:sp>
      <p:sp>
        <p:nvSpPr>
          <p:cNvPr id="9368" name="Google Shape;9368;p61"/>
          <p:cNvSpPr txBox="1"/>
          <p:nvPr/>
        </p:nvSpPr>
        <p:spPr>
          <a:xfrm>
            <a:off x="5609407" y="1908725"/>
            <a:ext cx="2718000" cy="411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2"/>
                </a:solidFill>
                <a:latin typeface="Dosis"/>
                <a:ea typeface="Dosis"/>
                <a:cs typeface="Dosis"/>
                <a:sym typeface="Dosis"/>
              </a:rPr>
              <a:t>Venus has a beautiful name</a:t>
            </a:r>
            <a:endParaRPr sz="1600">
              <a:solidFill>
                <a:schemeClr val="dk2"/>
              </a:solidFill>
              <a:latin typeface="Dosis"/>
              <a:ea typeface="Dosis"/>
              <a:cs typeface="Dosis"/>
              <a:sym typeface="Dosis"/>
            </a:endParaRPr>
          </a:p>
        </p:txBody>
      </p:sp>
      <p:sp>
        <p:nvSpPr>
          <p:cNvPr id="9369" name="Google Shape;9369;p61"/>
          <p:cNvSpPr txBox="1"/>
          <p:nvPr/>
        </p:nvSpPr>
        <p:spPr>
          <a:xfrm>
            <a:off x="5609407" y="1479450"/>
            <a:ext cx="2718000" cy="505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200">
                <a:solidFill>
                  <a:schemeClr val="dk1"/>
                </a:solidFill>
                <a:latin typeface="Londrina Solid"/>
                <a:ea typeface="Londrina Solid"/>
                <a:cs typeface="Londrina Solid"/>
                <a:sym typeface="Londrina Solid"/>
              </a:rPr>
              <a:t>VENUS</a:t>
            </a:r>
            <a:endParaRPr sz="2200">
              <a:solidFill>
                <a:schemeClr val="dk1"/>
              </a:solidFill>
              <a:latin typeface="Londrina Solid"/>
              <a:ea typeface="Londrina Solid"/>
              <a:cs typeface="Londrina Solid"/>
              <a:sym typeface="Londrina Solid"/>
            </a:endParaRPr>
          </a:p>
        </p:txBody>
      </p:sp>
      <p:sp>
        <p:nvSpPr>
          <p:cNvPr id="9370" name="Google Shape;9370;p61"/>
          <p:cNvSpPr txBox="1"/>
          <p:nvPr/>
        </p:nvSpPr>
        <p:spPr>
          <a:xfrm>
            <a:off x="5609418" y="3827675"/>
            <a:ext cx="2718000" cy="411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2"/>
                </a:solidFill>
                <a:latin typeface="Dosis"/>
                <a:ea typeface="Dosis"/>
                <a:cs typeface="Dosis"/>
                <a:sym typeface="Dosis"/>
              </a:rPr>
              <a:t>Saturn is the ringed planet</a:t>
            </a:r>
            <a:endParaRPr sz="1600">
              <a:solidFill>
                <a:schemeClr val="dk2"/>
              </a:solidFill>
              <a:latin typeface="Dosis"/>
              <a:ea typeface="Dosis"/>
              <a:cs typeface="Dosis"/>
              <a:sym typeface="Dosis"/>
            </a:endParaRPr>
          </a:p>
        </p:txBody>
      </p:sp>
      <p:sp>
        <p:nvSpPr>
          <p:cNvPr id="9371" name="Google Shape;9371;p61"/>
          <p:cNvSpPr txBox="1"/>
          <p:nvPr/>
        </p:nvSpPr>
        <p:spPr>
          <a:xfrm>
            <a:off x="5609406" y="3398400"/>
            <a:ext cx="2718000" cy="505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200">
                <a:solidFill>
                  <a:schemeClr val="dk1"/>
                </a:solidFill>
                <a:latin typeface="Londrina Solid"/>
                <a:ea typeface="Londrina Solid"/>
                <a:cs typeface="Londrina Solid"/>
                <a:sym typeface="Londrina Solid"/>
              </a:rPr>
              <a:t>SATURN</a:t>
            </a:r>
            <a:endParaRPr sz="2200">
              <a:solidFill>
                <a:schemeClr val="dk1"/>
              </a:solidFill>
              <a:latin typeface="Londrina Solid"/>
              <a:ea typeface="Londrina Solid"/>
              <a:cs typeface="Londrina Solid"/>
              <a:sym typeface="Londrina Solid"/>
            </a:endParaRPr>
          </a:p>
        </p:txBody>
      </p:sp>
      <p:sp>
        <p:nvSpPr>
          <p:cNvPr id="9372" name="Google Shape;9372;p61"/>
          <p:cNvSpPr txBox="1"/>
          <p:nvPr/>
        </p:nvSpPr>
        <p:spPr>
          <a:xfrm>
            <a:off x="5609418" y="2868223"/>
            <a:ext cx="2718000" cy="411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2"/>
                </a:solidFill>
                <a:latin typeface="Dosis"/>
                <a:ea typeface="Dosis"/>
                <a:cs typeface="Dosis"/>
                <a:sym typeface="Dosis"/>
              </a:rPr>
              <a:t>It’s the farthest planet from Sun</a:t>
            </a:r>
            <a:endParaRPr sz="1600">
              <a:solidFill>
                <a:schemeClr val="dk2"/>
              </a:solidFill>
              <a:latin typeface="Dosis"/>
              <a:ea typeface="Dosis"/>
              <a:cs typeface="Dosis"/>
              <a:sym typeface="Dosis"/>
            </a:endParaRPr>
          </a:p>
        </p:txBody>
      </p:sp>
      <p:sp>
        <p:nvSpPr>
          <p:cNvPr id="9373" name="Google Shape;9373;p61"/>
          <p:cNvSpPr txBox="1"/>
          <p:nvPr/>
        </p:nvSpPr>
        <p:spPr>
          <a:xfrm>
            <a:off x="5609397" y="2438937"/>
            <a:ext cx="2718000" cy="505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200">
                <a:solidFill>
                  <a:schemeClr val="dk1"/>
                </a:solidFill>
                <a:latin typeface="Londrina Solid"/>
                <a:ea typeface="Londrina Solid"/>
                <a:cs typeface="Londrina Solid"/>
                <a:sym typeface="Londrina Solid"/>
              </a:rPr>
              <a:t>NEPTUNE</a:t>
            </a:r>
            <a:endParaRPr sz="2200">
              <a:solidFill>
                <a:schemeClr val="dk1"/>
              </a:solidFill>
              <a:latin typeface="Londrina Solid"/>
              <a:ea typeface="Londrina Solid"/>
              <a:cs typeface="Londrina Solid"/>
              <a:sym typeface="Londrina Solid"/>
            </a:endParaRPr>
          </a:p>
        </p:txBody>
      </p:sp>
      <p:grpSp>
        <p:nvGrpSpPr>
          <p:cNvPr id="9374" name="Google Shape;9374;p61"/>
          <p:cNvGrpSpPr/>
          <p:nvPr/>
        </p:nvGrpSpPr>
        <p:grpSpPr>
          <a:xfrm>
            <a:off x="1691269" y="-321214"/>
            <a:ext cx="226462" cy="1338982"/>
            <a:chOff x="1732769" y="-87277"/>
            <a:chExt cx="226462" cy="1338982"/>
          </a:xfrm>
        </p:grpSpPr>
        <p:grpSp>
          <p:nvGrpSpPr>
            <p:cNvPr id="9375" name="Google Shape;9375;p61"/>
            <p:cNvGrpSpPr/>
            <p:nvPr/>
          </p:nvGrpSpPr>
          <p:grpSpPr>
            <a:xfrm>
              <a:off x="1732769" y="-87276"/>
              <a:ext cx="226462" cy="1338981"/>
              <a:chOff x="3247110" y="-43551"/>
              <a:chExt cx="586538" cy="3467965"/>
            </a:xfrm>
          </p:grpSpPr>
          <p:sp>
            <p:nvSpPr>
              <p:cNvPr id="9376" name="Google Shape;9376;p61"/>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1"/>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1"/>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1"/>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1"/>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1"/>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1"/>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1"/>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1"/>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1"/>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1"/>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1"/>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1"/>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1"/>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1"/>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1"/>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1"/>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3" name="Google Shape;9393;p61"/>
            <p:cNvGrpSpPr/>
            <p:nvPr/>
          </p:nvGrpSpPr>
          <p:grpSpPr>
            <a:xfrm>
              <a:off x="1732786" y="-87277"/>
              <a:ext cx="226446" cy="1338882"/>
              <a:chOff x="3355550" y="288525"/>
              <a:chExt cx="867275" cy="5127850"/>
            </a:xfrm>
          </p:grpSpPr>
          <p:sp>
            <p:nvSpPr>
              <p:cNvPr id="9394" name="Google Shape;9394;p61"/>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1"/>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1"/>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1"/>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1"/>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1"/>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1"/>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1"/>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1"/>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1"/>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1"/>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1"/>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1"/>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1"/>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1"/>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1"/>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1"/>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1"/>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1"/>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1"/>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1"/>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1"/>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1"/>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1"/>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1"/>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1"/>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1"/>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21" name="Google Shape;9421;p61"/>
          <p:cNvGrpSpPr/>
          <p:nvPr/>
        </p:nvGrpSpPr>
        <p:grpSpPr>
          <a:xfrm>
            <a:off x="7226269" y="-321214"/>
            <a:ext cx="226462" cy="1338982"/>
            <a:chOff x="1732769" y="-87277"/>
            <a:chExt cx="226462" cy="1338982"/>
          </a:xfrm>
        </p:grpSpPr>
        <p:grpSp>
          <p:nvGrpSpPr>
            <p:cNvPr id="9422" name="Google Shape;9422;p61"/>
            <p:cNvGrpSpPr/>
            <p:nvPr/>
          </p:nvGrpSpPr>
          <p:grpSpPr>
            <a:xfrm>
              <a:off x="1732769" y="-87276"/>
              <a:ext cx="226462" cy="1338981"/>
              <a:chOff x="3247110" y="-43551"/>
              <a:chExt cx="586538" cy="3467965"/>
            </a:xfrm>
          </p:grpSpPr>
          <p:sp>
            <p:nvSpPr>
              <p:cNvPr id="9423" name="Google Shape;9423;p61"/>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1"/>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1"/>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1"/>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1"/>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1"/>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1"/>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1"/>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1"/>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1"/>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1"/>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1"/>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1"/>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1"/>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1"/>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1"/>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1"/>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0" name="Google Shape;9440;p61"/>
            <p:cNvGrpSpPr/>
            <p:nvPr/>
          </p:nvGrpSpPr>
          <p:grpSpPr>
            <a:xfrm>
              <a:off x="1732786" y="-87277"/>
              <a:ext cx="226446" cy="1338882"/>
              <a:chOff x="3355550" y="288525"/>
              <a:chExt cx="867275" cy="5127850"/>
            </a:xfrm>
          </p:grpSpPr>
          <p:sp>
            <p:nvSpPr>
              <p:cNvPr id="9441" name="Google Shape;9441;p61"/>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1"/>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1"/>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1"/>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1"/>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1"/>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1"/>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1"/>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1"/>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1"/>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1"/>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1"/>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1"/>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1"/>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1"/>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1"/>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1"/>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1"/>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1"/>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1"/>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1"/>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1"/>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1"/>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1"/>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1"/>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1"/>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1"/>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9471"/>
        <p:cNvGrpSpPr/>
        <p:nvPr/>
      </p:nvGrpSpPr>
      <p:grpSpPr>
        <a:xfrm>
          <a:off x="0" y="0"/>
          <a:ext cx="0" cy="0"/>
          <a:chOff x="0" y="0"/>
          <a:chExt cx="0" cy="0"/>
        </a:xfrm>
      </p:grpSpPr>
      <p:pic>
        <p:nvPicPr>
          <p:cNvPr id="9472" name="Google Shape;9472;p62" title="Chart">
            <a:hlinkClick r:id="rId3"/>
          </p:cNvPr>
          <p:cNvPicPr preferRelativeResize="0"/>
          <p:nvPr/>
        </p:nvPicPr>
        <p:blipFill>
          <a:blip r:embed="rId4">
            <a:alphaModFix/>
          </a:blip>
          <a:stretch>
            <a:fillRect/>
          </a:stretch>
        </p:blipFill>
        <p:spPr>
          <a:xfrm>
            <a:off x="4082430" y="1358035"/>
            <a:ext cx="4323099" cy="2673100"/>
          </a:xfrm>
          <a:prstGeom prst="rect">
            <a:avLst/>
          </a:prstGeom>
          <a:noFill/>
          <a:ln>
            <a:noFill/>
          </a:ln>
        </p:spPr>
      </p:pic>
      <p:sp>
        <p:nvSpPr>
          <p:cNvPr id="9473" name="Google Shape;9473;p62"/>
          <p:cNvSpPr/>
          <p:nvPr/>
        </p:nvSpPr>
        <p:spPr>
          <a:xfrm>
            <a:off x="1271850" y="4233000"/>
            <a:ext cx="6600300" cy="388200"/>
          </a:xfrm>
          <a:prstGeom prst="roundRect">
            <a:avLst>
              <a:gd name="adj" fmla="val 50000"/>
            </a:avLst>
          </a:prstGeom>
          <a:solidFill>
            <a:srgbClr val="2C2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2"/>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FAVOURITE FESTIVAL </a:t>
            </a:r>
            <a:r>
              <a:rPr lang="en">
                <a:solidFill>
                  <a:schemeClr val="dk1"/>
                </a:solidFill>
              </a:rPr>
              <a:t>FOODS</a:t>
            </a:r>
            <a:endParaRPr>
              <a:solidFill>
                <a:schemeClr val="dk1"/>
              </a:solidFill>
            </a:endParaRPr>
          </a:p>
        </p:txBody>
      </p:sp>
      <p:grpSp>
        <p:nvGrpSpPr>
          <p:cNvPr id="9475" name="Google Shape;9475;p62"/>
          <p:cNvGrpSpPr/>
          <p:nvPr/>
        </p:nvGrpSpPr>
        <p:grpSpPr>
          <a:xfrm>
            <a:off x="1973531" y="-321214"/>
            <a:ext cx="226462" cy="1338982"/>
            <a:chOff x="1732769" y="-87277"/>
            <a:chExt cx="226462" cy="1338982"/>
          </a:xfrm>
        </p:grpSpPr>
        <p:grpSp>
          <p:nvGrpSpPr>
            <p:cNvPr id="9476" name="Google Shape;9476;p62"/>
            <p:cNvGrpSpPr/>
            <p:nvPr/>
          </p:nvGrpSpPr>
          <p:grpSpPr>
            <a:xfrm>
              <a:off x="1732769" y="-87276"/>
              <a:ext cx="226462" cy="1338981"/>
              <a:chOff x="3247110" y="-43551"/>
              <a:chExt cx="586538" cy="3467965"/>
            </a:xfrm>
          </p:grpSpPr>
          <p:sp>
            <p:nvSpPr>
              <p:cNvPr id="9477" name="Google Shape;9477;p62"/>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2"/>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2"/>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2"/>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2"/>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2"/>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2"/>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2"/>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2"/>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2"/>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2"/>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2"/>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2"/>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2"/>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2"/>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2"/>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2"/>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4" name="Google Shape;9494;p62"/>
            <p:cNvGrpSpPr/>
            <p:nvPr/>
          </p:nvGrpSpPr>
          <p:grpSpPr>
            <a:xfrm>
              <a:off x="1732786" y="-87277"/>
              <a:ext cx="226446" cy="1338882"/>
              <a:chOff x="3355550" y="288525"/>
              <a:chExt cx="867275" cy="5127850"/>
            </a:xfrm>
          </p:grpSpPr>
          <p:sp>
            <p:nvSpPr>
              <p:cNvPr id="9495" name="Google Shape;9495;p62"/>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2"/>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2"/>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2"/>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2"/>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2"/>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2"/>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2"/>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2"/>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2"/>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2"/>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2"/>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2"/>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2"/>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2"/>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2"/>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2"/>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2"/>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2"/>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2"/>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2"/>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2"/>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2"/>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2"/>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2"/>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2"/>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2"/>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22" name="Google Shape;9522;p62"/>
          <p:cNvGrpSpPr/>
          <p:nvPr/>
        </p:nvGrpSpPr>
        <p:grpSpPr>
          <a:xfrm>
            <a:off x="6943756" y="-321214"/>
            <a:ext cx="226462" cy="1338982"/>
            <a:chOff x="1732769" y="-87277"/>
            <a:chExt cx="226462" cy="1338982"/>
          </a:xfrm>
        </p:grpSpPr>
        <p:grpSp>
          <p:nvGrpSpPr>
            <p:cNvPr id="9523" name="Google Shape;9523;p62"/>
            <p:cNvGrpSpPr/>
            <p:nvPr/>
          </p:nvGrpSpPr>
          <p:grpSpPr>
            <a:xfrm>
              <a:off x="1732769" y="-87276"/>
              <a:ext cx="226462" cy="1338981"/>
              <a:chOff x="3247110" y="-43551"/>
              <a:chExt cx="586538" cy="3467965"/>
            </a:xfrm>
          </p:grpSpPr>
          <p:sp>
            <p:nvSpPr>
              <p:cNvPr id="9524" name="Google Shape;9524;p62"/>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2"/>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2"/>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2"/>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2"/>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2"/>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2"/>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2"/>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2"/>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2"/>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2"/>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2"/>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2"/>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2"/>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2"/>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2"/>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2"/>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62"/>
            <p:cNvGrpSpPr/>
            <p:nvPr/>
          </p:nvGrpSpPr>
          <p:grpSpPr>
            <a:xfrm>
              <a:off x="1732786" y="-87277"/>
              <a:ext cx="226446" cy="1338882"/>
              <a:chOff x="3355550" y="288525"/>
              <a:chExt cx="867275" cy="5127850"/>
            </a:xfrm>
          </p:grpSpPr>
          <p:sp>
            <p:nvSpPr>
              <p:cNvPr id="9542" name="Google Shape;9542;p62"/>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2"/>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2"/>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2"/>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2"/>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2"/>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2"/>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2"/>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2"/>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2"/>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2"/>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2"/>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2"/>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2"/>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2"/>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2"/>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2"/>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2"/>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2"/>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2"/>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2"/>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2"/>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2"/>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2"/>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2"/>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2"/>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2"/>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569" name="Google Shape;9569;p62"/>
          <p:cNvSpPr txBox="1"/>
          <p:nvPr/>
        </p:nvSpPr>
        <p:spPr>
          <a:xfrm>
            <a:off x="1399950" y="4246350"/>
            <a:ext cx="6344100" cy="3615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None/>
            </a:pPr>
            <a:r>
              <a:rPr lang="en" sz="1200">
                <a:solidFill>
                  <a:schemeClr val="dk2"/>
                </a:solidFill>
                <a:latin typeface="Dosis"/>
                <a:ea typeface="Dosis"/>
                <a:cs typeface="Dosis"/>
                <a:sym typeface="Dosis"/>
              </a:rPr>
              <a:t>Follow the link in the graph to modify its data and then paste the new one here. </a:t>
            </a:r>
            <a:r>
              <a:rPr lang="en" sz="1200" b="1">
                <a:solidFill>
                  <a:schemeClr val="dk2"/>
                </a:solidFill>
                <a:uFill>
                  <a:noFill/>
                </a:uFill>
                <a:latin typeface="Dosis"/>
                <a:ea typeface="Dosis"/>
                <a:cs typeface="Dosis"/>
                <a:sym typeface="Dosis"/>
                <a:hlinkClick r:id="rId5">
                  <a:extLst>
                    <a:ext uri="{A12FA001-AC4F-418D-AE19-62706E023703}">
                      <ahyp:hlinkClr xmlns:ahyp="http://schemas.microsoft.com/office/drawing/2018/hyperlinkcolor" val="tx"/>
                    </a:ext>
                  </a:extLst>
                </a:hlinkClick>
              </a:rPr>
              <a:t>For more info, click here</a:t>
            </a:r>
            <a:endParaRPr sz="1200" b="1">
              <a:solidFill>
                <a:schemeClr val="dk2"/>
              </a:solidFill>
              <a:latin typeface="Dosis"/>
              <a:ea typeface="Dosis"/>
              <a:cs typeface="Dosis"/>
              <a:sym typeface="Dosis"/>
            </a:endParaRPr>
          </a:p>
        </p:txBody>
      </p:sp>
      <p:sp>
        <p:nvSpPr>
          <p:cNvPr id="9570" name="Google Shape;9570;p62"/>
          <p:cNvSpPr txBox="1"/>
          <p:nvPr/>
        </p:nvSpPr>
        <p:spPr>
          <a:xfrm>
            <a:off x="1825000" y="3182538"/>
            <a:ext cx="2108700" cy="851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Dosis"/>
                <a:ea typeface="Dosis"/>
                <a:cs typeface="Dosis"/>
                <a:sym typeface="Dosis"/>
              </a:rPr>
              <a:t>Mercury is the closest planet to the Sun and the smallest one in the System</a:t>
            </a:r>
            <a:endParaRPr>
              <a:solidFill>
                <a:schemeClr val="dk2"/>
              </a:solidFill>
              <a:latin typeface="Dosis"/>
              <a:ea typeface="Dosis"/>
              <a:cs typeface="Dosis"/>
              <a:sym typeface="Dosis"/>
            </a:endParaRPr>
          </a:p>
        </p:txBody>
      </p:sp>
      <p:sp>
        <p:nvSpPr>
          <p:cNvPr id="9571" name="Google Shape;9571;p62"/>
          <p:cNvSpPr txBox="1"/>
          <p:nvPr/>
        </p:nvSpPr>
        <p:spPr>
          <a:xfrm>
            <a:off x="1825012" y="2753263"/>
            <a:ext cx="2108700" cy="505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200">
                <a:solidFill>
                  <a:schemeClr val="dk1"/>
                </a:solidFill>
                <a:latin typeface="Londrina Solid"/>
                <a:ea typeface="Londrina Solid"/>
                <a:cs typeface="Londrina Solid"/>
                <a:sym typeface="Londrina Solid"/>
              </a:rPr>
              <a:t>MERCURY</a:t>
            </a:r>
            <a:endParaRPr sz="2200">
              <a:solidFill>
                <a:schemeClr val="dk1"/>
              </a:solidFill>
              <a:latin typeface="Londrina Solid"/>
              <a:ea typeface="Londrina Solid"/>
              <a:cs typeface="Londrina Solid"/>
              <a:sym typeface="Londrina Solid"/>
            </a:endParaRPr>
          </a:p>
        </p:txBody>
      </p:sp>
      <p:sp>
        <p:nvSpPr>
          <p:cNvPr id="9572" name="Google Shape;9572;p62"/>
          <p:cNvSpPr txBox="1"/>
          <p:nvPr/>
        </p:nvSpPr>
        <p:spPr>
          <a:xfrm>
            <a:off x="1825000" y="1729850"/>
            <a:ext cx="2108700" cy="851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Dosis"/>
                <a:ea typeface="Dosis"/>
                <a:cs typeface="Dosis"/>
                <a:sym typeface="Dosis"/>
              </a:rPr>
              <a:t>Neptune is the farthest planet from the Sun. It's also the fourth-largest object</a:t>
            </a:r>
            <a:endParaRPr>
              <a:solidFill>
                <a:schemeClr val="dk2"/>
              </a:solidFill>
              <a:latin typeface="Dosis"/>
              <a:ea typeface="Dosis"/>
              <a:cs typeface="Dosis"/>
              <a:sym typeface="Dosis"/>
            </a:endParaRPr>
          </a:p>
        </p:txBody>
      </p:sp>
      <p:sp>
        <p:nvSpPr>
          <p:cNvPr id="9573" name="Google Shape;9573;p62"/>
          <p:cNvSpPr txBox="1"/>
          <p:nvPr/>
        </p:nvSpPr>
        <p:spPr>
          <a:xfrm>
            <a:off x="1825000" y="1300575"/>
            <a:ext cx="2108700" cy="505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200">
                <a:solidFill>
                  <a:schemeClr val="dk2"/>
                </a:solidFill>
                <a:latin typeface="Londrina Solid"/>
                <a:ea typeface="Londrina Solid"/>
                <a:cs typeface="Londrina Solid"/>
                <a:sym typeface="Londrina Solid"/>
              </a:rPr>
              <a:t>NEPTUNE</a:t>
            </a:r>
            <a:endParaRPr sz="2200">
              <a:solidFill>
                <a:schemeClr val="dk2"/>
              </a:solidFill>
              <a:latin typeface="Londrina Solid"/>
              <a:ea typeface="Londrina Solid"/>
              <a:cs typeface="Londrina Solid"/>
              <a:sym typeface="Londrina Solid"/>
            </a:endParaRPr>
          </a:p>
        </p:txBody>
      </p:sp>
      <p:sp>
        <p:nvSpPr>
          <p:cNvPr id="9574" name="Google Shape;9574;p62"/>
          <p:cNvSpPr/>
          <p:nvPr/>
        </p:nvSpPr>
        <p:spPr>
          <a:xfrm>
            <a:off x="714175" y="1459850"/>
            <a:ext cx="962100" cy="9621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2"/>
          <p:cNvSpPr/>
          <p:nvPr/>
        </p:nvSpPr>
        <p:spPr>
          <a:xfrm>
            <a:off x="714175" y="2912538"/>
            <a:ext cx="962100" cy="9621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6" name="Google Shape;9576;p62"/>
          <p:cNvGrpSpPr/>
          <p:nvPr/>
        </p:nvGrpSpPr>
        <p:grpSpPr>
          <a:xfrm>
            <a:off x="945119" y="3130061"/>
            <a:ext cx="500195" cy="527101"/>
            <a:chOff x="6019500" y="2625150"/>
            <a:chExt cx="442925" cy="466750"/>
          </a:xfrm>
        </p:grpSpPr>
        <p:sp>
          <p:nvSpPr>
            <p:cNvPr id="9577" name="Google Shape;9577;p62"/>
            <p:cNvSpPr/>
            <p:nvPr/>
          </p:nvSpPr>
          <p:spPr>
            <a:xfrm>
              <a:off x="6019800" y="2740650"/>
              <a:ext cx="424475" cy="351250"/>
            </a:xfrm>
            <a:custGeom>
              <a:avLst/>
              <a:gdLst/>
              <a:ahLst/>
              <a:cxnLst/>
              <a:rect l="l" t="t" r="r" b="b"/>
              <a:pathLst>
                <a:path w="16979" h="14050" extrusionOk="0">
                  <a:moveTo>
                    <a:pt x="7608" y="548"/>
                  </a:moveTo>
                  <a:cubicBezTo>
                    <a:pt x="8406" y="548"/>
                    <a:pt x="9132" y="1048"/>
                    <a:pt x="9406" y="1822"/>
                  </a:cubicBezTo>
                  <a:lnTo>
                    <a:pt x="9489" y="2096"/>
                  </a:lnTo>
                  <a:lnTo>
                    <a:pt x="9763" y="1989"/>
                  </a:lnTo>
                  <a:cubicBezTo>
                    <a:pt x="9989" y="1893"/>
                    <a:pt x="10239" y="1858"/>
                    <a:pt x="10585" y="1846"/>
                  </a:cubicBezTo>
                  <a:lnTo>
                    <a:pt x="10704" y="1846"/>
                  </a:lnTo>
                  <a:cubicBezTo>
                    <a:pt x="11751" y="1846"/>
                    <a:pt x="12585" y="2536"/>
                    <a:pt x="12764" y="3584"/>
                  </a:cubicBezTo>
                  <a:lnTo>
                    <a:pt x="12823" y="3953"/>
                  </a:lnTo>
                  <a:lnTo>
                    <a:pt x="13168" y="3786"/>
                  </a:lnTo>
                  <a:cubicBezTo>
                    <a:pt x="13454" y="3644"/>
                    <a:pt x="13764" y="3572"/>
                    <a:pt x="14097" y="3572"/>
                  </a:cubicBezTo>
                  <a:cubicBezTo>
                    <a:pt x="14942" y="3572"/>
                    <a:pt x="15704" y="4084"/>
                    <a:pt x="16014" y="4846"/>
                  </a:cubicBezTo>
                  <a:lnTo>
                    <a:pt x="857" y="4846"/>
                  </a:lnTo>
                  <a:cubicBezTo>
                    <a:pt x="917" y="4013"/>
                    <a:pt x="1631" y="3334"/>
                    <a:pt x="2500" y="3334"/>
                  </a:cubicBezTo>
                  <a:cubicBezTo>
                    <a:pt x="2798" y="3334"/>
                    <a:pt x="3096" y="3417"/>
                    <a:pt x="3346" y="3572"/>
                  </a:cubicBezTo>
                  <a:lnTo>
                    <a:pt x="3620" y="3727"/>
                  </a:lnTo>
                  <a:lnTo>
                    <a:pt x="3750" y="3429"/>
                  </a:lnTo>
                  <a:cubicBezTo>
                    <a:pt x="3917" y="3072"/>
                    <a:pt x="4405" y="2691"/>
                    <a:pt x="5001" y="2691"/>
                  </a:cubicBezTo>
                  <a:cubicBezTo>
                    <a:pt x="5108" y="2691"/>
                    <a:pt x="5227" y="2703"/>
                    <a:pt x="5322" y="2739"/>
                  </a:cubicBezTo>
                  <a:lnTo>
                    <a:pt x="5679" y="2822"/>
                  </a:lnTo>
                  <a:lnTo>
                    <a:pt x="5679" y="2465"/>
                  </a:lnTo>
                  <a:lnTo>
                    <a:pt x="5679" y="2453"/>
                  </a:lnTo>
                  <a:cubicBezTo>
                    <a:pt x="5679" y="1393"/>
                    <a:pt x="6548" y="548"/>
                    <a:pt x="7608" y="548"/>
                  </a:cubicBezTo>
                  <a:close/>
                  <a:moveTo>
                    <a:pt x="16431" y="5441"/>
                  </a:moveTo>
                  <a:cubicBezTo>
                    <a:pt x="16419" y="5620"/>
                    <a:pt x="16395" y="5811"/>
                    <a:pt x="16383" y="6013"/>
                  </a:cubicBezTo>
                  <a:lnTo>
                    <a:pt x="607" y="6013"/>
                  </a:lnTo>
                  <a:cubicBezTo>
                    <a:pt x="595" y="5811"/>
                    <a:pt x="583" y="5632"/>
                    <a:pt x="560" y="5441"/>
                  </a:cubicBezTo>
                  <a:close/>
                  <a:moveTo>
                    <a:pt x="16300" y="6561"/>
                  </a:moveTo>
                  <a:cubicBezTo>
                    <a:pt x="15835" y="9132"/>
                    <a:pt x="14133" y="11335"/>
                    <a:pt x="11692" y="12407"/>
                  </a:cubicBezTo>
                  <a:lnTo>
                    <a:pt x="5263" y="12407"/>
                  </a:lnTo>
                  <a:cubicBezTo>
                    <a:pt x="2822" y="11335"/>
                    <a:pt x="1131" y="9120"/>
                    <a:pt x="667" y="6561"/>
                  </a:cubicBezTo>
                  <a:close/>
                  <a:moveTo>
                    <a:pt x="11478" y="12978"/>
                  </a:moveTo>
                  <a:lnTo>
                    <a:pt x="11478" y="13478"/>
                  </a:lnTo>
                  <a:lnTo>
                    <a:pt x="5489" y="13478"/>
                  </a:lnTo>
                  <a:lnTo>
                    <a:pt x="5489" y="12978"/>
                  </a:lnTo>
                  <a:close/>
                  <a:moveTo>
                    <a:pt x="7608" y="0"/>
                  </a:moveTo>
                  <a:cubicBezTo>
                    <a:pt x="6334" y="0"/>
                    <a:pt x="5298" y="929"/>
                    <a:pt x="5144" y="2155"/>
                  </a:cubicBezTo>
                  <a:lnTo>
                    <a:pt x="5013" y="2155"/>
                  </a:lnTo>
                  <a:cubicBezTo>
                    <a:pt x="4310" y="2155"/>
                    <a:pt x="3715" y="2524"/>
                    <a:pt x="3405" y="2977"/>
                  </a:cubicBezTo>
                  <a:cubicBezTo>
                    <a:pt x="3119" y="2858"/>
                    <a:pt x="2822" y="2774"/>
                    <a:pt x="2512" y="2774"/>
                  </a:cubicBezTo>
                  <a:cubicBezTo>
                    <a:pt x="1334" y="2774"/>
                    <a:pt x="381" y="3715"/>
                    <a:pt x="345" y="4882"/>
                  </a:cubicBezTo>
                  <a:lnTo>
                    <a:pt x="0" y="4882"/>
                  </a:lnTo>
                  <a:lnTo>
                    <a:pt x="0" y="5156"/>
                  </a:lnTo>
                  <a:cubicBezTo>
                    <a:pt x="0" y="8478"/>
                    <a:pt x="1929" y="11502"/>
                    <a:pt x="4941" y="12883"/>
                  </a:cubicBezTo>
                  <a:lnTo>
                    <a:pt x="4941" y="14050"/>
                  </a:lnTo>
                  <a:lnTo>
                    <a:pt x="12037" y="14050"/>
                  </a:lnTo>
                  <a:lnTo>
                    <a:pt x="12037" y="12883"/>
                  </a:lnTo>
                  <a:cubicBezTo>
                    <a:pt x="15050" y="11502"/>
                    <a:pt x="16978" y="8489"/>
                    <a:pt x="16978" y="5156"/>
                  </a:cubicBezTo>
                  <a:lnTo>
                    <a:pt x="16978" y="4882"/>
                  </a:lnTo>
                  <a:lnTo>
                    <a:pt x="16633" y="4870"/>
                  </a:lnTo>
                  <a:cubicBezTo>
                    <a:pt x="16478" y="4382"/>
                    <a:pt x="16181" y="3941"/>
                    <a:pt x="15776" y="3632"/>
                  </a:cubicBezTo>
                  <a:cubicBezTo>
                    <a:pt x="15300" y="3239"/>
                    <a:pt x="14716" y="3036"/>
                    <a:pt x="14109" y="3036"/>
                  </a:cubicBezTo>
                  <a:cubicBezTo>
                    <a:pt x="13811" y="3036"/>
                    <a:pt x="13526" y="3072"/>
                    <a:pt x="13264" y="3167"/>
                  </a:cubicBezTo>
                  <a:cubicBezTo>
                    <a:pt x="13109" y="2691"/>
                    <a:pt x="12847" y="2251"/>
                    <a:pt x="12466" y="1929"/>
                  </a:cubicBezTo>
                  <a:cubicBezTo>
                    <a:pt x="11990" y="1512"/>
                    <a:pt x="11382" y="1286"/>
                    <a:pt x="10716" y="1286"/>
                  </a:cubicBezTo>
                  <a:lnTo>
                    <a:pt x="10561" y="1286"/>
                  </a:lnTo>
                  <a:cubicBezTo>
                    <a:pt x="10287" y="1310"/>
                    <a:pt x="10049" y="1334"/>
                    <a:pt x="9835" y="1393"/>
                  </a:cubicBezTo>
                  <a:cubicBezTo>
                    <a:pt x="9418" y="548"/>
                    <a:pt x="8561" y="0"/>
                    <a:pt x="7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2"/>
            <p:cNvSpPr/>
            <p:nvPr/>
          </p:nvSpPr>
          <p:spPr>
            <a:xfrm>
              <a:off x="6022775" y="3021625"/>
              <a:ext cx="14000" cy="14325"/>
            </a:xfrm>
            <a:custGeom>
              <a:avLst/>
              <a:gdLst/>
              <a:ahLst/>
              <a:cxnLst/>
              <a:rect l="l" t="t" r="r" b="b"/>
              <a:pathLst>
                <a:path w="560" h="573" extrusionOk="0">
                  <a:moveTo>
                    <a:pt x="0" y="1"/>
                  </a:moveTo>
                  <a:lnTo>
                    <a:pt x="0" y="572"/>
                  </a:lnTo>
                  <a:lnTo>
                    <a:pt x="560" y="572"/>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2"/>
            <p:cNvSpPr/>
            <p:nvPr/>
          </p:nvSpPr>
          <p:spPr>
            <a:xfrm>
              <a:off x="6448425" y="3007950"/>
              <a:ext cx="14000" cy="14300"/>
            </a:xfrm>
            <a:custGeom>
              <a:avLst/>
              <a:gdLst/>
              <a:ahLst/>
              <a:cxnLst/>
              <a:rect l="l" t="t" r="r" b="b"/>
              <a:pathLst>
                <a:path w="560" h="572" extrusionOk="0">
                  <a:moveTo>
                    <a:pt x="0" y="0"/>
                  </a:moveTo>
                  <a:lnTo>
                    <a:pt x="0" y="572"/>
                  </a:lnTo>
                  <a:lnTo>
                    <a:pt x="560" y="572"/>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2"/>
            <p:cNvSpPr/>
            <p:nvPr/>
          </p:nvSpPr>
          <p:spPr>
            <a:xfrm>
              <a:off x="6414475" y="2751350"/>
              <a:ext cx="14025" cy="14025"/>
            </a:xfrm>
            <a:custGeom>
              <a:avLst/>
              <a:gdLst/>
              <a:ahLst/>
              <a:cxnLst/>
              <a:rect l="l" t="t" r="r" b="b"/>
              <a:pathLst>
                <a:path w="561" h="561" extrusionOk="0">
                  <a:moveTo>
                    <a:pt x="1" y="1"/>
                  </a:moveTo>
                  <a:lnTo>
                    <a:pt x="1" y="561"/>
                  </a:lnTo>
                  <a:lnTo>
                    <a:pt x="560" y="561"/>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2"/>
            <p:cNvSpPr/>
            <p:nvPr/>
          </p:nvSpPr>
          <p:spPr>
            <a:xfrm>
              <a:off x="6019500" y="2681400"/>
              <a:ext cx="14000" cy="14025"/>
            </a:xfrm>
            <a:custGeom>
              <a:avLst/>
              <a:gdLst/>
              <a:ahLst/>
              <a:cxnLst/>
              <a:rect l="l" t="t" r="r" b="b"/>
              <a:pathLst>
                <a:path w="560" h="561" extrusionOk="0">
                  <a:moveTo>
                    <a:pt x="0" y="1"/>
                  </a:moveTo>
                  <a:lnTo>
                    <a:pt x="0" y="561"/>
                  </a:lnTo>
                  <a:lnTo>
                    <a:pt x="560" y="561"/>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2"/>
            <p:cNvSpPr/>
            <p:nvPr/>
          </p:nvSpPr>
          <p:spPr>
            <a:xfrm>
              <a:off x="6064425" y="2762075"/>
              <a:ext cx="14025" cy="14025"/>
            </a:xfrm>
            <a:custGeom>
              <a:avLst/>
              <a:gdLst/>
              <a:ahLst/>
              <a:cxnLst/>
              <a:rect l="l" t="t" r="r" b="b"/>
              <a:pathLst>
                <a:path w="561" h="561" extrusionOk="0">
                  <a:moveTo>
                    <a:pt x="1" y="1"/>
                  </a:moveTo>
                  <a:lnTo>
                    <a:pt x="1" y="560"/>
                  </a:lnTo>
                  <a:lnTo>
                    <a:pt x="561" y="560"/>
                  </a:lnTo>
                  <a:lnTo>
                    <a:pt x="5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2"/>
            <p:cNvSpPr/>
            <p:nvPr/>
          </p:nvSpPr>
          <p:spPr>
            <a:xfrm>
              <a:off x="6387400" y="2653425"/>
              <a:ext cx="14000" cy="14325"/>
            </a:xfrm>
            <a:custGeom>
              <a:avLst/>
              <a:gdLst/>
              <a:ahLst/>
              <a:cxnLst/>
              <a:rect l="l" t="t" r="r" b="b"/>
              <a:pathLst>
                <a:path w="560" h="573" extrusionOk="0">
                  <a:moveTo>
                    <a:pt x="0" y="1"/>
                  </a:moveTo>
                  <a:lnTo>
                    <a:pt x="0" y="572"/>
                  </a:lnTo>
                  <a:lnTo>
                    <a:pt x="560" y="572"/>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2"/>
            <p:cNvSpPr/>
            <p:nvPr/>
          </p:nvSpPr>
          <p:spPr>
            <a:xfrm>
              <a:off x="6265650" y="2625150"/>
              <a:ext cx="29500" cy="125050"/>
            </a:xfrm>
            <a:custGeom>
              <a:avLst/>
              <a:gdLst/>
              <a:ahLst/>
              <a:cxnLst/>
              <a:rect l="l" t="t" r="r" b="b"/>
              <a:pathLst>
                <a:path w="1180" h="5002" extrusionOk="0">
                  <a:moveTo>
                    <a:pt x="608" y="1"/>
                  </a:moveTo>
                  <a:cubicBezTo>
                    <a:pt x="608" y="334"/>
                    <a:pt x="513" y="477"/>
                    <a:pt x="358" y="667"/>
                  </a:cubicBezTo>
                  <a:cubicBezTo>
                    <a:pt x="191" y="894"/>
                    <a:pt x="1" y="1168"/>
                    <a:pt x="1" y="1668"/>
                  </a:cubicBezTo>
                  <a:cubicBezTo>
                    <a:pt x="1" y="2180"/>
                    <a:pt x="191" y="2441"/>
                    <a:pt x="358" y="2668"/>
                  </a:cubicBezTo>
                  <a:cubicBezTo>
                    <a:pt x="489" y="2858"/>
                    <a:pt x="608" y="3013"/>
                    <a:pt x="608" y="3334"/>
                  </a:cubicBezTo>
                  <a:cubicBezTo>
                    <a:pt x="608" y="3668"/>
                    <a:pt x="513" y="3811"/>
                    <a:pt x="358" y="4001"/>
                  </a:cubicBezTo>
                  <a:cubicBezTo>
                    <a:pt x="191" y="4227"/>
                    <a:pt x="1" y="4501"/>
                    <a:pt x="1" y="5001"/>
                  </a:cubicBezTo>
                  <a:lnTo>
                    <a:pt x="572" y="5001"/>
                  </a:lnTo>
                  <a:cubicBezTo>
                    <a:pt x="572" y="4680"/>
                    <a:pt x="667" y="4525"/>
                    <a:pt x="822" y="4335"/>
                  </a:cubicBezTo>
                  <a:cubicBezTo>
                    <a:pt x="989" y="4108"/>
                    <a:pt x="1179" y="3834"/>
                    <a:pt x="1179" y="3334"/>
                  </a:cubicBezTo>
                  <a:cubicBezTo>
                    <a:pt x="1179" y="2834"/>
                    <a:pt x="989" y="2561"/>
                    <a:pt x="822" y="2334"/>
                  </a:cubicBezTo>
                  <a:cubicBezTo>
                    <a:pt x="691" y="2144"/>
                    <a:pt x="572" y="2001"/>
                    <a:pt x="572" y="1668"/>
                  </a:cubicBezTo>
                  <a:cubicBezTo>
                    <a:pt x="572" y="1346"/>
                    <a:pt x="667" y="1191"/>
                    <a:pt x="822" y="1001"/>
                  </a:cubicBezTo>
                  <a:cubicBezTo>
                    <a:pt x="989" y="775"/>
                    <a:pt x="1179" y="513"/>
                    <a:pt x="1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2"/>
            <p:cNvSpPr/>
            <p:nvPr/>
          </p:nvSpPr>
          <p:spPr>
            <a:xfrm>
              <a:off x="6133500" y="2625150"/>
              <a:ext cx="29475" cy="125050"/>
            </a:xfrm>
            <a:custGeom>
              <a:avLst/>
              <a:gdLst/>
              <a:ahLst/>
              <a:cxnLst/>
              <a:rect l="l" t="t" r="r" b="b"/>
              <a:pathLst>
                <a:path w="1179" h="5002" extrusionOk="0">
                  <a:moveTo>
                    <a:pt x="619" y="1"/>
                  </a:moveTo>
                  <a:cubicBezTo>
                    <a:pt x="619" y="334"/>
                    <a:pt x="512" y="477"/>
                    <a:pt x="357" y="667"/>
                  </a:cubicBezTo>
                  <a:cubicBezTo>
                    <a:pt x="203" y="894"/>
                    <a:pt x="0" y="1168"/>
                    <a:pt x="0" y="1668"/>
                  </a:cubicBezTo>
                  <a:cubicBezTo>
                    <a:pt x="0" y="2180"/>
                    <a:pt x="203" y="2441"/>
                    <a:pt x="357" y="2668"/>
                  </a:cubicBezTo>
                  <a:cubicBezTo>
                    <a:pt x="500" y="2858"/>
                    <a:pt x="619" y="3013"/>
                    <a:pt x="619" y="3334"/>
                  </a:cubicBezTo>
                  <a:cubicBezTo>
                    <a:pt x="619" y="3668"/>
                    <a:pt x="512" y="3811"/>
                    <a:pt x="357" y="4001"/>
                  </a:cubicBezTo>
                  <a:cubicBezTo>
                    <a:pt x="203" y="4227"/>
                    <a:pt x="0" y="4501"/>
                    <a:pt x="0" y="5001"/>
                  </a:cubicBezTo>
                  <a:lnTo>
                    <a:pt x="572" y="5001"/>
                  </a:lnTo>
                  <a:cubicBezTo>
                    <a:pt x="572" y="4680"/>
                    <a:pt x="679" y="4525"/>
                    <a:pt x="822" y="4335"/>
                  </a:cubicBezTo>
                  <a:cubicBezTo>
                    <a:pt x="988" y="4108"/>
                    <a:pt x="1179" y="3834"/>
                    <a:pt x="1179" y="3334"/>
                  </a:cubicBezTo>
                  <a:cubicBezTo>
                    <a:pt x="1179" y="2834"/>
                    <a:pt x="988" y="2561"/>
                    <a:pt x="822" y="2334"/>
                  </a:cubicBezTo>
                  <a:cubicBezTo>
                    <a:pt x="679" y="2144"/>
                    <a:pt x="572" y="2001"/>
                    <a:pt x="572" y="1668"/>
                  </a:cubicBezTo>
                  <a:cubicBezTo>
                    <a:pt x="572" y="1346"/>
                    <a:pt x="679" y="1191"/>
                    <a:pt x="822" y="1001"/>
                  </a:cubicBezTo>
                  <a:cubicBezTo>
                    <a:pt x="988" y="775"/>
                    <a:pt x="1179" y="513"/>
                    <a:pt x="1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2"/>
            <p:cNvSpPr/>
            <p:nvPr/>
          </p:nvSpPr>
          <p:spPr>
            <a:xfrm>
              <a:off x="6221000" y="2636175"/>
              <a:ext cx="28300" cy="91400"/>
            </a:xfrm>
            <a:custGeom>
              <a:avLst/>
              <a:gdLst/>
              <a:ahLst/>
              <a:cxnLst/>
              <a:rect l="l" t="t" r="r" b="b"/>
              <a:pathLst>
                <a:path w="1132" h="3656" extrusionOk="0">
                  <a:moveTo>
                    <a:pt x="453" y="0"/>
                  </a:moveTo>
                  <a:cubicBezTo>
                    <a:pt x="1" y="441"/>
                    <a:pt x="1" y="1012"/>
                    <a:pt x="13" y="1108"/>
                  </a:cubicBezTo>
                  <a:cubicBezTo>
                    <a:pt x="13" y="1584"/>
                    <a:pt x="191" y="1834"/>
                    <a:pt x="346" y="2048"/>
                  </a:cubicBezTo>
                  <a:cubicBezTo>
                    <a:pt x="477" y="2227"/>
                    <a:pt x="572" y="2358"/>
                    <a:pt x="572" y="2655"/>
                  </a:cubicBezTo>
                  <a:cubicBezTo>
                    <a:pt x="572" y="2953"/>
                    <a:pt x="477" y="3084"/>
                    <a:pt x="346" y="3263"/>
                  </a:cubicBezTo>
                  <a:cubicBezTo>
                    <a:pt x="334" y="3286"/>
                    <a:pt x="310" y="3310"/>
                    <a:pt x="298" y="3322"/>
                  </a:cubicBezTo>
                  <a:lnTo>
                    <a:pt x="763" y="3655"/>
                  </a:lnTo>
                  <a:cubicBezTo>
                    <a:pt x="775" y="3632"/>
                    <a:pt x="786" y="3608"/>
                    <a:pt x="810" y="3596"/>
                  </a:cubicBezTo>
                  <a:cubicBezTo>
                    <a:pt x="953" y="3382"/>
                    <a:pt x="1132" y="3132"/>
                    <a:pt x="1132" y="2655"/>
                  </a:cubicBezTo>
                  <a:cubicBezTo>
                    <a:pt x="1120" y="2167"/>
                    <a:pt x="941" y="1917"/>
                    <a:pt x="786" y="1703"/>
                  </a:cubicBezTo>
                  <a:cubicBezTo>
                    <a:pt x="655" y="1524"/>
                    <a:pt x="572" y="1393"/>
                    <a:pt x="572" y="1096"/>
                  </a:cubicBezTo>
                  <a:lnTo>
                    <a:pt x="572" y="1072"/>
                  </a:lnTo>
                  <a:cubicBezTo>
                    <a:pt x="572" y="1072"/>
                    <a:pt x="548" y="691"/>
                    <a:pt x="834" y="405"/>
                  </a:cubicBezTo>
                  <a:lnTo>
                    <a:pt x="45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2"/>
            <p:cNvSpPr/>
            <p:nvPr/>
          </p:nvSpPr>
          <p:spPr>
            <a:xfrm>
              <a:off x="6176650" y="2640050"/>
              <a:ext cx="29800" cy="96750"/>
            </a:xfrm>
            <a:custGeom>
              <a:avLst/>
              <a:gdLst/>
              <a:ahLst/>
              <a:cxnLst/>
              <a:rect l="l" t="t" r="r" b="b"/>
              <a:pathLst>
                <a:path w="1192" h="3870" extrusionOk="0">
                  <a:moveTo>
                    <a:pt x="405" y="0"/>
                  </a:moveTo>
                  <a:cubicBezTo>
                    <a:pt x="394" y="12"/>
                    <a:pt x="382" y="48"/>
                    <a:pt x="358" y="60"/>
                  </a:cubicBezTo>
                  <a:cubicBezTo>
                    <a:pt x="203" y="286"/>
                    <a:pt x="1" y="548"/>
                    <a:pt x="1" y="1060"/>
                  </a:cubicBezTo>
                  <a:cubicBezTo>
                    <a:pt x="1" y="1560"/>
                    <a:pt x="203" y="1834"/>
                    <a:pt x="358" y="2048"/>
                  </a:cubicBezTo>
                  <a:cubicBezTo>
                    <a:pt x="501" y="2250"/>
                    <a:pt x="620" y="2393"/>
                    <a:pt x="620" y="2727"/>
                  </a:cubicBezTo>
                  <a:lnTo>
                    <a:pt x="620" y="2738"/>
                  </a:lnTo>
                  <a:cubicBezTo>
                    <a:pt x="620" y="2738"/>
                    <a:pt x="632" y="3167"/>
                    <a:pt x="322" y="3465"/>
                  </a:cubicBezTo>
                  <a:lnTo>
                    <a:pt x="703" y="3870"/>
                  </a:lnTo>
                  <a:cubicBezTo>
                    <a:pt x="1191" y="3441"/>
                    <a:pt x="1191" y="2834"/>
                    <a:pt x="1179" y="2727"/>
                  </a:cubicBezTo>
                  <a:cubicBezTo>
                    <a:pt x="1179" y="2215"/>
                    <a:pt x="989" y="1953"/>
                    <a:pt x="822" y="1738"/>
                  </a:cubicBezTo>
                  <a:cubicBezTo>
                    <a:pt x="691" y="1548"/>
                    <a:pt x="572" y="1405"/>
                    <a:pt x="572" y="1072"/>
                  </a:cubicBezTo>
                  <a:cubicBezTo>
                    <a:pt x="572" y="750"/>
                    <a:pt x="679" y="595"/>
                    <a:pt x="822" y="405"/>
                  </a:cubicBezTo>
                  <a:cubicBezTo>
                    <a:pt x="834" y="369"/>
                    <a:pt x="858" y="357"/>
                    <a:pt x="870" y="333"/>
                  </a:cubicBezTo>
                  <a:lnTo>
                    <a:pt x="4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2"/>
            <p:cNvSpPr/>
            <p:nvPr/>
          </p:nvSpPr>
          <p:spPr>
            <a:xfrm>
              <a:off x="6302275" y="2636775"/>
              <a:ext cx="29775" cy="97050"/>
            </a:xfrm>
            <a:custGeom>
              <a:avLst/>
              <a:gdLst/>
              <a:ahLst/>
              <a:cxnLst/>
              <a:rect l="l" t="t" r="r" b="b"/>
              <a:pathLst>
                <a:path w="1191" h="3882" extrusionOk="0">
                  <a:moveTo>
                    <a:pt x="476" y="0"/>
                  </a:moveTo>
                  <a:cubicBezTo>
                    <a:pt x="0" y="464"/>
                    <a:pt x="12" y="1072"/>
                    <a:pt x="12" y="1155"/>
                  </a:cubicBezTo>
                  <a:cubicBezTo>
                    <a:pt x="12" y="1667"/>
                    <a:pt x="202" y="1929"/>
                    <a:pt x="369" y="2143"/>
                  </a:cubicBezTo>
                  <a:cubicBezTo>
                    <a:pt x="500" y="2334"/>
                    <a:pt x="619" y="2488"/>
                    <a:pt x="619" y="2810"/>
                  </a:cubicBezTo>
                  <a:cubicBezTo>
                    <a:pt x="619" y="3143"/>
                    <a:pt x="512" y="3286"/>
                    <a:pt x="369" y="3477"/>
                  </a:cubicBezTo>
                  <a:cubicBezTo>
                    <a:pt x="357" y="3512"/>
                    <a:pt x="333" y="3524"/>
                    <a:pt x="322" y="3560"/>
                  </a:cubicBezTo>
                  <a:lnTo>
                    <a:pt x="786" y="3881"/>
                  </a:lnTo>
                  <a:cubicBezTo>
                    <a:pt x="798" y="3870"/>
                    <a:pt x="810" y="3834"/>
                    <a:pt x="833" y="3822"/>
                  </a:cubicBezTo>
                  <a:cubicBezTo>
                    <a:pt x="988" y="3596"/>
                    <a:pt x="1191" y="3334"/>
                    <a:pt x="1191" y="2822"/>
                  </a:cubicBezTo>
                  <a:cubicBezTo>
                    <a:pt x="1167" y="2310"/>
                    <a:pt x="976" y="2036"/>
                    <a:pt x="810" y="1810"/>
                  </a:cubicBezTo>
                  <a:cubicBezTo>
                    <a:pt x="679" y="1619"/>
                    <a:pt x="560" y="1476"/>
                    <a:pt x="560" y="1143"/>
                  </a:cubicBezTo>
                  <a:lnTo>
                    <a:pt x="560" y="1131"/>
                  </a:lnTo>
                  <a:cubicBezTo>
                    <a:pt x="560" y="1131"/>
                    <a:pt x="548" y="703"/>
                    <a:pt x="857" y="405"/>
                  </a:cubicBezTo>
                  <a:lnTo>
                    <a:pt x="47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2"/>
            <p:cNvSpPr/>
            <p:nvPr/>
          </p:nvSpPr>
          <p:spPr>
            <a:xfrm>
              <a:off x="6180225" y="2921925"/>
              <a:ext cx="103300" cy="103600"/>
            </a:xfrm>
            <a:custGeom>
              <a:avLst/>
              <a:gdLst/>
              <a:ahLst/>
              <a:cxnLst/>
              <a:rect l="l" t="t" r="r" b="b"/>
              <a:pathLst>
                <a:path w="4132" h="4144" extrusionOk="0">
                  <a:moveTo>
                    <a:pt x="2060" y="572"/>
                  </a:moveTo>
                  <a:cubicBezTo>
                    <a:pt x="2894" y="572"/>
                    <a:pt x="3572" y="1238"/>
                    <a:pt x="3572" y="2072"/>
                  </a:cubicBezTo>
                  <a:cubicBezTo>
                    <a:pt x="3572" y="2893"/>
                    <a:pt x="2894" y="3572"/>
                    <a:pt x="2060" y="3572"/>
                  </a:cubicBezTo>
                  <a:cubicBezTo>
                    <a:pt x="1227" y="3572"/>
                    <a:pt x="560" y="2905"/>
                    <a:pt x="560" y="2072"/>
                  </a:cubicBezTo>
                  <a:cubicBezTo>
                    <a:pt x="560" y="1238"/>
                    <a:pt x="1227" y="572"/>
                    <a:pt x="2060" y="572"/>
                  </a:cubicBezTo>
                  <a:close/>
                  <a:moveTo>
                    <a:pt x="2060" y="0"/>
                  </a:moveTo>
                  <a:cubicBezTo>
                    <a:pt x="929" y="0"/>
                    <a:pt x="0" y="929"/>
                    <a:pt x="0" y="2072"/>
                  </a:cubicBezTo>
                  <a:cubicBezTo>
                    <a:pt x="0" y="3203"/>
                    <a:pt x="917" y="4144"/>
                    <a:pt x="2060" y="4144"/>
                  </a:cubicBezTo>
                  <a:cubicBezTo>
                    <a:pt x="3191" y="4144"/>
                    <a:pt x="4132" y="3215"/>
                    <a:pt x="4132" y="2072"/>
                  </a:cubicBezTo>
                  <a:cubicBezTo>
                    <a:pt x="4132" y="929"/>
                    <a:pt x="3215" y="0"/>
                    <a:pt x="20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2"/>
            <p:cNvSpPr/>
            <p:nvPr/>
          </p:nvSpPr>
          <p:spPr>
            <a:xfrm>
              <a:off x="6071575" y="2955550"/>
              <a:ext cx="92300" cy="83975"/>
            </a:xfrm>
            <a:custGeom>
              <a:avLst/>
              <a:gdLst/>
              <a:ahLst/>
              <a:cxnLst/>
              <a:rect l="l" t="t" r="r" b="b"/>
              <a:pathLst>
                <a:path w="3692" h="3359" extrusionOk="0">
                  <a:moveTo>
                    <a:pt x="489" y="1"/>
                  </a:moveTo>
                  <a:lnTo>
                    <a:pt x="1" y="286"/>
                  </a:lnTo>
                  <a:cubicBezTo>
                    <a:pt x="608" y="1322"/>
                    <a:pt x="1465" y="2215"/>
                    <a:pt x="2501" y="2858"/>
                  </a:cubicBezTo>
                  <a:cubicBezTo>
                    <a:pt x="2811" y="3049"/>
                    <a:pt x="3120" y="3215"/>
                    <a:pt x="3465" y="3358"/>
                  </a:cubicBezTo>
                  <a:lnTo>
                    <a:pt x="3692" y="2846"/>
                  </a:lnTo>
                  <a:cubicBezTo>
                    <a:pt x="3370" y="2727"/>
                    <a:pt x="3073" y="2560"/>
                    <a:pt x="2799" y="2382"/>
                  </a:cubicBezTo>
                  <a:cubicBezTo>
                    <a:pt x="1834" y="1787"/>
                    <a:pt x="1037" y="965"/>
                    <a:pt x="4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2"/>
            <p:cNvSpPr/>
            <p:nvPr/>
          </p:nvSpPr>
          <p:spPr>
            <a:xfrm>
              <a:off x="6054625" y="2920725"/>
              <a:ext cx="22925" cy="29800"/>
            </a:xfrm>
            <a:custGeom>
              <a:avLst/>
              <a:gdLst/>
              <a:ahLst/>
              <a:cxnLst/>
              <a:rect l="l" t="t" r="r" b="b"/>
              <a:pathLst>
                <a:path w="917" h="1192" extrusionOk="0">
                  <a:moveTo>
                    <a:pt x="536" y="1"/>
                  </a:moveTo>
                  <a:lnTo>
                    <a:pt x="0" y="155"/>
                  </a:lnTo>
                  <a:cubicBezTo>
                    <a:pt x="107" y="513"/>
                    <a:pt x="262" y="858"/>
                    <a:pt x="405" y="1191"/>
                  </a:cubicBezTo>
                  <a:lnTo>
                    <a:pt x="917" y="929"/>
                  </a:lnTo>
                  <a:cubicBezTo>
                    <a:pt x="774" y="632"/>
                    <a:pt x="643" y="322"/>
                    <a:pt x="5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62"/>
          <p:cNvGrpSpPr/>
          <p:nvPr/>
        </p:nvGrpSpPr>
        <p:grpSpPr>
          <a:xfrm>
            <a:off x="944455" y="1677868"/>
            <a:ext cx="501550" cy="526084"/>
            <a:chOff x="1684125" y="1070200"/>
            <a:chExt cx="444125" cy="465850"/>
          </a:xfrm>
        </p:grpSpPr>
        <p:sp>
          <p:nvSpPr>
            <p:cNvPr id="9593" name="Google Shape;9593;p62"/>
            <p:cNvSpPr/>
            <p:nvPr/>
          </p:nvSpPr>
          <p:spPr>
            <a:xfrm>
              <a:off x="1698425" y="1203250"/>
              <a:ext cx="14000" cy="56000"/>
            </a:xfrm>
            <a:custGeom>
              <a:avLst/>
              <a:gdLst/>
              <a:ahLst/>
              <a:cxnLst/>
              <a:rect l="l" t="t" r="r" b="b"/>
              <a:pathLst>
                <a:path w="560" h="2240" extrusionOk="0">
                  <a:moveTo>
                    <a:pt x="0" y="1"/>
                  </a:moveTo>
                  <a:lnTo>
                    <a:pt x="0" y="2239"/>
                  </a:lnTo>
                  <a:lnTo>
                    <a:pt x="560" y="2239"/>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2"/>
            <p:cNvSpPr/>
            <p:nvPr/>
          </p:nvSpPr>
          <p:spPr>
            <a:xfrm>
              <a:off x="1890400" y="1276900"/>
              <a:ext cx="29800" cy="14475"/>
            </a:xfrm>
            <a:custGeom>
              <a:avLst/>
              <a:gdLst/>
              <a:ahLst/>
              <a:cxnLst/>
              <a:rect l="l" t="t" r="r" b="b"/>
              <a:pathLst>
                <a:path w="1192" h="579" extrusionOk="0">
                  <a:moveTo>
                    <a:pt x="746" y="0"/>
                  </a:moveTo>
                  <a:cubicBezTo>
                    <a:pt x="494" y="0"/>
                    <a:pt x="250" y="9"/>
                    <a:pt x="1" y="31"/>
                  </a:cubicBezTo>
                  <a:lnTo>
                    <a:pt x="48" y="579"/>
                  </a:lnTo>
                  <a:cubicBezTo>
                    <a:pt x="251" y="559"/>
                    <a:pt x="458" y="550"/>
                    <a:pt x="667" y="550"/>
                  </a:cubicBezTo>
                  <a:cubicBezTo>
                    <a:pt x="837" y="550"/>
                    <a:pt x="1008" y="556"/>
                    <a:pt x="1179" y="567"/>
                  </a:cubicBezTo>
                  <a:lnTo>
                    <a:pt x="1191" y="7"/>
                  </a:lnTo>
                  <a:cubicBezTo>
                    <a:pt x="1039" y="3"/>
                    <a:pt x="891" y="0"/>
                    <a:pt x="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2"/>
            <p:cNvSpPr/>
            <p:nvPr/>
          </p:nvSpPr>
          <p:spPr>
            <a:xfrm>
              <a:off x="1791875" y="1218125"/>
              <a:ext cx="13725" cy="23250"/>
            </a:xfrm>
            <a:custGeom>
              <a:avLst/>
              <a:gdLst/>
              <a:ahLst/>
              <a:cxnLst/>
              <a:rect l="l" t="t" r="r" b="b"/>
              <a:pathLst>
                <a:path w="549" h="930" extrusionOk="0">
                  <a:moveTo>
                    <a:pt x="1" y="1"/>
                  </a:moveTo>
                  <a:lnTo>
                    <a:pt x="1" y="930"/>
                  </a:lnTo>
                  <a:lnTo>
                    <a:pt x="548" y="930"/>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2"/>
            <p:cNvSpPr/>
            <p:nvPr/>
          </p:nvSpPr>
          <p:spPr>
            <a:xfrm>
              <a:off x="1698425" y="1173775"/>
              <a:ext cx="14000" cy="17600"/>
            </a:xfrm>
            <a:custGeom>
              <a:avLst/>
              <a:gdLst/>
              <a:ahLst/>
              <a:cxnLst/>
              <a:rect l="l" t="t" r="r" b="b"/>
              <a:pathLst>
                <a:path w="560" h="704" extrusionOk="0">
                  <a:moveTo>
                    <a:pt x="0" y="1"/>
                  </a:moveTo>
                  <a:lnTo>
                    <a:pt x="0" y="703"/>
                  </a:lnTo>
                  <a:lnTo>
                    <a:pt x="560" y="703"/>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2"/>
            <p:cNvSpPr/>
            <p:nvPr/>
          </p:nvSpPr>
          <p:spPr>
            <a:xfrm>
              <a:off x="1698425" y="1271125"/>
              <a:ext cx="14000" cy="15800"/>
            </a:xfrm>
            <a:custGeom>
              <a:avLst/>
              <a:gdLst/>
              <a:ahLst/>
              <a:cxnLst/>
              <a:rect l="l" t="t" r="r" b="b"/>
              <a:pathLst>
                <a:path w="560" h="632" extrusionOk="0">
                  <a:moveTo>
                    <a:pt x="0" y="0"/>
                  </a:moveTo>
                  <a:lnTo>
                    <a:pt x="0" y="631"/>
                  </a:lnTo>
                  <a:lnTo>
                    <a:pt x="560" y="631"/>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2"/>
            <p:cNvSpPr/>
            <p:nvPr/>
          </p:nvSpPr>
          <p:spPr>
            <a:xfrm>
              <a:off x="1978200" y="1394350"/>
              <a:ext cx="96475" cy="87525"/>
            </a:xfrm>
            <a:custGeom>
              <a:avLst/>
              <a:gdLst/>
              <a:ahLst/>
              <a:cxnLst/>
              <a:rect l="l" t="t" r="r" b="b"/>
              <a:pathLst>
                <a:path w="3859" h="3501" extrusionOk="0">
                  <a:moveTo>
                    <a:pt x="3370" y="0"/>
                  </a:moveTo>
                  <a:cubicBezTo>
                    <a:pt x="2775" y="1012"/>
                    <a:pt x="1942" y="1870"/>
                    <a:pt x="942" y="2501"/>
                  </a:cubicBezTo>
                  <a:cubicBezTo>
                    <a:pt x="644" y="2679"/>
                    <a:pt x="334" y="2858"/>
                    <a:pt x="1" y="2989"/>
                  </a:cubicBezTo>
                  <a:lnTo>
                    <a:pt x="227" y="3501"/>
                  </a:lnTo>
                  <a:cubicBezTo>
                    <a:pt x="572" y="3346"/>
                    <a:pt x="918" y="3168"/>
                    <a:pt x="1239" y="2977"/>
                  </a:cubicBezTo>
                  <a:cubicBezTo>
                    <a:pt x="2311" y="2310"/>
                    <a:pt x="3216" y="1382"/>
                    <a:pt x="3859" y="286"/>
                  </a:cubicBezTo>
                  <a:lnTo>
                    <a:pt x="33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2"/>
            <p:cNvSpPr/>
            <p:nvPr/>
          </p:nvSpPr>
          <p:spPr>
            <a:xfrm>
              <a:off x="1852900" y="1359825"/>
              <a:ext cx="107175" cy="107175"/>
            </a:xfrm>
            <a:custGeom>
              <a:avLst/>
              <a:gdLst/>
              <a:ahLst/>
              <a:cxnLst/>
              <a:rect l="l" t="t" r="r" b="b"/>
              <a:pathLst>
                <a:path w="4287" h="4287" extrusionOk="0">
                  <a:moveTo>
                    <a:pt x="2144" y="548"/>
                  </a:moveTo>
                  <a:cubicBezTo>
                    <a:pt x="3025" y="548"/>
                    <a:pt x="3739" y="1262"/>
                    <a:pt x="3739" y="2143"/>
                  </a:cubicBezTo>
                  <a:cubicBezTo>
                    <a:pt x="3739" y="3013"/>
                    <a:pt x="3025" y="3739"/>
                    <a:pt x="2144" y="3739"/>
                  </a:cubicBezTo>
                  <a:cubicBezTo>
                    <a:pt x="1262" y="3739"/>
                    <a:pt x="548" y="3013"/>
                    <a:pt x="548" y="2143"/>
                  </a:cubicBezTo>
                  <a:cubicBezTo>
                    <a:pt x="548" y="1262"/>
                    <a:pt x="1262" y="548"/>
                    <a:pt x="2144" y="548"/>
                  </a:cubicBezTo>
                  <a:close/>
                  <a:moveTo>
                    <a:pt x="2144" y="0"/>
                  </a:moveTo>
                  <a:cubicBezTo>
                    <a:pt x="965" y="0"/>
                    <a:pt x="0" y="965"/>
                    <a:pt x="0" y="2143"/>
                  </a:cubicBezTo>
                  <a:cubicBezTo>
                    <a:pt x="0" y="3322"/>
                    <a:pt x="965" y="4287"/>
                    <a:pt x="2144" y="4287"/>
                  </a:cubicBezTo>
                  <a:cubicBezTo>
                    <a:pt x="3322" y="4287"/>
                    <a:pt x="4287" y="3322"/>
                    <a:pt x="4287" y="2143"/>
                  </a:cubicBezTo>
                  <a:cubicBezTo>
                    <a:pt x="4287" y="953"/>
                    <a:pt x="3322" y="0"/>
                    <a:pt x="21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2"/>
            <p:cNvSpPr/>
            <p:nvPr/>
          </p:nvSpPr>
          <p:spPr>
            <a:xfrm>
              <a:off x="2068400" y="1357450"/>
              <a:ext cx="22950" cy="30975"/>
            </a:xfrm>
            <a:custGeom>
              <a:avLst/>
              <a:gdLst/>
              <a:ahLst/>
              <a:cxnLst/>
              <a:rect l="l" t="t" r="r" b="b"/>
              <a:pathLst>
                <a:path w="918" h="1239" extrusionOk="0">
                  <a:moveTo>
                    <a:pt x="405" y="0"/>
                  </a:moveTo>
                  <a:cubicBezTo>
                    <a:pt x="298" y="345"/>
                    <a:pt x="167" y="691"/>
                    <a:pt x="1" y="1000"/>
                  </a:cubicBezTo>
                  <a:lnTo>
                    <a:pt x="489" y="1238"/>
                  </a:lnTo>
                  <a:cubicBezTo>
                    <a:pt x="655" y="893"/>
                    <a:pt x="798" y="524"/>
                    <a:pt x="917" y="167"/>
                  </a:cubicBezTo>
                  <a:lnTo>
                    <a:pt x="4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2"/>
            <p:cNvSpPr/>
            <p:nvPr/>
          </p:nvSpPr>
          <p:spPr>
            <a:xfrm>
              <a:off x="1684125" y="1070200"/>
              <a:ext cx="444125" cy="465850"/>
            </a:xfrm>
            <a:custGeom>
              <a:avLst/>
              <a:gdLst/>
              <a:ahLst/>
              <a:cxnLst/>
              <a:rect l="l" t="t" r="r" b="b"/>
              <a:pathLst>
                <a:path w="17765" h="18634" extrusionOk="0">
                  <a:moveTo>
                    <a:pt x="16026" y="655"/>
                  </a:moveTo>
                  <a:lnTo>
                    <a:pt x="16157" y="965"/>
                  </a:lnTo>
                  <a:lnTo>
                    <a:pt x="6728" y="3501"/>
                  </a:lnTo>
                  <a:lnTo>
                    <a:pt x="6728" y="3215"/>
                  </a:lnTo>
                  <a:lnTo>
                    <a:pt x="6704" y="3215"/>
                  </a:lnTo>
                  <a:lnTo>
                    <a:pt x="16026" y="655"/>
                  </a:lnTo>
                  <a:close/>
                  <a:moveTo>
                    <a:pt x="16276" y="2310"/>
                  </a:moveTo>
                  <a:lnTo>
                    <a:pt x="16348" y="2608"/>
                  </a:lnTo>
                  <a:lnTo>
                    <a:pt x="6692" y="4334"/>
                  </a:lnTo>
                  <a:lnTo>
                    <a:pt x="6692" y="4096"/>
                  </a:lnTo>
                  <a:lnTo>
                    <a:pt x="6704" y="4096"/>
                  </a:lnTo>
                  <a:lnTo>
                    <a:pt x="16276" y="2310"/>
                  </a:lnTo>
                  <a:close/>
                  <a:moveTo>
                    <a:pt x="6156" y="3370"/>
                  </a:moveTo>
                  <a:lnTo>
                    <a:pt x="6156" y="3656"/>
                  </a:lnTo>
                  <a:lnTo>
                    <a:pt x="6156" y="4251"/>
                  </a:lnTo>
                  <a:lnTo>
                    <a:pt x="6156" y="4608"/>
                  </a:lnTo>
                  <a:lnTo>
                    <a:pt x="5787" y="4704"/>
                  </a:lnTo>
                  <a:lnTo>
                    <a:pt x="5787" y="3477"/>
                  </a:lnTo>
                  <a:lnTo>
                    <a:pt x="6156" y="3370"/>
                  </a:lnTo>
                  <a:close/>
                  <a:moveTo>
                    <a:pt x="5227" y="3620"/>
                  </a:moveTo>
                  <a:lnTo>
                    <a:pt x="5227" y="4858"/>
                  </a:lnTo>
                  <a:lnTo>
                    <a:pt x="4882" y="4965"/>
                  </a:lnTo>
                  <a:lnTo>
                    <a:pt x="4882" y="3715"/>
                  </a:lnTo>
                  <a:lnTo>
                    <a:pt x="5227" y="3620"/>
                  </a:lnTo>
                  <a:close/>
                  <a:moveTo>
                    <a:pt x="4323" y="3870"/>
                  </a:moveTo>
                  <a:lnTo>
                    <a:pt x="4323" y="5120"/>
                  </a:lnTo>
                  <a:lnTo>
                    <a:pt x="3965" y="5227"/>
                  </a:lnTo>
                  <a:lnTo>
                    <a:pt x="3965" y="3965"/>
                  </a:lnTo>
                  <a:lnTo>
                    <a:pt x="4323" y="3870"/>
                  </a:lnTo>
                  <a:close/>
                  <a:moveTo>
                    <a:pt x="3406" y="4108"/>
                  </a:moveTo>
                  <a:lnTo>
                    <a:pt x="3406" y="5942"/>
                  </a:lnTo>
                  <a:lnTo>
                    <a:pt x="3406" y="7847"/>
                  </a:lnTo>
                  <a:lnTo>
                    <a:pt x="3406" y="9085"/>
                  </a:lnTo>
                  <a:lnTo>
                    <a:pt x="3049" y="9085"/>
                  </a:lnTo>
                  <a:lnTo>
                    <a:pt x="3049" y="5692"/>
                  </a:lnTo>
                  <a:lnTo>
                    <a:pt x="2501" y="5692"/>
                  </a:lnTo>
                  <a:lnTo>
                    <a:pt x="2501" y="9085"/>
                  </a:lnTo>
                  <a:lnTo>
                    <a:pt x="2144" y="9085"/>
                  </a:lnTo>
                  <a:lnTo>
                    <a:pt x="2144" y="4430"/>
                  </a:lnTo>
                  <a:lnTo>
                    <a:pt x="2501" y="4334"/>
                  </a:lnTo>
                  <a:lnTo>
                    <a:pt x="2501" y="5227"/>
                  </a:lnTo>
                  <a:lnTo>
                    <a:pt x="3049" y="5227"/>
                  </a:lnTo>
                  <a:lnTo>
                    <a:pt x="3049" y="4203"/>
                  </a:lnTo>
                  <a:lnTo>
                    <a:pt x="3406" y="4108"/>
                  </a:lnTo>
                  <a:close/>
                  <a:moveTo>
                    <a:pt x="9026" y="6942"/>
                  </a:moveTo>
                  <a:cubicBezTo>
                    <a:pt x="11681" y="6942"/>
                    <a:pt x="14109" y="7787"/>
                    <a:pt x="15276" y="9085"/>
                  </a:cubicBezTo>
                  <a:lnTo>
                    <a:pt x="14729" y="9085"/>
                  </a:lnTo>
                  <a:cubicBezTo>
                    <a:pt x="14383" y="8775"/>
                    <a:pt x="13955" y="8490"/>
                    <a:pt x="13431" y="8252"/>
                  </a:cubicBezTo>
                  <a:lnTo>
                    <a:pt x="13193" y="8740"/>
                  </a:lnTo>
                  <a:cubicBezTo>
                    <a:pt x="13419" y="8847"/>
                    <a:pt x="13633" y="8966"/>
                    <a:pt x="13812" y="9085"/>
                  </a:cubicBezTo>
                  <a:lnTo>
                    <a:pt x="13002" y="9085"/>
                  </a:lnTo>
                  <a:cubicBezTo>
                    <a:pt x="11943" y="8609"/>
                    <a:pt x="10919" y="8359"/>
                    <a:pt x="9954" y="8311"/>
                  </a:cubicBezTo>
                  <a:lnTo>
                    <a:pt x="9942" y="8859"/>
                  </a:lnTo>
                  <a:cubicBezTo>
                    <a:pt x="10395" y="8871"/>
                    <a:pt x="10871" y="8954"/>
                    <a:pt x="11371" y="9085"/>
                  </a:cubicBezTo>
                  <a:lnTo>
                    <a:pt x="6728" y="9085"/>
                  </a:lnTo>
                  <a:cubicBezTo>
                    <a:pt x="7061" y="9014"/>
                    <a:pt x="7418" y="8930"/>
                    <a:pt x="7799" y="8906"/>
                  </a:cubicBezTo>
                  <a:lnTo>
                    <a:pt x="7740" y="8359"/>
                  </a:lnTo>
                  <a:cubicBezTo>
                    <a:pt x="6728" y="8478"/>
                    <a:pt x="5811" y="8716"/>
                    <a:pt x="5037" y="9085"/>
                  </a:cubicBezTo>
                  <a:lnTo>
                    <a:pt x="4239" y="9085"/>
                  </a:lnTo>
                  <a:cubicBezTo>
                    <a:pt x="4608" y="8847"/>
                    <a:pt x="5025" y="8633"/>
                    <a:pt x="5537" y="8454"/>
                  </a:cubicBezTo>
                  <a:cubicBezTo>
                    <a:pt x="6589" y="8084"/>
                    <a:pt x="7763" y="7894"/>
                    <a:pt x="9051" y="7894"/>
                  </a:cubicBezTo>
                  <a:cubicBezTo>
                    <a:pt x="9090" y="7894"/>
                    <a:pt x="9129" y="7894"/>
                    <a:pt x="9168" y="7894"/>
                  </a:cubicBezTo>
                  <a:cubicBezTo>
                    <a:pt x="10490" y="7906"/>
                    <a:pt x="11693" y="8133"/>
                    <a:pt x="12740" y="8549"/>
                  </a:cubicBezTo>
                  <a:lnTo>
                    <a:pt x="12943" y="8037"/>
                  </a:lnTo>
                  <a:cubicBezTo>
                    <a:pt x="11823" y="7597"/>
                    <a:pt x="10561" y="7359"/>
                    <a:pt x="9180" y="7347"/>
                  </a:cubicBezTo>
                  <a:cubicBezTo>
                    <a:pt x="9110" y="7346"/>
                    <a:pt x="9040" y="7345"/>
                    <a:pt x="8970" y="7345"/>
                  </a:cubicBezTo>
                  <a:cubicBezTo>
                    <a:pt x="7648" y="7345"/>
                    <a:pt x="6444" y="7558"/>
                    <a:pt x="5358" y="7954"/>
                  </a:cubicBezTo>
                  <a:cubicBezTo>
                    <a:pt x="4835" y="8144"/>
                    <a:pt x="4370" y="8371"/>
                    <a:pt x="3965" y="8621"/>
                  </a:cubicBezTo>
                  <a:lnTo>
                    <a:pt x="3965" y="8144"/>
                  </a:lnTo>
                  <a:cubicBezTo>
                    <a:pt x="5299" y="7371"/>
                    <a:pt x="7121" y="6942"/>
                    <a:pt x="9026" y="6942"/>
                  </a:cubicBezTo>
                  <a:close/>
                  <a:moveTo>
                    <a:pt x="17217" y="9633"/>
                  </a:moveTo>
                  <a:cubicBezTo>
                    <a:pt x="17217" y="9847"/>
                    <a:pt x="17205" y="10049"/>
                    <a:pt x="17181" y="10264"/>
                  </a:cubicBezTo>
                  <a:lnTo>
                    <a:pt x="608" y="10264"/>
                  </a:lnTo>
                  <a:cubicBezTo>
                    <a:pt x="572" y="10049"/>
                    <a:pt x="560" y="9847"/>
                    <a:pt x="560" y="9633"/>
                  </a:cubicBezTo>
                  <a:close/>
                  <a:moveTo>
                    <a:pt x="17098" y="10823"/>
                  </a:moveTo>
                  <a:cubicBezTo>
                    <a:pt x="16622" y="13514"/>
                    <a:pt x="14836" y="15836"/>
                    <a:pt x="12264" y="16991"/>
                  </a:cubicBezTo>
                  <a:lnTo>
                    <a:pt x="10538" y="16991"/>
                  </a:lnTo>
                  <a:lnTo>
                    <a:pt x="10538" y="17538"/>
                  </a:lnTo>
                  <a:lnTo>
                    <a:pt x="12038" y="17538"/>
                  </a:lnTo>
                  <a:lnTo>
                    <a:pt x="12038" y="18098"/>
                  </a:lnTo>
                  <a:lnTo>
                    <a:pt x="5727" y="18098"/>
                  </a:lnTo>
                  <a:lnTo>
                    <a:pt x="5727" y="17538"/>
                  </a:lnTo>
                  <a:lnTo>
                    <a:pt x="9252" y="17538"/>
                  </a:lnTo>
                  <a:lnTo>
                    <a:pt x="9252" y="16991"/>
                  </a:lnTo>
                  <a:lnTo>
                    <a:pt x="5513" y="16991"/>
                  </a:lnTo>
                  <a:cubicBezTo>
                    <a:pt x="2941" y="15860"/>
                    <a:pt x="1155" y="13514"/>
                    <a:pt x="679" y="10823"/>
                  </a:cubicBezTo>
                  <a:close/>
                  <a:moveTo>
                    <a:pt x="16336" y="1"/>
                  </a:moveTo>
                  <a:lnTo>
                    <a:pt x="6347" y="2739"/>
                  </a:lnTo>
                  <a:lnTo>
                    <a:pt x="3608" y="3489"/>
                  </a:lnTo>
                  <a:lnTo>
                    <a:pt x="1584" y="3989"/>
                  </a:lnTo>
                  <a:lnTo>
                    <a:pt x="1584" y="9073"/>
                  </a:lnTo>
                  <a:lnTo>
                    <a:pt x="1" y="9073"/>
                  </a:lnTo>
                  <a:lnTo>
                    <a:pt x="1" y="9347"/>
                  </a:lnTo>
                  <a:cubicBezTo>
                    <a:pt x="1" y="12835"/>
                    <a:pt x="2025" y="15991"/>
                    <a:pt x="5180" y="17431"/>
                  </a:cubicBezTo>
                  <a:lnTo>
                    <a:pt x="5180" y="18634"/>
                  </a:lnTo>
                  <a:lnTo>
                    <a:pt x="12585" y="18634"/>
                  </a:lnTo>
                  <a:lnTo>
                    <a:pt x="12585" y="17431"/>
                  </a:lnTo>
                  <a:cubicBezTo>
                    <a:pt x="15741" y="15991"/>
                    <a:pt x="17765" y="12835"/>
                    <a:pt x="17765" y="9347"/>
                  </a:cubicBezTo>
                  <a:lnTo>
                    <a:pt x="17765" y="9073"/>
                  </a:lnTo>
                  <a:lnTo>
                    <a:pt x="15991" y="9073"/>
                  </a:lnTo>
                  <a:cubicBezTo>
                    <a:pt x="15443" y="8299"/>
                    <a:pt x="14526" y="7644"/>
                    <a:pt x="13336" y="7144"/>
                  </a:cubicBezTo>
                  <a:cubicBezTo>
                    <a:pt x="12062" y="6644"/>
                    <a:pt x="10573" y="6370"/>
                    <a:pt x="9026" y="6370"/>
                  </a:cubicBezTo>
                  <a:cubicBezTo>
                    <a:pt x="7121" y="6370"/>
                    <a:pt x="5358" y="6775"/>
                    <a:pt x="3965" y="7501"/>
                  </a:cubicBezTo>
                  <a:lnTo>
                    <a:pt x="3965" y="5775"/>
                  </a:lnTo>
                  <a:lnTo>
                    <a:pt x="6704" y="5025"/>
                  </a:lnTo>
                  <a:lnTo>
                    <a:pt x="6704" y="4906"/>
                  </a:lnTo>
                  <a:lnTo>
                    <a:pt x="17050" y="3037"/>
                  </a:lnTo>
                  <a:lnTo>
                    <a:pt x="16681" y="1667"/>
                  </a:lnTo>
                  <a:lnTo>
                    <a:pt x="13395" y="2275"/>
                  </a:lnTo>
                  <a:lnTo>
                    <a:pt x="16884" y="1346"/>
                  </a:lnTo>
                  <a:lnTo>
                    <a:pt x="1633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62"/>
          <p:cNvGrpSpPr/>
          <p:nvPr/>
        </p:nvGrpSpPr>
        <p:grpSpPr>
          <a:xfrm>
            <a:off x="7327650" y="518325"/>
            <a:ext cx="1464718" cy="583194"/>
            <a:chOff x="3545525" y="1039700"/>
            <a:chExt cx="1464718" cy="583194"/>
          </a:xfrm>
        </p:grpSpPr>
        <p:sp>
          <p:nvSpPr>
            <p:cNvPr id="9603" name="Google Shape;9603;p62"/>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2"/>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9608"/>
        <p:cNvGrpSpPr/>
        <p:nvPr/>
      </p:nvGrpSpPr>
      <p:grpSpPr>
        <a:xfrm>
          <a:off x="0" y="0"/>
          <a:ext cx="0" cy="0"/>
          <a:chOff x="0" y="0"/>
          <a:chExt cx="0" cy="0"/>
        </a:xfrm>
      </p:grpSpPr>
      <p:sp>
        <p:nvSpPr>
          <p:cNvPr id="9609" name="Google Shape;9609;p63"/>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STORY OF </a:t>
            </a:r>
            <a:r>
              <a:rPr lang="en">
                <a:solidFill>
                  <a:schemeClr val="dk1"/>
                </a:solidFill>
              </a:rPr>
              <a:t>CHANG E</a:t>
            </a:r>
            <a:endParaRPr>
              <a:solidFill>
                <a:schemeClr val="dk1"/>
              </a:solidFill>
            </a:endParaRPr>
          </a:p>
        </p:txBody>
      </p:sp>
      <p:grpSp>
        <p:nvGrpSpPr>
          <p:cNvPr id="9610" name="Google Shape;9610;p63"/>
          <p:cNvGrpSpPr/>
          <p:nvPr/>
        </p:nvGrpSpPr>
        <p:grpSpPr>
          <a:xfrm>
            <a:off x="2414931" y="-321214"/>
            <a:ext cx="226462" cy="1338982"/>
            <a:chOff x="1732769" y="-87277"/>
            <a:chExt cx="226462" cy="1338982"/>
          </a:xfrm>
        </p:grpSpPr>
        <p:grpSp>
          <p:nvGrpSpPr>
            <p:cNvPr id="9611" name="Google Shape;9611;p63"/>
            <p:cNvGrpSpPr/>
            <p:nvPr/>
          </p:nvGrpSpPr>
          <p:grpSpPr>
            <a:xfrm>
              <a:off x="1732769" y="-87276"/>
              <a:ext cx="226462" cy="1338981"/>
              <a:chOff x="3247110" y="-43551"/>
              <a:chExt cx="586538" cy="3467965"/>
            </a:xfrm>
          </p:grpSpPr>
          <p:sp>
            <p:nvSpPr>
              <p:cNvPr id="9612" name="Google Shape;9612;p63"/>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3"/>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3"/>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3"/>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3"/>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3"/>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3"/>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3"/>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3"/>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3"/>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3"/>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3"/>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3"/>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3"/>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3"/>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3"/>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3"/>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9" name="Google Shape;9629;p63"/>
            <p:cNvGrpSpPr/>
            <p:nvPr/>
          </p:nvGrpSpPr>
          <p:grpSpPr>
            <a:xfrm>
              <a:off x="1732786" y="-87277"/>
              <a:ext cx="226446" cy="1338882"/>
              <a:chOff x="3355550" y="288525"/>
              <a:chExt cx="867275" cy="5127850"/>
            </a:xfrm>
          </p:grpSpPr>
          <p:sp>
            <p:nvSpPr>
              <p:cNvPr id="9630" name="Google Shape;9630;p63"/>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3"/>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3"/>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3"/>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3"/>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3"/>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3"/>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3"/>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3"/>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3"/>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3"/>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3"/>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3"/>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3"/>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3"/>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3"/>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3"/>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3"/>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3"/>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3"/>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3"/>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3"/>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3"/>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3"/>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3"/>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3"/>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3"/>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57" name="Google Shape;9657;p63"/>
          <p:cNvGrpSpPr/>
          <p:nvPr/>
        </p:nvGrpSpPr>
        <p:grpSpPr>
          <a:xfrm>
            <a:off x="6502606" y="-321214"/>
            <a:ext cx="226462" cy="1338982"/>
            <a:chOff x="1732769" y="-87277"/>
            <a:chExt cx="226462" cy="1338982"/>
          </a:xfrm>
        </p:grpSpPr>
        <p:grpSp>
          <p:nvGrpSpPr>
            <p:cNvPr id="9658" name="Google Shape;9658;p63"/>
            <p:cNvGrpSpPr/>
            <p:nvPr/>
          </p:nvGrpSpPr>
          <p:grpSpPr>
            <a:xfrm>
              <a:off x="1732769" y="-87276"/>
              <a:ext cx="226462" cy="1338981"/>
              <a:chOff x="3247110" y="-43551"/>
              <a:chExt cx="586538" cy="3467965"/>
            </a:xfrm>
          </p:grpSpPr>
          <p:sp>
            <p:nvSpPr>
              <p:cNvPr id="9659" name="Google Shape;9659;p63"/>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3"/>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3"/>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3"/>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3"/>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3"/>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3"/>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3"/>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3"/>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3"/>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3"/>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3"/>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3"/>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3"/>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3"/>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3"/>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3"/>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6" name="Google Shape;9676;p63"/>
            <p:cNvGrpSpPr/>
            <p:nvPr/>
          </p:nvGrpSpPr>
          <p:grpSpPr>
            <a:xfrm>
              <a:off x="1732786" y="-87277"/>
              <a:ext cx="226446" cy="1338882"/>
              <a:chOff x="3355550" y="288525"/>
              <a:chExt cx="867275" cy="5127850"/>
            </a:xfrm>
          </p:grpSpPr>
          <p:sp>
            <p:nvSpPr>
              <p:cNvPr id="9677" name="Google Shape;9677;p63"/>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3"/>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3"/>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3"/>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3"/>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3"/>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3"/>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3"/>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3"/>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3"/>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3"/>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3"/>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3"/>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3"/>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3"/>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3"/>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3"/>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3"/>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3"/>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3"/>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3"/>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3"/>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3"/>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3"/>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3"/>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3"/>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3"/>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704" name="Google Shape;9704;p63"/>
          <p:cNvSpPr/>
          <p:nvPr/>
        </p:nvSpPr>
        <p:spPr>
          <a:xfrm>
            <a:off x="1167825" y="2120763"/>
            <a:ext cx="962100" cy="9621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3"/>
          <p:cNvSpPr/>
          <p:nvPr/>
        </p:nvSpPr>
        <p:spPr>
          <a:xfrm>
            <a:off x="3116584" y="2120763"/>
            <a:ext cx="962100" cy="9621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3"/>
          <p:cNvSpPr/>
          <p:nvPr/>
        </p:nvSpPr>
        <p:spPr>
          <a:xfrm>
            <a:off x="5065325" y="2120763"/>
            <a:ext cx="962100" cy="9621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3"/>
          <p:cNvSpPr/>
          <p:nvPr/>
        </p:nvSpPr>
        <p:spPr>
          <a:xfrm>
            <a:off x="7014084" y="2120763"/>
            <a:ext cx="962100" cy="9621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08" name="Google Shape;9708;p63"/>
          <p:cNvCxnSpPr>
            <a:stCxn id="9709" idx="2"/>
            <a:endCxn id="9704" idx="0"/>
          </p:cNvCxnSpPr>
          <p:nvPr/>
        </p:nvCxnSpPr>
        <p:spPr>
          <a:xfrm>
            <a:off x="1648875" y="1803425"/>
            <a:ext cx="0" cy="317400"/>
          </a:xfrm>
          <a:prstGeom prst="straightConnector1">
            <a:avLst/>
          </a:prstGeom>
          <a:noFill/>
          <a:ln w="28575" cap="flat" cmpd="sng">
            <a:solidFill>
              <a:schemeClr val="dk2"/>
            </a:solidFill>
            <a:prstDash val="solid"/>
            <a:round/>
            <a:headEnd type="none" w="med" len="med"/>
            <a:tailEnd type="none" w="med" len="med"/>
          </a:ln>
        </p:spPr>
      </p:cxnSp>
      <p:cxnSp>
        <p:nvCxnSpPr>
          <p:cNvPr id="9710" name="Google Shape;9710;p63"/>
          <p:cNvCxnSpPr>
            <a:stCxn id="9711" idx="2"/>
            <a:endCxn id="9705" idx="0"/>
          </p:cNvCxnSpPr>
          <p:nvPr/>
        </p:nvCxnSpPr>
        <p:spPr>
          <a:xfrm>
            <a:off x="3597634" y="1803425"/>
            <a:ext cx="0" cy="317400"/>
          </a:xfrm>
          <a:prstGeom prst="straightConnector1">
            <a:avLst/>
          </a:prstGeom>
          <a:noFill/>
          <a:ln w="28575" cap="flat" cmpd="sng">
            <a:solidFill>
              <a:schemeClr val="dk2"/>
            </a:solidFill>
            <a:prstDash val="solid"/>
            <a:round/>
            <a:headEnd type="none" w="med" len="med"/>
            <a:tailEnd type="none" w="med" len="med"/>
          </a:ln>
        </p:spPr>
      </p:cxnSp>
      <p:cxnSp>
        <p:nvCxnSpPr>
          <p:cNvPr id="9712" name="Google Shape;9712;p63"/>
          <p:cNvCxnSpPr>
            <a:stCxn id="9713" idx="2"/>
            <a:endCxn id="9706" idx="0"/>
          </p:cNvCxnSpPr>
          <p:nvPr/>
        </p:nvCxnSpPr>
        <p:spPr>
          <a:xfrm>
            <a:off x="5546375" y="1803425"/>
            <a:ext cx="0" cy="317400"/>
          </a:xfrm>
          <a:prstGeom prst="straightConnector1">
            <a:avLst/>
          </a:prstGeom>
          <a:noFill/>
          <a:ln w="28575" cap="flat" cmpd="sng">
            <a:solidFill>
              <a:schemeClr val="dk2"/>
            </a:solidFill>
            <a:prstDash val="solid"/>
            <a:round/>
            <a:headEnd type="none" w="med" len="med"/>
            <a:tailEnd type="none" w="med" len="med"/>
          </a:ln>
        </p:spPr>
      </p:cxnSp>
      <p:cxnSp>
        <p:nvCxnSpPr>
          <p:cNvPr id="9714" name="Google Shape;9714;p63"/>
          <p:cNvCxnSpPr>
            <a:stCxn id="9715" idx="2"/>
            <a:endCxn id="9707" idx="0"/>
          </p:cNvCxnSpPr>
          <p:nvPr/>
        </p:nvCxnSpPr>
        <p:spPr>
          <a:xfrm>
            <a:off x="7495134" y="1803425"/>
            <a:ext cx="0" cy="317400"/>
          </a:xfrm>
          <a:prstGeom prst="straightConnector1">
            <a:avLst/>
          </a:prstGeom>
          <a:noFill/>
          <a:ln w="28575" cap="flat" cmpd="sng">
            <a:solidFill>
              <a:schemeClr val="dk2"/>
            </a:solidFill>
            <a:prstDash val="solid"/>
            <a:round/>
            <a:headEnd type="none" w="med" len="med"/>
            <a:tailEnd type="none" w="med" len="med"/>
          </a:ln>
        </p:spPr>
      </p:cxnSp>
      <p:cxnSp>
        <p:nvCxnSpPr>
          <p:cNvPr id="9716" name="Google Shape;9716;p63"/>
          <p:cNvCxnSpPr>
            <a:stCxn id="9704" idx="6"/>
            <a:endCxn id="9705" idx="2"/>
          </p:cNvCxnSpPr>
          <p:nvPr/>
        </p:nvCxnSpPr>
        <p:spPr>
          <a:xfrm>
            <a:off x="2129925" y="2601813"/>
            <a:ext cx="986700" cy="0"/>
          </a:xfrm>
          <a:prstGeom prst="straightConnector1">
            <a:avLst/>
          </a:prstGeom>
          <a:noFill/>
          <a:ln w="28575" cap="flat" cmpd="sng">
            <a:solidFill>
              <a:schemeClr val="dk2"/>
            </a:solidFill>
            <a:prstDash val="solid"/>
            <a:round/>
            <a:headEnd type="none" w="med" len="med"/>
            <a:tailEnd type="none" w="med" len="med"/>
          </a:ln>
        </p:spPr>
      </p:cxnSp>
      <p:cxnSp>
        <p:nvCxnSpPr>
          <p:cNvPr id="9717" name="Google Shape;9717;p63"/>
          <p:cNvCxnSpPr>
            <a:stCxn id="9705" idx="6"/>
            <a:endCxn id="9706" idx="2"/>
          </p:cNvCxnSpPr>
          <p:nvPr/>
        </p:nvCxnSpPr>
        <p:spPr>
          <a:xfrm>
            <a:off x="4078684" y="2601813"/>
            <a:ext cx="986700" cy="0"/>
          </a:xfrm>
          <a:prstGeom prst="straightConnector1">
            <a:avLst/>
          </a:prstGeom>
          <a:noFill/>
          <a:ln w="28575" cap="flat" cmpd="sng">
            <a:solidFill>
              <a:schemeClr val="dk2"/>
            </a:solidFill>
            <a:prstDash val="solid"/>
            <a:round/>
            <a:headEnd type="none" w="med" len="med"/>
            <a:tailEnd type="none" w="med" len="med"/>
          </a:ln>
        </p:spPr>
      </p:cxnSp>
      <p:cxnSp>
        <p:nvCxnSpPr>
          <p:cNvPr id="9718" name="Google Shape;9718;p63"/>
          <p:cNvCxnSpPr>
            <a:stCxn id="9706" idx="6"/>
            <a:endCxn id="9707" idx="2"/>
          </p:cNvCxnSpPr>
          <p:nvPr/>
        </p:nvCxnSpPr>
        <p:spPr>
          <a:xfrm>
            <a:off x="6027425" y="2601813"/>
            <a:ext cx="986700" cy="0"/>
          </a:xfrm>
          <a:prstGeom prst="straightConnector1">
            <a:avLst/>
          </a:prstGeom>
          <a:noFill/>
          <a:ln w="28575" cap="flat" cmpd="sng">
            <a:solidFill>
              <a:schemeClr val="dk2"/>
            </a:solidFill>
            <a:prstDash val="solid"/>
            <a:round/>
            <a:headEnd type="none" w="med" len="med"/>
            <a:tailEnd type="none" w="med" len="med"/>
          </a:ln>
        </p:spPr>
      </p:cxnSp>
      <p:sp>
        <p:nvSpPr>
          <p:cNvPr id="9709" name="Google Shape;9709;p63"/>
          <p:cNvSpPr txBox="1"/>
          <p:nvPr/>
        </p:nvSpPr>
        <p:spPr>
          <a:xfrm>
            <a:off x="1064925" y="1276325"/>
            <a:ext cx="1167900" cy="527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1"/>
                </a:solidFill>
                <a:latin typeface="Londrina Solid"/>
                <a:ea typeface="Londrina Solid"/>
                <a:cs typeface="Londrina Solid"/>
                <a:sym typeface="Londrina Solid"/>
              </a:rPr>
              <a:t>1872</a:t>
            </a:r>
            <a:endParaRPr>
              <a:solidFill>
                <a:schemeClr val="dk1"/>
              </a:solidFill>
            </a:endParaRPr>
          </a:p>
        </p:txBody>
      </p:sp>
      <p:sp>
        <p:nvSpPr>
          <p:cNvPr id="9711" name="Google Shape;9711;p63"/>
          <p:cNvSpPr txBox="1"/>
          <p:nvPr/>
        </p:nvSpPr>
        <p:spPr>
          <a:xfrm>
            <a:off x="3013684" y="1276325"/>
            <a:ext cx="1167900" cy="527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1"/>
                </a:solidFill>
                <a:latin typeface="Londrina Solid"/>
                <a:ea typeface="Londrina Solid"/>
                <a:cs typeface="Londrina Solid"/>
                <a:sym typeface="Londrina Solid"/>
              </a:rPr>
              <a:t>1921</a:t>
            </a:r>
            <a:endParaRPr>
              <a:solidFill>
                <a:schemeClr val="dk1"/>
              </a:solidFill>
            </a:endParaRPr>
          </a:p>
        </p:txBody>
      </p:sp>
      <p:sp>
        <p:nvSpPr>
          <p:cNvPr id="9713" name="Google Shape;9713;p63"/>
          <p:cNvSpPr txBox="1"/>
          <p:nvPr/>
        </p:nvSpPr>
        <p:spPr>
          <a:xfrm>
            <a:off x="4962425" y="1276325"/>
            <a:ext cx="1167900" cy="527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dk1"/>
                </a:solidFill>
                <a:latin typeface="Londrina Solid"/>
                <a:ea typeface="Londrina Solid"/>
                <a:cs typeface="Londrina Solid"/>
                <a:sym typeface="Londrina Solid"/>
              </a:rPr>
              <a:t>1938</a:t>
            </a:r>
            <a:endParaRPr>
              <a:solidFill>
                <a:schemeClr val="dk1"/>
              </a:solidFill>
            </a:endParaRPr>
          </a:p>
        </p:txBody>
      </p:sp>
      <p:sp>
        <p:nvSpPr>
          <p:cNvPr id="9715" name="Google Shape;9715;p63"/>
          <p:cNvSpPr txBox="1"/>
          <p:nvPr/>
        </p:nvSpPr>
        <p:spPr>
          <a:xfrm>
            <a:off x="6911184" y="1276325"/>
            <a:ext cx="1167900" cy="527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1"/>
                </a:solidFill>
                <a:latin typeface="Londrina Solid"/>
                <a:ea typeface="Londrina Solid"/>
                <a:cs typeface="Londrina Solid"/>
                <a:sym typeface="Londrina Solid"/>
              </a:rPr>
              <a:t>1974</a:t>
            </a:r>
            <a:endParaRPr>
              <a:solidFill>
                <a:schemeClr val="dk1"/>
              </a:solidFill>
            </a:endParaRPr>
          </a:p>
        </p:txBody>
      </p:sp>
      <p:sp>
        <p:nvSpPr>
          <p:cNvPr id="9719" name="Google Shape;9719;p63"/>
          <p:cNvSpPr txBox="1"/>
          <p:nvPr/>
        </p:nvSpPr>
        <p:spPr>
          <a:xfrm>
            <a:off x="2831582" y="3829500"/>
            <a:ext cx="1532100" cy="70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Dosis"/>
                <a:ea typeface="Dosis"/>
                <a:cs typeface="Dosis"/>
                <a:sym typeface="Dosis"/>
              </a:rPr>
              <a:t>It’s the closest planet to Sun</a:t>
            </a:r>
            <a:endParaRPr sz="1600">
              <a:solidFill>
                <a:schemeClr val="dk2"/>
              </a:solidFill>
              <a:latin typeface="Dosis"/>
              <a:ea typeface="Dosis"/>
              <a:cs typeface="Dosis"/>
              <a:sym typeface="Dosis"/>
            </a:endParaRPr>
          </a:p>
        </p:txBody>
      </p:sp>
      <p:sp>
        <p:nvSpPr>
          <p:cNvPr id="9720" name="Google Shape;9720;p63"/>
          <p:cNvSpPr txBox="1"/>
          <p:nvPr/>
        </p:nvSpPr>
        <p:spPr>
          <a:xfrm>
            <a:off x="2831584" y="3400225"/>
            <a:ext cx="1532100" cy="505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a:solidFill>
                  <a:schemeClr val="dk1"/>
                </a:solidFill>
                <a:latin typeface="Londrina Solid"/>
                <a:ea typeface="Londrina Solid"/>
                <a:cs typeface="Londrina Solid"/>
                <a:sym typeface="Londrina Solid"/>
              </a:rPr>
              <a:t>MERCURY</a:t>
            </a:r>
            <a:endParaRPr sz="2200">
              <a:solidFill>
                <a:schemeClr val="dk1"/>
              </a:solidFill>
              <a:latin typeface="Londrina Solid"/>
              <a:ea typeface="Londrina Solid"/>
              <a:cs typeface="Londrina Solid"/>
              <a:sym typeface="Londrina Solid"/>
            </a:endParaRPr>
          </a:p>
        </p:txBody>
      </p:sp>
      <p:sp>
        <p:nvSpPr>
          <p:cNvPr id="9721" name="Google Shape;9721;p63"/>
          <p:cNvSpPr txBox="1"/>
          <p:nvPr/>
        </p:nvSpPr>
        <p:spPr>
          <a:xfrm>
            <a:off x="882825" y="3829500"/>
            <a:ext cx="1532100" cy="70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Dosis"/>
                <a:ea typeface="Dosis"/>
                <a:cs typeface="Dosis"/>
                <a:sym typeface="Dosis"/>
              </a:rPr>
              <a:t>Mars is actually a very cold place</a:t>
            </a:r>
            <a:endParaRPr sz="1600">
              <a:solidFill>
                <a:schemeClr val="dk2"/>
              </a:solidFill>
              <a:latin typeface="Dosis"/>
              <a:ea typeface="Dosis"/>
              <a:cs typeface="Dosis"/>
              <a:sym typeface="Dosis"/>
            </a:endParaRPr>
          </a:p>
        </p:txBody>
      </p:sp>
      <p:sp>
        <p:nvSpPr>
          <p:cNvPr id="9722" name="Google Shape;9722;p63"/>
          <p:cNvSpPr txBox="1"/>
          <p:nvPr/>
        </p:nvSpPr>
        <p:spPr>
          <a:xfrm>
            <a:off x="882825" y="3400225"/>
            <a:ext cx="1532100" cy="505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a:solidFill>
                  <a:schemeClr val="dk1"/>
                </a:solidFill>
                <a:latin typeface="Londrina Solid"/>
                <a:ea typeface="Londrina Solid"/>
                <a:cs typeface="Londrina Solid"/>
                <a:sym typeface="Londrina Solid"/>
              </a:rPr>
              <a:t>MARS</a:t>
            </a:r>
            <a:endParaRPr sz="2200">
              <a:solidFill>
                <a:schemeClr val="dk1"/>
              </a:solidFill>
              <a:latin typeface="Londrina Solid"/>
              <a:ea typeface="Londrina Solid"/>
              <a:cs typeface="Londrina Solid"/>
              <a:sym typeface="Londrina Solid"/>
            </a:endParaRPr>
          </a:p>
        </p:txBody>
      </p:sp>
      <p:sp>
        <p:nvSpPr>
          <p:cNvPr id="9723" name="Google Shape;9723;p63"/>
          <p:cNvSpPr txBox="1"/>
          <p:nvPr/>
        </p:nvSpPr>
        <p:spPr>
          <a:xfrm>
            <a:off x="6729077" y="3829500"/>
            <a:ext cx="1532100" cy="70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Dosis"/>
                <a:ea typeface="Dosis"/>
                <a:cs typeface="Dosis"/>
                <a:sym typeface="Dosis"/>
              </a:rPr>
              <a:t>Jupiter is the biggest planet</a:t>
            </a:r>
            <a:endParaRPr sz="1600">
              <a:solidFill>
                <a:schemeClr val="dk2"/>
              </a:solidFill>
              <a:latin typeface="Dosis"/>
              <a:ea typeface="Dosis"/>
              <a:cs typeface="Dosis"/>
              <a:sym typeface="Dosis"/>
            </a:endParaRPr>
          </a:p>
        </p:txBody>
      </p:sp>
      <p:sp>
        <p:nvSpPr>
          <p:cNvPr id="9724" name="Google Shape;9724;p63"/>
          <p:cNvSpPr txBox="1"/>
          <p:nvPr/>
        </p:nvSpPr>
        <p:spPr>
          <a:xfrm>
            <a:off x="6729084" y="3400225"/>
            <a:ext cx="1532100" cy="505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a:solidFill>
                  <a:schemeClr val="dk1"/>
                </a:solidFill>
                <a:latin typeface="Londrina Solid"/>
                <a:ea typeface="Londrina Solid"/>
                <a:cs typeface="Londrina Solid"/>
                <a:sym typeface="Londrina Solid"/>
              </a:rPr>
              <a:t>JUPITER</a:t>
            </a:r>
            <a:endParaRPr sz="2200">
              <a:solidFill>
                <a:schemeClr val="dk1"/>
              </a:solidFill>
              <a:latin typeface="Londrina Solid"/>
              <a:ea typeface="Londrina Solid"/>
              <a:cs typeface="Londrina Solid"/>
              <a:sym typeface="Londrina Solid"/>
            </a:endParaRPr>
          </a:p>
        </p:txBody>
      </p:sp>
      <p:sp>
        <p:nvSpPr>
          <p:cNvPr id="9725" name="Google Shape;9725;p63"/>
          <p:cNvSpPr txBox="1"/>
          <p:nvPr/>
        </p:nvSpPr>
        <p:spPr>
          <a:xfrm>
            <a:off x="4780320" y="3829500"/>
            <a:ext cx="1532100" cy="70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Dosis"/>
                <a:ea typeface="Dosis"/>
                <a:cs typeface="Dosis"/>
                <a:sym typeface="Dosis"/>
              </a:rPr>
              <a:t>It’s the farthest planet from Sun</a:t>
            </a:r>
            <a:endParaRPr sz="1600">
              <a:solidFill>
                <a:schemeClr val="dk2"/>
              </a:solidFill>
              <a:latin typeface="Dosis"/>
              <a:ea typeface="Dosis"/>
              <a:cs typeface="Dosis"/>
              <a:sym typeface="Dosis"/>
            </a:endParaRPr>
          </a:p>
        </p:txBody>
      </p:sp>
      <p:sp>
        <p:nvSpPr>
          <p:cNvPr id="9726" name="Google Shape;9726;p63"/>
          <p:cNvSpPr txBox="1"/>
          <p:nvPr/>
        </p:nvSpPr>
        <p:spPr>
          <a:xfrm>
            <a:off x="4780325" y="3400225"/>
            <a:ext cx="1532100" cy="505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a:solidFill>
                  <a:schemeClr val="dk1"/>
                </a:solidFill>
                <a:latin typeface="Londrina Solid"/>
                <a:ea typeface="Londrina Solid"/>
                <a:cs typeface="Londrina Solid"/>
                <a:sym typeface="Londrina Solid"/>
              </a:rPr>
              <a:t>NEPTUNE</a:t>
            </a:r>
            <a:endParaRPr sz="2200">
              <a:solidFill>
                <a:schemeClr val="dk1"/>
              </a:solidFill>
              <a:latin typeface="Londrina Solid"/>
              <a:ea typeface="Londrina Solid"/>
              <a:cs typeface="Londrina Solid"/>
              <a:sym typeface="Londrina Solid"/>
            </a:endParaRPr>
          </a:p>
        </p:txBody>
      </p:sp>
      <p:cxnSp>
        <p:nvCxnSpPr>
          <p:cNvPr id="9727" name="Google Shape;9727;p63"/>
          <p:cNvCxnSpPr>
            <a:stCxn id="9704" idx="4"/>
            <a:endCxn id="9722" idx="0"/>
          </p:cNvCxnSpPr>
          <p:nvPr/>
        </p:nvCxnSpPr>
        <p:spPr>
          <a:xfrm>
            <a:off x="1648875" y="3082863"/>
            <a:ext cx="0" cy="317400"/>
          </a:xfrm>
          <a:prstGeom prst="straightConnector1">
            <a:avLst/>
          </a:prstGeom>
          <a:noFill/>
          <a:ln w="28575" cap="flat" cmpd="sng">
            <a:solidFill>
              <a:schemeClr val="dk2"/>
            </a:solidFill>
            <a:prstDash val="solid"/>
            <a:round/>
            <a:headEnd type="none" w="med" len="med"/>
            <a:tailEnd type="none" w="med" len="med"/>
          </a:ln>
        </p:spPr>
      </p:cxnSp>
      <p:cxnSp>
        <p:nvCxnSpPr>
          <p:cNvPr id="9728" name="Google Shape;9728;p63"/>
          <p:cNvCxnSpPr>
            <a:stCxn id="9705" idx="4"/>
            <a:endCxn id="9720" idx="0"/>
          </p:cNvCxnSpPr>
          <p:nvPr/>
        </p:nvCxnSpPr>
        <p:spPr>
          <a:xfrm>
            <a:off x="3597634" y="3082863"/>
            <a:ext cx="0" cy="317400"/>
          </a:xfrm>
          <a:prstGeom prst="straightConnector1">
            <a:avLst/>
          </a:prstGeom>
          <a:noFill/>
          <a:ln w="28575" cap="flat" cmpd="sng">
            <a:solidFill>
              <a:schemeClr val="dk2"/>
            </a:solidFill>
            <a:prstDash val="solid"/>
            <a:round/>
            <a:headEnd type="none" w="med" len="med"/>
            <a:tailEnd type="none" w="med" len="med"/>
          </a:ln>
        </p:spPr>
      </p:cxnSp>
      <p:cxnSp>
        <p:nvCxnSpPr>
          <p:cNvPr id="9729" name="Google Shape;9729;p63"/>
          <p:cNvCxnSpPr>
            <a:stCxn id="9706" idx="4"/>
            <a:endCxn id="9726" idx="0"/>
          </p:cNvCxnSpPr>
          <p:nvPr/>
        </p:nvCxnSpPr>
        <p:spPr>
          <a:xfrm>
            <a:off x="5546375" y="3082863"/>
            <a:ext cx="0" cy="317400"/>
          </a:xfrm>
          <a:prstGeom prst="straightConnector1">
            <a:avLst/>
          </a:prstGeom>
          <a:noFill/>
          <a:ln w="28575" cap="flat" cmpd="sng">
            <a:solidFill>
              <a:schemeClr val="dk2"/>
            </a:solidFill>
            <a:prstDash val="solid"/>
            <a:round/>
            <a:headEnd type="none" w="med" len="med"/>
            <a:tailEnd type="none" w="med" len="med"/>
          </a:ln>
        </p:spPr>
      </p:cxnSp>
      <p:cxnSp>
        <p:nvCxnSpPr>
          <p:cNvPr id="9730" name="Google Shape;9730;p63"/>
          <p:cNvCxnSpPr>
            <a:stCxn id="9707" idx="4"/>
            <a:endCxn id="9724" idx="0"/>
          </p:cNvCxnSpPr>
          <p:nvPr/>
        </p:nvCxnSpPr>
        <p:spPr>
          <a:xfrm>
            <a:off x="7495134" y="3082863"/>
            <a:ext cx="0" cy="317400"/>
          </a:xfrm>
          <a:prstGeom prst="straightConnector1">
            <a:avLst/>
          </a:prstGeom>
          <a:noFill/>
          <a:ln w="28575" cap="flat" cmpd="sng">
            <a:solidFill>
              <a:schemeClr val="dk2"/>
            </a:solidFill>
            <a:prstDash val="solid"/>
            <a:round/>
            <a:headEnd type="none" w="med" len="med"/>
            <a:tailEnd type="none" w="med" len="med"/>
          </a:ln>
        </p:spPr>
      </p:cxnSp>
      <p:grpSp>
        <p:nvGrpSpPr>
          <p:cNvPr id="9731" name="Google Shape;9731;p63"/>
          <p:cNvGrpSpPr/>
          <p:nvPr/>
        </p:nvGrpSpPr>
        <p:grpSpPr>
          <a:xfrm>
            <a:off x="7231917" y="2341961"/>
            <a:ext cx="528089" cy="519704"/>
            <a:chOff x="3551925" y="4075925"/>
            <a:chExt cx="467625" cy="460200"/>
          </a:xfrm>
        </p:grpSpPr>
        <p:sp>
          <p:nvSpPr>
            <p:cNvPr id="9732" name="Google Shape;9732;p63"/>
            <p:cNvSpPr/>
            <p:nvPr/>
          </p:nvSpPr>
          <p:spPr>
            <a:xfrm>
              <a:off x="3551925" y="4117300"/>
              <a:ext cx="467625" cy="418825"/>
            </a:xfrm>
            <a:custGeom>
              <a:avLst/>
              <a:gdLst/>
              <a:ahLst/>
              <a:cxnLst/>
              <a:rect l="l" t="t" r="r" b="b"/>
              <a:pathLst>
                <a:path w="18705" h="16753" extrusionOk="0">
                  <a:moveTo>
                    <a:pt x="9359" y="751"/>
                  </a:moveTo>
                  <a:cubicBezTo>
                    <a:pt x="9894" y="1275"/>
                    <a:pt x="11466" y="2953"/>
                    <a:pt x="12299" y="5120"/>
                  </a:cubicBezTo>
                  <a:cubicBezTo>
                    <a:pt x="12276" y="5132"/>
                    <a:pt x="12264" y="5144"/>
                    <a:pt x="12228" y="5180"/>
                  </a:cubicBezTo>
                  <a:cubicBezTo>
                    <a:pt x="12216" y="5192"/>
                    <a:pt x="12192" y="5204"/>
                    <a:pt x="12180" y="5204"/>
                  </a:cubicBezTo>
                  <a:cubicBezTo>
                    <a:pt x="12157" y="5216"/>
                    <a:pt x="12145" y="5239"/>
                    <a:pt x="12109" y="5263"/>
                  </a:cubicBezTo>
                  <a:cubicBezTo>
                    <a:pt x="11907" y="4823"/>
                    <a:pt x="11668" y="4370"/>
                    <a:pt x="11383" y="3942"/>
                  </a:cubicBezTo>
                  <a:lnTo>
                    <a:pt x="10918" y="4239"/>
                  </a:lnTo>
                  <a:cubicBezTo>
                    <a:pt x="11216" y="4704"/>
                    <a:pt x="11466" y="5156"/>
                    <a:pt x="11680" y="5620"/>
                  </a:cubicBezTo>
                  <a:cubicBezTo>
                    <a:pt x="11680" y="5620"/>
                    <a:pt x="11668" y="5620"/>
                    <a:pt x="11668" y="5632"/>
                  </a:cubicBezTo>
                  <a:lnTo>
                    <a:pt x="11621" y="5680"/>
                  </a:lnTo>
                  <a:cubicBezTo>
                    <a:pt x="11585" y="5692"/>
                    <a:pt x="11573" y="5727"/>
                    <a:pt x="11549" y="5739"/>
                  </a:cubicBezTo>
                  <a:lnTo>
                    <a:pt x="11502" y="5787"/>
                  </a:lnTo>
                  <a:cubicBezTo>
                    <a:pt x="11466" y="5799"/>
                    <a:pt x="11454" y="5823"/>
                    <a:pt x="11430" y="5847"/>
                  </a:cubicBezTo>
                  <a:cubicBezTo>
                    <a:pt x="11406" y="5858"/>
                    <a:pt x="11395" y="5870"/>
                    <a:pt x="11371" y="5882"/>
                  </a:cubicBezTo>
                  <a:cubicBezTo>
                    <a:pt x="11335" y="5906"/>
                    <a:pt x="11323" y="5930"/>
                    <a:pt x="11287" y="5942"/>
                  </a:cubicBezTo>
                  <a:lnTo>
                    <a:pt x="11252" y="5989"/>
                  </a:lnTo>
                  <a:lnTo>
                    <a:pt x="11192" y="6049"/>
                  </a:lnTo>
                  <a:cubicBezTo>
                    <a:pt x="11168" y="6061"/>
                    <a:pt x="11156" y="6085"/>
                    <a:pt x="11145" y="6108"/>
                  </a:cubicBezTo>
                  <a:lnTo>
                    <a:pt x="11085" y="6168"/>
                  </a:lnTo>
                  <a:cubicBezTo>
                    <a:pt x="11073" y="6180"/>
                    <a:pt x="11049" y="6204"/>
                    <a:pt x="11037" y="6228"/>
                  </a:cubicBezTo>
                  <a:cubicBezTo>
                    <a:pt x="11025" y="6263"/>
                    <a:pt x="10990" y="6275"/>
                    <a:pt x="10978" y="6299"/>
                  </a:cubicBezTo>
                  <a:cubicBezTo>
                    <a:pt x="10966" y="6323"/>
                    <a:pt x="10954" y="6335"/>
                    <a:pt x="10930" y="6359"/>
                  </a:cubicBezTo>
                  <a:cubicBezTo>
                    <a:pt x="10918" y="6394"/>
                    <a:pt x="10895" y="6406"/>
                    <a:pt x="10871" y="6442"/>
                  </a:cubicBezTo>
                  <a:lnTo>
                    <a:pt x="10835" y="6478"/>
                  </a:lnTo>
                  <a:cubicBezTo>
                    <a:pt x="10811" y="6513"/>
                    <a:pt x="10787" y="6525"/>
                    <a:pt x="10775" y="6561"/>
                  </a:cubicBezTo>
                  <a:cubicBezTo>
                    <a:pt x="10752" y="6573"/>
                    <a:pt x="10740" y="6585"/>
                    <a:pt x="10740" y="6597"/>
                  </a:cubicBezTo>
                  <a:cubicBezTo>
                    <a:pt x="10275" y="5704"/>
                    <a:pt x="9621" y="5108"/>
                    <a:pt x="9585" y="5085"/>
                  </a:cubicBezTo>
                  <a:lnTo>
                    <a:pt x="9406" y="4918"/>
                  </a:lnTo>
                  <a:lnTo>
                    <a:pt x="9228" y="5085"/>
                  </a:lnTo>
                  <a:cubicBezTo>
                    <a:pt x="9192" y="5108"/>
                    <a:pt x="8525" y="5727"/>
                    <a:pt x="8061" y="6620"/>
                  </a:cubicBezTo>
                  <a:lnTo>
                    <a:pt x="8049" y="6597"/>
                  </a:lnTo>
                  <a:lnTo>
                    <a:pt x="8001" y="6561"/>
                  </a:lnTo>
                  <a:cubicBezTo>
                    <a:pt x="7989" y="6525"/>
                    <a:pt x="7954" y="6513"/>
                    <a:pt x="7942" y="6478"/>
                  </a:cubicBezTo>
                  <a:lnTo>
                    <a:pt x="7894" y="6442"/>
                  </a:lnTo>
                  <a:cubicBezTo>
                    <a:pt x="7882" y="6406"/>
                    <a:pt x="7858" y="6394"/>
                    <a:pt x="7835" y="6359"/>
                  </a:cubicBezTo>
                  <a:cubicBezTo>
                    <a:pt x="7823" y="6347"/>
                    <a:pt x="7811" y="6335"/>
                    <a:pt x="7799" y="6299"/>
                  </a:cubicBezTo>
                  <a:cubicBezTo>
                    <a:pt x="7775" y="6275"/>
                    <a:pt x="7751" y="6263"/>
                    <a:pt x="7739" y="6239"/>
                  </a:cubicBezTo>
                  <a:cubicBezTo>
                    <a:pt x="7716" y="6228"/>
                    <a:pt x="7704" y="6216"/>
                    <a:pt x="7692" y="6180"/>
                  </a:cubicBezTo>
                  <a:lnTo>
                    <a:pt x="7632" y="6120"/>
                  </a:lnTo>
                  <a:lnTo>
                    <a:pt x="7585" y="6085"/>
                  </a:lnTo>
                  <a:lnTo>
                    <a:pt x="7525" y="6025"/>
                  </a:lnTo>
                  <a:lnTo>
                    <a:pt x="7477" y="5978"/>
                  </a:lnTo>
                  <a:lnTo>
                    <a:pt x="7418" y="5918"/>
                  </a:lnTo>
                  <a:lnTo>
                    <a:pt x="7382" y="5870"/>
                  </a:lnTo>
                  <a:cubicBezTo>
                    <a:pt x="7346" y="5858"/>
                    <a:pt x="7335" y="5823"/>
                    <a:pt x="7299" y="5811"/>
                  </a:cubicBezTo>
                  <a:lnTo>
                    <a:pt x="7263" y="5763"/>
                  </a:lnTo>
                  <a:lnTo>
                    <a:pt x="7204" y="5704"/>
                  </a:lnTo>
                  <a:cubicBezTo>
                    <a:pt x="7466" y="4989"/>
                    <a:pt x="7858" y="4263"/>
                    <a:pt x="8347" y="3549"/>
                  </a:cubicBezTo>
                  <a:lnTo>
                    <a:pt x="7882" y="3239"/>
                  </a:lnTo>
                  <a:cubicBezTo>
                    <a:pt x="7406" y="3942"/>
                    <a:pt x="7025" y="4632"/>
                    <a:pt x="6751" y="5335"/>
                  </a:cubicBezTo>
                  <a:cubicBezTo>
                    <a:pt x="6739" y="5323"/>
                    <a:pt x="6727" y="5323"/>
                    <a:pt x="6704" y="5311"/>
                  </a:cubicBezTo>
                  <a:cubicBezTo>
                    <a:pt x="6680" y="5275"/>
                    <a:pt x="6644" y="5263"/>
                    <a:pt x="6620" y="5227"/>
                  </a:cubicBezTo>
                  <a:cubicBezTo>
                    <a:pt x="6608" y="5216"/>
                    <a:pt x="6584" y="5204"/>
                    <a:pt x="6561" y="5192"/>
                  </a:cubicBezTo>
                  <a:cubicBezTo>
                    <a:pt x="6525" y="5168"/>
                    <a:pt x="6513" y="5156"/>
                    <a:pt x="6489" y="5144"/>
                  </a:cubicBezTo>
                  <a:cubicBezTo>
                    <a:pt x="7227" y="2953"/>
                    <a:pt x="8811" y="1275"/>
                    <a:pt x="9359" y="751"/>
                  </a:cubicBezTo>
                  <a:close/>
                  <a:moveTo>
                    <a:pt x="9335" y="5716"/>
                  </a:moveTo>
                  <a:cubicBezTo>
                    <a:pt x="9597" y="5954"/>
                    <a:pt x="10037" y="6466"/>
                    <a:pt x="10311" y="7121"/>
                  </a:cubicBezTo>
                  <a:cubicBezTo>
                    <a:pt x="9954" y="7656"/>
                    <a:pt x="9656" y="8275"/>
                    <a:pt x="9418" y="8930"/>
                  </a:cubicBezTo>
                  <a:cubicBezTo>
                    <a:pt x="9382" y="9002"/>
                    <a:pt x="9371" y="9061"/>
                    <a:pt x="9347" y="9133"/>
                  </a:cubicBezTo>
                  <a:lnTo>
                    <a:pt x="9347" y="9145"/>
                  </a:lnTo>
                  <a:cubicBezTo>
                    <a:pt x="9347" y="9168"/>
                    <a:pt x="9323" y="9180"/>
                    <a:pt x="9323" y="9192"/>
                  </a:cubicBezTo>
                  <a:cubicBezTo>
                    <a:pt x="9323" y="9180"/>
                    <a:pt x="9311" y="9156"/>
                    <a:pt x="9311" y="9145"/>
                  </a:cubicBezTo>
                  <a:lnTo>
                    <a:pt x="9311" y="9133"/>
                  </a:lnTo>
                  <a:cubicBezTo>
                    <a:pt x="9299" y="9073"/>
                    <a:pt x="9263" y="9002"/>
                    <a:pt x="9251" y="8942"/>
                  </a:cubicBezTo>
                  <a:lnTo>
                    <a:pt x="9251" y="8930"/>
                  </a:lnTo>
                  <a:cubicBezTo>
                    <a:pt x="9216" y="8835"/>
                    <a:pt x="9192" y="8752"/>
                    <a:pt x="9144" y="8656"/>
                  </a:cubicBezTo>
                  <a:cubicBezTo>
                    <a:pt x="8942" y="8121"/>
                    <a:pt x="8680" y="7621"/>
                    <a:pt x="8370" y="7168"/>
                  </a:cubicBezTo>
                  <a:cubicBezTo>
                    <a:pt x="8656" y="6513"/>
                    <a:pt x="9097" y="5978"/>
                    <a:pt x="9335" y="5716"/>
                  </a:cubicBezTo>
                  <a:close/>
                  <a:moveTo>
                    <a:pt x="17931" y="3596"/>
                  </a:moveTo>
                  <a:cubicBezTo>
                    <a:pt x="18003" y="4025"/>
                    <a:pt x="18122" y="4989"/>
                    <a:pt x="18098" y="6168"/>
                  </a:cubicBezTo>
                  <a:cubicBezTo>
                    <a:pt x="18050" y="7632"/>
                    <a:pt x="17753" y="9716"/>
                    <a:pt x="16550" y="11347"/>
                  </a:cubicBezTo>
                  <a:cubicBezTo>
                    <a:pt x="16074" y="11990"/>
                    <a:pt x="15431" y="12585"/>
                    <a:pt x="14657" y="13109"/>
                  </a:cubicBezTo>
                  <a:lnTo>
                    <a:pt x="9835" y="13109"/>
                  </a:lnTo>
                  <a:lnTo>
                    <a:pt x="9835" y="13014"/>
                  </a:lnTo>
                  <a:lnTo>
                    <a:pt x="9835" y="13002"/>
                  </a:lnTo>
                  <a:lnTo>
                    <a:pt x="9835" y="12919"/>
                  </a:lnTo>
                  <a:lnTo>
                    <a:pt x="9835" y="12883"/>
                  </a:lnTo>
                  <a:lnTo>
                    <a:pt x="9835" y="12812"/>
                  </a:lnTo>
                  <a:lnTo>
                    <a:pt x="9835" y="12776"/>
                  </a:lnTo>
                  <a:lnTo>
                    <a:pt x="9835" y="12705"/>
                  </a:lnTo>
                  <a:lnTo>
                    <a:pt x="9835" y="12669"/>
                  </a:lnTo>
                  <a:lnTo>
                    <a:pt x="9835" y="12597"/>
                  </a:lnTo>
                  <a:lnTo>
                    <a:pt x="9835" y="12490"/>
                  </a:lnTo>
                  <a:lnTo>
                    <a:pt x="9835" y="12466"/>
                  </a:lnTo>
                  <a:lnTo>
                    <a:pt x="9835" y="12395"/>
                  </a:lnTo>
                  <a:lnTo>
                    <a:pt x="9835" y="12216"/>
                  </a:lnTo>
                  <a:lnTo>
                    <a:pt x="9835" y="12193"/>
                  </a:lnTo>
                  <a:lnTo>
                    <a:pt x="9835" y="12181"/>
                  </a:lnTo>
                  <a:lnTo>
                    <a:pt x="9835" y="12109"/>
                  </a:lnTo>
                  <a:cubicBezTo>
                    <a:pt x="9835" y="12014"/>
                    <a:pt x="9823" y="11931"/>
                    <a:pt x="9823" y="11835"/>
                  </a:cubicBezTo>
                  <a:lnTo>
                    <a:pt x="9823" y="11800"/>
                  </a:lnTo>
                  <a:lnTo>
                    <a:pt x="9823" y="11740"/>
                  </a:lnTo>
                  <a:lnTo>
                    <a:pt x="9823" y="11645"/>
                  </a:lnTo>
                  <a:lnTo>
                    <a:pt x="9823" y="11621"/>
                  </a:lnTo>
                  <a:lnTo>
                    <a:pt x="9823" y="11573"/>
                  </a:lnTo>
                  <a:lnTo>
                    <a:pt x="9823" y="11514"/>
                  </a:lnTo>
                  <a:lnTo>
                    <a:pt x="9799" y="11347"/>
                  </a:lnTo>
                  <a:lnTo>
                    <a:pt x="9799" y="11288"/>
                  </a:lnTo>
                  <a:lnTo>
                    <a:pt x="9787" y="11169"/>
                  </a:lnTo>
                  <a:cubicBezTo>
                    <a:pt x="9787" y="11145"/>
                    <a:pt x="9787" y="11109"/>
                    <a:pt x="9775" y="11085"/>
                  </a:cubicBezTo>
                  <a:lnTo>
                    <a:pt x="9763" y="11002"/>
                  </a:lnTo>
                  <a:cubicBezTo>
                    <a:pt x="9763" y="10990"/>
                    <a:pt x="9763" y="10966"/>
                    <a:pt x="9740" y="10942"/>
                  </a:cubicBezTo>
                  <a:lnTo>
                    <a:pt x="9680" y="10526"/>
                  </a:lnTo>
                  <a:cubicBezTo>
                    <a:pt x="9680" y="10502"/>
                    <a:pt x="9668" y="10490"/>
                    <a:pt x="9668" y="10454"/>
                  </a:cubicBezTo>
                  <a:lnTo>
                    <a:pt x="9656" y="10407"/>
                  </a:lnTo>
                  <a:cubicBezTo>
                    <a:pt x="9656" y="10395"/>
                    <a:pt x="9632" y="10371"/>
                    <a:pt x="9632" y="10347"/>
                  </a:cubicBezTo>
                  <a:cubicBezTo>
                    <a:pt x="9632" y="10323"/>
                    <a:pt x="9656" y="10276"/>
                    <a:pt x="9656" y="10252"/>
                  </a:cubicBezTo>
                  <a:cubicBezTo>
                    <a:pt x="9656" y="10216"/>
                    <a:pt x="9668" y="10192"/>
                    <a:pt x="9668" y="10157"/>
                  </a:cubicBezTo>
                  <a:cubicBezTo>
                    <a:pt x="9668" y="10133"/>
                    <a:pt x="9680" y="10109"/>
                    <a:pt x="9680" y="10085"/>
                  </a:cubicBezTo>
                  <a:cubicBezTo>
                    <a:pt x="9680" y="10073"/>
                    <a:pt x="9704" y="10038"/>
                    <a:pt x="9704" y="10026"/>
                  </a:cubicBezTo>
                  <a:cubicBezTo>
                    <a:pt x="9704" y="9990"/>
                    <a:pt x="9716" y="9966"/>
                    <a:pt x="9716" y="9930"/>
                  </a:cubicBezTo>
                  <a:cubicBezTo>
                    <a:pt x="9728" y="9907"/>
                    <a:pt x="9728" y="9859"/>
                    <a:pt x="9740" y="9835"/>
                  </a:cubicBezTo>
                  <a:lnTo>
                    <a:pt x="9740" y="9811"/>
                  </a:lnTo>
                  <a:cubicBezTo>
                    <a:pt x="9763" y="9788"/>
                    <a:pt x="9763" y="9752"/>
                    <a:pt x="9775" y="9728"/>
                  </a:cubicBezTo>
                  <a:cubicBezTo>
                    <a:pt x="9787" y="9692"/>
                    <a:pt x="9787" y="9657"/>
                    <a:pt x="9799" y="9621"/>
                  </a:cubicBezTo>
                  <a:cubicBezTo>
                    <a:pt x="9823" y="9597"/>
                    <a:pt x="9823" y="9561"/>
                    <a:pt x="9835" y="9514"/>
                  </a:cubicBezTo>
                  <a:cubicBezTo>
                    <a:pt x="9847" y="9490"/>
                    <a:pt x="9847" y="9442"/>
                    <a:pt x="9859" y="9418"/>
                  </a:cubicBezTo>
                  <a:cubicBezTo>
                    <a:pt x="9882" y="9383"/>
                    <a:pt x="9882" y="9359"/>
                    <a:pt x="9894" y="9323"/>
                  </a:cubicBezTo>
                  <a:cubicBezTo>
                    <a:pt x="9906" y="9299"/>
                    <a:pt x="9918" y="9252"/>
                    <a:pt x="9918" y="9216"/>
                  </a:cubicBezTo>
                  <a:cubicBezTo>
                    <a:pt x="9942" y="9192"/>
                    <a:pt x="9942" y="9156"/>
                    <a:pt x="9954" y="9133"/>
                  </a:cubicBezTo>
                  <a:cubicBezTo>
                    <a:pt x="9966" y="9097"/>
                    <a:pt x="9978" y="9061"/>
                    <a:pt x="10002" y="9026"/>
                  </a:cubicBezTo>
                  <a:cubicBezTo>
                    <a:pt x="10013" y="9002"/>
                    <a:pt x="10013" y="8966"/>
                    <a:pt x="10025" y="8942"/>
                  </a:cubicBezTo>
                  <a:cubicBezTo>
                    <a:pt x="10037" y="8906"/>
                    <a:pt x="10061" y="8859"/>
                    <a:pt x="10073" y="8835"/>
                  </a:cubicBezTo>
                  <a:cubicBezTo>
                    <a:pt x="10085" y="8799"/>
                    <a:pt x="10097" y="8775"/>
                    <a:pt x="10097" y="8740"/>
                  </a:cubicBezTo>
                  <a:cubicBezTo>
                    <a:pt x="10121" y="8716"/>
                    <a:pt x="10133" y="8668"/>
                    <a:pt x="10144" y="8645"/>
                  </a:cubicBezTo>
                  <a:cubicBezTo>
                    <a:pt x="10156" y="8609"/>
                    <a:pt x="10180" y="8585"/>
                    <a:pt x="10180" y="8549"/>
                  </a:cubicBezTo>
                  <a:cubicBezTo>
                    <a:pt x="10192" y="8525"/>
                    <a:pt x="10204" y="8478"/>
                    <a:pt x="10216" y="8442"/>
                  </a:cubicBezTo>
                  <a:lnTo>
                    <a:pt x="10263" y="8359"/>
                  </a:lnTo>
                  <a:cubicBezTo>
                    <a:pt x="10275" y="8323"/>
                    <a:pt x="10299" y="8299"/>
                    <a:pt x="10311" y="8252"/>
                  </a:cubicBezTo>
                  <a:cubicBezTo>
                    <a:pt x="10323" y="8228"/>
                    <a:pt x="10335" y="8192"/>
                    <a:pt x="10359" y="8180"/>
                  </a:cubicBezTo>
                  <a:cubicBezTo>
                    <a:pt x="10371" y="8144"/>
                    <a:pt x="10383" y="8121"/>
                    <a:pt x="10394" y="8073"/>
                  </a:cubicBezTo>
                  <a:cubicBezTo>
                    <a:pt x="10418" y="8049"/>
                    <a:pt x="10430" y="8013"/>
                    <a:pt x="10442" y="8002"/>
                  </a:cubicBezTo>
                  <a:cubicBezTo>
                    <a:pt x="10454" y="7966"/>
                    <a:pt x="10478" y="7942"/>
                    <a:pt x="10502" y="7894"/>
                  </a:cubicBezTo>
                  <a:cubicBezTo>
                    <a:pt x="10514" y="7871"/>
                    <a:pt x="10537" y="7847"/>
                    <a:pt x="10549" y="7823"/>
                  </a:cubicBezTo>
                  <a:cubicBezTo>
                    <a:pt x="10561" y="7787"/>
                    <a:pt x="10597" y="7763"/>
                    <a:pt x="10609" y="7716"/>
                  </a:cubicBezTo>
                  <a:cubicBezTo>
                    <a:pt x="10621" y="7692"/>
                    <a:pt x="10633" y="7668"/>
                    <a:pt x="10656" y="7644"/>
                  </a:cubicBezTo>
                  <a:cubicBezTo>
                    <a:pt x="10668" y="7609"/>
                    <a:pt x="10692" y="7573"/>
                    <a:pt x="10704" y="7537"/>
                  </a:cubicBezTo>
                  <a:cubicBezTo>
                    <a:pt x="10728" y="7525"/>
                    <a:pt x="10740" y="7490"/>
                    <a:pt x="10752" y="7478"/>
                  </a:cubicBezTo>
                  <a:cubicBezTo>
                    <a:pt x="10787" y="7430"/>
                    <a:pt x="10811" y="7394"/>
                    <a:pt x="10847" y="7359"/>
                  </a:cubicBezTo>
                  <a:lnTo>
                    <a:pt x="10871" y="7335"/>
                  </a:lnTo>
                  <a:lnTo>
                    <a:pt x="10895" y="7311"/>
                  </a:lnTo>
                  <a:cubicBezTo>
                    <a:pt x="10906" y="7287"/>
                    <a:pt x="10930" y="7251"/>
                    <a:pt x="10954" y="7228"/>
                  </a:cubicBezTo>
                  <a:cubicBezTo>
                    <a:pt x="10978" y="7180"/>
                    <a:pt x="11002" y="7156"/>
                    <a:pt x="11037" y="7109"/>
                  </a:cubicBezTo>
                  <a:cubicBezTo>
                    <a:pt x="11502" y="6501"/>
                    <a:pt x="12097" y="5966"/>
                    <a:pt x="12788" y="5489"/>
                  </a:cubicBezTo>
                  <a:cubicBezTo>
                    <a:pt x="14788" y="4144"/>
                    <a:pt x="17169" y="3715"/>
                    <a:pt x="17931" y="3596"/>
                  </a:cubicBezTo>
                  <a:close/>
                  <a:moveTo>
                    <a:pt x="738" y="3572"/>
                  </a:moveTo>
                  <a:cubicBezTo>
                    <a:pt x="1512" y="3668"/>
                    <a:pt x="3894" y="4120"/>
                    <a:pt x="5906" y="5477"/>
                  </a:cubicBezTo>
                  <a:cubicBezTo>
                    <a:pt x="6192" y="5668"/>
                    <a:pt x="6442" y="5858"/>
                    <a:pt x="6692" y="6073"/>
                  </a:cubicBezTo>
                  <a:cubicBezTo>
                    <a:pt x="6763" y="6144"/>
                    <a:pt x="6846" y="6204"/>
                    <a:pt x="6918" y="6275"/>
                  </a:cubicBezTo>
                  <a:lnTo>
                    <a:pt x="6930" y="6287"/>
                  </a:lnTo>
                  <a:cubicBezTo>
                    <a:pt x="7227" y="6573"/>
                    <a:pt x="7513" y="6882"/>
                    <a:pt x="7751" y="7216"/>
                  </a:cubicBezTo>
                  <a:cubicBezTo>
                    <a:pt x="7775" y="7263"/>
                    <a:pt x="7811" y="7299"/>
                    <a:pt x="7858" y="7347"/>
                  </a:cubicBezTo>
                  <a:lnTo>
                    <a:pt x="8168" y="7835"/>
                  </a:lnTo>
                  <a:cubicBezTo>
                    <a:pt x="8192" y="7894"/>
                    <a:pt x="8228" y="7942"/>
                    <a:pt x="8251" y="8002"/>
                  </a:cubicBezTo>
                  <a:cubicBezTo>
                    <a:pt x="8251" y="8002"/>
                    <a:pt x="8251" y="8013"/>
                    <a:pt x="8275" y="8013"/>
                  </a:cubicBezTo>
                  <a:cubicBezTo>
                    <a:pt x="8299" y="8061"/>
                    <a:pt x="8335" y="8121"/>
                    <a:pt x="8347" y="8180"/>
                  </a:cubicBezTo>
                  <a:cubicBezTo>
                    <a:pt x="8347" y="8192"/>
                    <a:pt x="8358" y="8192"/>
                    <a:pt x="8358" y="8216"/>
                  </a:cubicBezTo>
                  <a:cubicBezTo>
                    <a:pt x="8394" y="8252"/>
                    <a:pt x="8406" y="8311"/>
                    <a:pt x="8430" y="8359"/>
                  </a:cubicBezTo>
                  <a:cubicBezTo>
                    <a:pt x="8430" y="8371"/>
                    <a:pt x="8454" y="8394"/>
                    <a:pt x="8454" y="8394"/>
                  </a:cubicBezTo>
                  <a:cubicBezTo>
                    <a:pt x="8478" y="8430"/>
                    <a:pt x="8489" y="8490"/>
                    <a:pt x="8525" y="8537"/>
                  </a:cubicBezTo>
                  <a:cubicBezTo>
                    <a:pt x="8525" y="8549"/>
                    <a:pt x="8537" y="8573"/>
                    <a:pt x="8537" y="8585"/>
                  </a:cubicBezTo>
                  <a:cubicBezTo>
                    <a:pt x="8549" y="8633"/>
                    <a:pt x="8585" y="8692"/>
                    <a:pt x="8597" y="8728"/>
                  </a:cubicBezTo>
                  <a:cubicBezTo>
                    <a:pt x="8597" y="8752"/>
                    <a:pt x="8609" y="8764"/>
                    <a:pt x="8609" y="8775"/>
                  </a:cubicBezTo>
                  <a:cubicBezTo>
                    <a:pt x="8632" y="8823"/>
                    <a:pt x="8656" y="8871"/>
                    <a:pt x="8668" y="8930"/>
                  </a:cubicBezTo>
                  <a:cubicBezTo>
                    <a:pt x="8668" y="8942"/>
                    <a:pt x="8692" y="8966"/>
                    <a:pt x="8692" y="8990"/>
                  </a:cubicBezTo>
                  <a:lnTo>
                    <a:pt x="8728" y="9121"/>
                  </a:lnTo>
                  <a:cubicBezTo>
                    <a:pt x="8751" y="9145"/>
                    <a:pt x="8751" y="9168"/>
                    <a:pt x="8763" y="9192"/>
                  </a:cubicBezTo>
                  <a:lnTo>
                    <a:pt x="8811" y="9323"/>
                  </a:lnTo>
                  <a:cubicBezTo>
                    <a:pt x="8823" y="9359"/>
                    <a:pt x="8823" y="9383"/>
                    <a:pt x="8835" y="9407"/>
                  </a:cubicBezTo>
                  <a:lnTo>
                    <a:pt x="8882" y="9537"/>
                  </a:lnTo>
                  <a:cubicBezTo>
                    <a:pt x="8894" y="9561"/>
                    <a:pt x="8894" y="9597"/>
                    <a:pt x="8906" y="9621"/>
                  </a:cubicBezTo>
                  <a:cubicBezTo>
                    <a:pt x="8930" y="9668"/>
                    <a:pt x="8942" y="9704"/>
                    <a:pt x="8942" y="9740"/>
                  </a:cubicBezTo>
                  <a:cubicBezTo>
                    <a:pt x="8954" y="9776"/>
                    <a:pt x="8954" y="9823"/>
                    <a:pt x="8966" y="9847"/>
                  </a:cubicBezTo>
                  <a:cubicBezTo>
                    <a:pt x="8990" y="9883"/>
                    <a:pt x="8990" y="9918"/>
                    <a:pt x="9001" y="9954"/>
                  </a:cubicBezTo>
                  <a:cubicBezTo>
                    <a:pt x="9013" y="10002"/>
                    <a:pt x="9013" y="10038"/>
                    <a:pt x="9025" y="10085"/>
                  </a:cubicBezTo>
                  <a:cubicBezTo>
                    <a:pt x="9025" y="10121"/>
                    <a:pt x="9049" y="10145"/>
                    <a:pt x="9049" y="10180"/>
                  </a:cubicBezTo>
                  <a:cubicBezTo>
                    <a:pt x="9061" y="10252"/>
                    <a:pt x="9073" y="10311"/>
                    <a:pt x="9085" y="10383"/>
                  </a:cubicBezTo>
                  <a:lnTo>
                    <a:pt x="9085" y="10395"/>
                  </a:lnTo>
                  <a:cubicBezTo>
                    <a:pt x="9109" y="10442"/>
                    <a:pt x="9109" y="10478"/>
                    <a:pt x="9109" y="10514"/>
                  </a:cubicBezTo>
                  <a:lnTo>
                    <a:pt x="9120" y="10561"/>
                  </a:lnTo>
                  <a:cubicBezTo>
                    <a:pt x="9120" y="10573"/>
                    <a:pt x="9132" y="10609"/>
                    <a:pt x="9132" y="10633"/>
                  </a:cubicBezTo>
                  <a:lnTo>
                    <a:pt x="9192" y="11026"/>
                  </a:lnTo>
                  <a:cubicBezTo>
                    <a:pt x="9192" y="11038"/>
                    <a:pt x="9192" y="11073"/>
                    <a:pt x="9204" y="11085"/>
                  </a:cubicBezTo>
                  <a:lnTo>
                    <a:pt x="9240" y="11276"/>
                  </a:lnTo>
                  <a:cubicBezTo>
                    <a:pt x="9263" y="11514"/>
                    <a:pt x="9287" y="11764"/>
                    <a:pt x="9299" y="12026"/>
                  </a:cubicBezTo>
                  <a:lnTo>
                    <a:pt x="9311" y="12419"/>
                  </a:lnTo>
                  <a:lnTo>
                    <a:pt x="9311" y="13133"/>
                  </a:lnTo>
                  <a:lnTo>
                    <a:pt x="4060" y="13133"/>
                  </a:lnTo>
                  <a:cubicBezTo>
                    <a:pt x="3251" y="12585"/>
                    <a:pt x="2620" y="11990"/>
                    <a:pt x="2120" y="11323"/>
                  </a:cubicBezTo>
                  <a:cubicBezTo>
                    <a:pt x="917" y="9680"/>
                    <a:pt x="619" y="7597"/>
                    <a:pt x="572" y="6144"/>
                  </a:cubicBezTo>
                  <a:cubicBezTo>
                    <a:pt x="548" y="4965"/>
                    <a:pt x="679" y="4001"/>
                    <a:pt x="738" y="3572"/>
                  </a:cubicBezTo>
                  <a:close/>
                  <a:moveTo>
                    <a:pt x="16502" y="13657"/>
                  </a:moveTo>
                  <a:lnTo>
                    <a:pt x="16502" y="14169"/>
                  </a:lnTo>
                  <a:lnTo>
                    <a:pt x="2203" y="14169"/>
                  </a:lnTo>
                  <a:lnTo>
                    <a:pt x="2203" y="13657"/>
                  </a:lnTo>
                  <a:close/>
                  <a:moveTo>
                    <a:pt x="16455" y="14717"/>
                  </a:moveTo>
                  <a:cubicBezTo>
                    <a:pt x="16252" y="15562"/>
                    <a:pt x="15478" y="16193"/>
                    <a:pt x="14585" y="16193"/>
                  </a:cubicBezTo>
                  <a:lnTo>
                    <a:pt x="4132" y="16193"/>
                  </a:lnTo>
                  <a:cubicBezTo>
                    <a:pt x="3227" y="16193"/>
                    <a:pt x="2465" y="15562"/>
                    <a:pt x="2262" y="14717"/>
                  </a:cubicBezTo>
                  <a:close/>
                  <a:moveTo>
                    <a:pt x="9359" y="1"/>
                  </a:moveTo>
                  <a:lnTo>
                    <a:pt x="9180" y="155"/>
                  </a:lnTo>
                  <a:cubicBezTo>
                    <a:pt x="9085" y="239"/>
                    <a:pt x="7001" y="2120"/>
                    <a:pt x="5930" y="4823"/>
                  </a:cubicBezTo>
                  <a:cubicBezTo>
                    <a:pt x="3477" y="3275"/>
                    <a:pt x="679" y="3001"/>
                    <a:pt x="560" y="2989"/>
                  </a:cubicBezTo>
                  <a:lnTo>
                    <a:pt x="310" y="2953"/>
                  </a:lnTo>
                  <a:lnTo>
                    <a:pt x="262" y="3191"/>
                  </a:lnTo>
                  <a:cubicBezTo>
                    <a:pt x="250" y="3239"/>
                    <a:pt x="0" y="4477"/>
                    <a:pt x="36" y="6144"/>
                  </a:cubicBezTo>
                  <a:cubicBezTo>
                    <a:pt x="84" y="7692"/>
                    <a:pt x="393" y="9895"/>
                    <a:pt x="1691" y="11645"/>
                  </a:cubicBezTo>
                  <a:cubicBezTo>
                    <a:pt x="2084" y="12169"/>
                    <a:pt x="2560" y="12657"/>
                    <a:pt x="3108" y="13109"/>
                  </a:cubicBezTo>
                  <a:lnTo>
                    <a:pt x="1667" y="13109"/>
                  </a:lnTo>
                  <a:lnTo>
                    <a:pt x="1667" y="14264"/>
                  </a:lnTo>
                  <a:cubicBezTo>
                    <a:pt x="1667" y="15633"/>
                    <a:pt x="2774" y="16753"/>
                    <a:pt x="4144" y="16753"/>
                  </a:cubicBezTo>
                  <a:lnTo>
                    <a:pt x="14597" y="16753"/>
                  </a:lnTo>
                  <a:cubicBezTo>
                    <a:pt x="15967" y="16753"/>
                    <a:pt x="17086" y="15633"/>
                    <a:pt x="17086" y="14264"/>
                  </a:cubicBezTo>
                  <a:lnTo>
                    <a:pt x="17086" y="13109"/>
                  </a:lnTo>
                  <a:lnTo>
                    <a:pt x="15609" y="13109"/>
                  </a:lnTo>
                  <a:cubicBezTo>
                    <a:pt x="16145" y="12657"/>
                    <a:pt x="16621" y="12169"/>
                    <a:pt x="17002" y="11645"/>
                  </a:cubicBezTo>
                  <a:cubicBezTo>
                    <a:pt x="18300" y="9883"/>
                    <a:pt x="18610" y="7668"/>
                    <a:pt x="18657" y="6144"/>
                  </a:cubicBezTo>
                  <a:cubicBezTo>
                    <a:pt x="18705" y="4489"/>
                    <a:pt x="18431" y="3251"/>
                    <a:pt x="18431" y="3191"/>
                  </a:cubicBezTo>
                  <a:lnTo>
                    <a:pt x="18395" y="2953"/>
                  </a:lnTo>
                  <a:lnTo>
                    <a:pt x="18134" y="2989"/>
                  </a:lnTo>
                  <a:cubicBezTo>
                    <a:pt x="18014" y="3001"/>
                    <a:pt x="15240" y="3287"/>
                    <a:pt x="12776" y="4799"/>
                  </a:cubicBezTo>
                  <a:cubicBezTo>
                    <a:pt x="11704" y="2108"/>
                    <a:pt x="9621" y="239"/>
                    <a:pt x="9537" y="155"/>
                  </a:cubicBezTo>
                  <a:lnTo>
                    <a:pt x="9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3"/>
            <p:cNvSpPr/>
            <p:nvPr/>
          </p:nvSpPr>
          <p:spPr>
            <a:xfrm>
              <a:off x="3727525" y="4306900"/>
              <a:ext cx="36650" cy="64325"/>
            </a:xfrm>
            <a:custGeom>
              <a:avLst/>
              <a:gdLst/>
              <a:ahLst/>
              <a:cxnLst/>
              <a:rect l="l" t="t" r="r" b="b"/>
              <a:pathLst>
                <a:path w="1466" h="2573" extrusionOk="0">
                  <a:moveTo>
                    <a:pt x="453" y="1"/>
                  </a:moveTo>
                  <a:lnTo>
                    <a:pt x="1" y="310"/>
                  </a:lnTo>
                  <a:lnTo>
                    <a:pt x="13" y="346"/>
                  </a:lnTo>
                  <a:cubicBezTo>
                    <a:pt x="442" y="953"/>
                    <a:pt x="739" y="1703"/>
                    <a:pt x="918" y="2573"/>
                  </a:cubicBezTo>
                  <a:lnTo>
                    <a:pt x="1465" y="2465"/>
                  </a:lnTo>
                  <a:cubicBezTo>
                    <a:pt x="1275" y="1537"/>
                    <a:pt x="953" y="715"/>
                    <a:pt x="477" y="37"/>
                  </a:cubicBezTo>
                  <a:lnTo>
                    <a:pt x="45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3"/>
            <p:cNvSpPr/>
            <p:nvPr/>
          </p:nvSpPr>
          <p:spPr>
            <a:xfrm>
              <a:off x="3753425" y="4172375"/>
              <a:ext cx="23550" cy="24725"/>
            </a:xfrm>
            <a:custGeom>
              <a:avLst/>
              <a:gdLst/>
              <a:ahLst/>
              <a:cxnLst/>
              <a:rect l="l" t="t" r="r" b="b"/>
              <a:pathLst>
                <a:path w="942" h="989" extrusionOk="0">
                  <a:moveTo>
                    <a:pt x="525" y="0"/>
                  </a:moveTo>
                  <a:cubicBezTo>
                    <a:pt x="346" y="203"/>
                    <a:pt x="168" y="429"/>
                    <a:pt x="1" y="667"/>
                  </a:cubicBezTo>
                  <a:lnTo>
                    <a:pt x="453" y="988"/>
                  </a:lnTo>
                  <a:cubicBezTo>
                    <a:pt x="596" y="774"/>
                    <a:pt x="763" y="548"/>
                    <a:pt x="941" y="357"/>
                  </a:cubicBezTo>
                  <a:lnTo>
                    <a:pt x="5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3"/>
            <p:cNvSpPr/>
            <p:nvPr/>
          </p:nvSpPr>
          <p:spPr>
            <a:xfrm>
              <a:off x="3893925" y="4125625"/>
              <a:ext cx="28600" cy="28600"/>
            </a:xfrm>
            <a:custGeom>
              <a:avLst/>
              <a:gdLst/>
              <a:ahLst/>
              <a:cxnLst/>
              <a:rect l="l" t="t" r="r" b="b"/>
              <a:pathLst>
                <a:path w="1144" h="1144" extrusionOk="0">
                  <a:moveTo>
                    <a:pt x="763" y="1"/>
                  </a:moveTo>
                  <a:lnTo>
                    <a:pt x="1" y="763"/>
                  </a:lnTo>
                  <a:lnTo>
                    <a:pt x="393" y="1144"/>
                  </a:lnTo>
                  <a:lnTo>
                    <a:pt x="1144" y="394"/>
                  </a:lnTo>
                  <a:lnTo>
                    <a:pt x="7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3"/>
            <p:cNvSpPr/>
            <p:nvPr/>
          </p:nvSpPr>
          <p:spPr>
            <a:xfrm>
              <a:off x="3778725" y="4075925"/>
              <a:ext cx="13725" cy="26825"/>
            </a:xfrm>
            <a:custGeom>
              <a:avLst/>
              <a:gdLst/>
              <a:ahLst/>
              <a:cxnLst/>
              <a:rect l="l" t="t" r="r" b="b"/>
              <a:pathLst>
                <a:path w="549" h="1073" extrusionOk="0">
                  <a:moveTo>
                    <a:pt x="1" y="1"/>
                  </a:moveTo>
                  <a:lnTo>
                    <a:pt x="1" y="1072"/>
                  </a:lnTo>
                  <a:lnTo>
                    <a:pt x="549" y="1072"/>
                  </a:lnTo>
                  <a:lnTo>
                    <a:pt x="5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3"/>
            <p:cNvSpPr/>
            <p:nvPr/>
          </p:nvSpPr>
          <p:spPr>
            <a:xfrm>
              <a:off x="3648350" y="4125625"/>
              <a:ext cx="28900" cy="28600"/>
            </a:xfrm>
            <a:custGeom>
              <a:avLst/>
              <a:gdLst/>
              <a:ahLst/>
              <a:cxnLst/>
              <a:rect l="l" t="t" r="r" b="b"/>
              <a:pathLst>
                <a:path w="1156" h="1144" extrusionOk="0">
                  <a:moveTo>
                    <a:pt x="394" y="1"/>
                  </a:moveTo>
                  <a:lnTo>
                    <a:pt x="1" y="394"/>
                  </a:lnTo>
                  <a:lnTo>
                    <a:pt x="763" y="1144"/>
                  </a:lnTo>
                  <a:lnTo>
                    <a:pt x="1156" y="763"/>
                  </a:lnTo>
                  <a:lnTo>
                    <a:pt x="3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3"/>
            <p:cNvSpPr/>
            <p:nvPr/>
          </p:nvSpPr>
          <p:spPr>
            <a:xfrm>
              <a:off x="3579600" y="4311075"/>
              <a:ext cx="39325" cy="76525"/>
            </a:xfrm>
            <a:custGeom>
              <a:avLst/>
              <a:gdLst/>
              <a:ahLst/>
              <a:cxnLst/>
              <a:rect l="l" t="t" r="r" b="b"/>
              <a:pathLst>
                <a:path w="1573" h="3061" extrusionOk="0">
                  <a:moveTo>
                    <a:pt x="560" y="1"/>
                  </a:moveTo>
                  <a:lnTo>
                    <a:pt x="1" y="84"/>
                  </a:lnTo>
                  <a:cubicBezTo>
                    <a:pt x="167" y="1251"/>
                    <a:pt x="536" y="2251"/>
                    <a:pt x="1108" y="3060"/>
                  </a:cubicBezTo>
                  <a:lnTo>
                    <a:pt x="1572" y="2751"/>
                  </a:lnTo>
                  <a:cubicBezTo>
                    <a:pt x="1060" y="2013"/>
                    <a:pt x="715" y="1084"/>
                    <a:pt x="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3"/>
            <p:cNvSpPr/>
            <p:nvPr/>
          </p:nvSpPr>
          <p:spPr>
            <a:xfrm>
              <a:off x="3909400" y="4407825"/>
              <a:ext cx="25025" cy="23825"/>
            </a:xfrm>
            <a:custGeom>
              <a:avLst/>
              <a:gdLst/>
              <a:ahLst/>
              <a:cxnLst/>
              <a:rect l="l" t="t" r="r" b="b"/>
              <a:pathLst>
                <a:path w="1001" h="953" extrusionOk="0">
                  <a:moveTo>
                    <a:pt x="644" y="0"/>
                  </a:moveTo>
                  <a:cubicBezTo>
                    <a:pt x="441" y="191"/>
                    <a:pt x="239" y="345"/>
                    <a:pt x="1" y="488"/>
                  </a:cubicBezTo>
                  <a:lnTo>
                    <a:pt x="310" y="953"/>
                  </a:lnTo>
                  <a:cubicBezTo>
                    <a:pt x="548" y="786"/>
                    <a:pt x="787" y="619"/>
                    <a:pt x="1001" y="429"/>
                  </a:cubicBezTo>
                  <a:lnTo>
                    <a:pt x="64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3"/>
            <p:cNvSpPr/>
            <p:nvPr/>
          </p:nvSpPr>
          <p:spPr>
            <a:xfrm>
              <a:off x="3933525" y="4327450"/>
              <a:ext cx="53600" cy="83675"/>
            </a:xfrm>
            <a:custGeom>
              <a:avLst/>
              <a:gdLst/>
              <a:ahLst/>
              <a:cxnLst/>
              <a:rect l="l" t="t" r="r" b="b"/>
              <a:pathLst>
                <a:path w="2144" h="3347" extrusionOk="0">
                  <a:moveTo>
                    <a:pt x="1596" y="0"/>
                  </a:moveTo>
                  <a:cubicBezTo>
                    <a:pt x="1381" y="858"/>
                    <a:pt x="1060" y="1620"/>
                    <a:pt x="607" y="2251"/>
                  </a:cubicBezTo>
                  <a:cubicBezTo>
                    <a:pt x="429" y="2489"/>
                    <a:pt x="226" y="2727"/>
                    <a:pt x="0" y="2941"/>
                  </a:cubicBezTo>
                  <a:lnTo>
                    <a:pt x="393" y="3346"/>
                  </a:lnTo>
                  <a:cubicBezTo>
                    <a:pt x="643" y="3108"/>
                    <a:pt x="869" y="2846"/>
                    <a:pt x="1060" y="2572"/>
                  </a:cubicBezTo>
                  <a:cubicBezTo>
                    <a:pt x="1548" y="1893"/>
                    <a:pt x="1917" y="1072"/>
                    <a:pt x="2143" y="119"/>
                  </a:cubicBezTo>
                  <a:lnTo>
                    <a:pt x="15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3"/>
            <p:cNvSpPr/>
            <p:nvPr/>
          </p:nvSpPr>
          <p:spPr>
            <a:xfrm>
              <a:off x="3576625" y="4268225"/>
              <a:ext cx="14900" cy="28300"/>
            </a:xfrm>
            <a:custGeom>
              <a:avLst/>
              <a:gdLst/>
              <a:ahLst/>
              <a:cxnLst/>
              <a:rect l="l" t="t" r="r" b="b"/>
              <a:pathLst>
                <a:path w="596" h="1132" extrusionOk="0">
                  <a:moveTo>
                    <a:pt x="24" y="0"/>
                  </a:moveTo>
                  <a:lnTo>
                    <a:pt x="24" y="0"/>
                  </a:lnTo>
                  <a:cubicBezTo>
                    <a:pt x="1" y="393"/>
                    <a:pt x="24" y="762"/>
                    <a:pt x="48" y="1131"/>
                  </a:cubicBezTo>
                  <a:lnTo>
                    <a:pt x="596" y="1084"/>
                  </a:lnTo>
                  <a:cubicBezTo>
                    <a:pt x="572" y="726"/>
                    <a:pt x="572" y="369"/>
                    <a:pt x="572" y="12"/>
                  </a:cubicBezTo>
                  <a:lnTo>
                    <a:pt x="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3"/>
            <p:cNvSpPr/>
            <p:nvPr/>
          </p:nvSpPr>
          <p:spPr>
            <a:xfrm>
              <a:off x="3825775" y="4247375"/>
              <a:ext cx="85150" cy="77425"/>
            </a:xfrm>
            <a:custGeom>
              <a:avLst/>
              <a:gdLst/>
              <a:ahLst/>
              <a:cxnLst/>
              <a:rect l="l" t="t" r="r" b="b"/>
              <a:pathLst>
                <a:path w="3406" h="3097" extrusionOk="0">
                  <a:moveTo>
                    <a:pt x="3191" y="1"/>
                  </a:moveTo>
                  <a:cubicBezTo>
                    <a:pt x="2750" y="215"/>
                    <a:pt x="2334" y="429"/>
                    <a:pt x="1965" y="691"/>
                  </a:cubicBezTo>
                  <a:cubicBezTo>
                    <a:pt x="1345" y="1108"/>
                    <a:pt x="845" y="1584"/>
                    <a:pt x="452" y="2120"/>
                  </a:cubicBezTo>
                  <a:cubicBezTo>
                    <a:pt x="441" y="2144"/>
                    <a:pt x="417" y="2179"/>
                    <a:pt x="393" y="2191"/>
                  </a:cubicBezTo>
                  <a:lnTo>
                    <a:pt x="381" y="2203"/>
                  </a:lnTo>
                  <a:cubicBezTo>
                    <a:pt x="250" y="2394"/>
                    <a:pt x="119" y="2620"/>
                    <a:pt x="0" y="2846"/>
                  </a:cubicBezTo>
                  <a:lnTo>
                    <a:pt x="488" y="3096"/>
                  </a:lnTo>
                  <a:cubicBezTo>
                    <a:pt x="595" y="2894"/>
                    <a:pt x="714" y="2691"/>
                    <a:pt x="833" y="2513"/>
                  </a:cubicBezTo>
                  <a:lnTo>
                    <a:pt x="845" y="2501"/>
                  </a:lnTo>
                  <a:cubicBezTo>
                    <a:pt x="857" y="2477"/>
                    <a:pt x="869" y="2453"/>
                    <a:pt x="893" y="2429"/>
                  </a:cubicBezTo>
                  <a:cubicBezTo>
                    <a:pt x="1238" y="1953"/>
                    <a:pt x="1703" y="1501"/>
                    <a:pt x="2262" y="1132"/>
                  </a:cubicBezTo>
                  <a:cubicBezTo>
                    <a:pt x="2596" y="894"/>
                    <a:pt x="2989" y="691"/>
                    <a:pt x="3405" y="489"/>
                  </a:cubicBezTo>
                  <a:lnTo>
                    <a:pt x="31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3"/>
            <p:cNvSpPr/>
            <p:nvPr/>
          </p:nvSpPr>
          <p:spPr>
            <a:xfrm>
              <a:off x="3617700" y="4230400"/>
              <a:ext cx="80400" cy="49450"/>
            </a:xfrm>
            <a:custGeom>
              <a:avLst/>
              <a:gdLst/>
              <a:ahLst/>
              <a:cxnLst/>
              <a:rect l="l" t="t" r="r" b="b"/>
              <a:pathLst>
                <a:path w="3216" h="1978" extrusionOk="0">
                  <a:moveTo>
                    <a:pt x="167" y="1"/>
                  </a:moveTo>
                  <a:lnTo>
                    <a:pt x="1" y="537"/>
                  </a:lnTo>
                  <a:cubicBezTo>
                    <a:pt x="774" y="775"/>
                    <a:pt x="1906" y="1215"/>
                    <a:pt x="2882" y="1977"/>
                  </a:cubicBezTo>
                  <a:lnTo>
                    <a:pt x="3215" y="1549"/>
                  </a:lnTo>
                  <a:cubicBezTo>
                    <a:pt x="2168" y="727"/>
                    <a:pt x="977" y="251"/>
                    <a:pt x="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63"/>
            <p:cNvSpPr/>
            <p:nvPr/>
          </p:nvSpPr>
          <p:spPr>
            <a:xfrm>
              <a:off x="3927275" y="4228025"/>
              <a:ext cx="43775" cy="23850"/>
            </a:xfrm>
            <a:custGeom>
              <a:avLst/>
              <a:gdLst/>
              <a:ahLst/>
              <a:cxnLst/>
              <a:rect l="l" t="t" r="r" b="b"/>
              <a:pathLst>
                <a:path w="1751" h="954" extrusionOk="0">
                  <a:moveTo>
                    <a:pt x="1667" y="1"/>
                  </a:moveTo>
                  <a:cubicBezTo>
                    <a:pt x="1274" y="72"/>
                    <a:pt x="679" y="191"/>
                    <a:pt x="0" y="429"/>
                  </a:cubicBezTo>
                  <a:lnTo>
                    <a:pt x="179" y="953"/>
                  </a:lnTo>
                  <a:cubicBezTo>
                    <a:pt x="822" y="751"/>
                    <a:pt x="1381" y="608"/>
                    <a:pt x="1750" y="548"/>
                  </a:cubicBezTo>
                  <a:lnTo>
                    <a:pt x="16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5" name="Google Shape;9745;p63"/>
          <p:cNvGrpSpPr/>
          <p:nvPr/>
        </p:nvGrpSpPr>
        <p:grpSpPr>
          <a:xfrm>
            <a:off x="5283163" y="2338262"/>
            <a:ext cx="526451" cy="527101"/>
            <a:chOff x="6632950" y="2625450"/>
            <a:chExt cx="466175" cy="466750"/>
          </a:xfrm>
        </p:grpSpPr>
        <p:sp>
          <p:nvSpPr>
            <p:cNvPr id="9746" name="Google Shape;9746;p63"/>
            <p:cNvSpPr/>
            <p:nvPr/>
          </p:nvSpPr>
          <p:spPr>
            <a:xfrm>
              <a:off x="6659750" y="2734100"/>
              <a:ext cx="13425" cy="14300"/>
            </a:xfrm>
            <a:custGeom>
              <a:avLst/>
              <a:gdLst/>
              <a:ahLst/>
              <a:cxnLst/>
              <a:rect l="l" t="t" r="r" b="b"/>
              <a:pathLst>
                <a:path w="537" h="572" extrusionOk="0">
                  <a:moveTo>
                    <a:pt x="0" y="0"/>
                  </a:moveTo>
                  <a:lnTo>
                    <a:pt x="0" y="572"/>
                  </a:lnTo>
                  <a:lnTo>
                    <a:pt x="536" y="572"/>
                  </a:lnTo>
                  <a:lnTo>
                    <a:pt x="5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3"/>
            <p:cNvSpPr/>
            <p:nvPr/>
          </p:nvSpPr>
          <p:spPr>
            <a:xfrm>
              <a:off x="6632950" y="3010025"/>
              <a:ext cx="40225" cy="39600"/>
            </a:xfrm>
            <a:custGeom>
              <a:avLst/>
              <a:gdLst/>
              <a:ahLst/>
              <a:cxnLst/>
              <a:rect l="l" t="t" r="r" b="b"/>
              <a:pathLst>
                <a:path w="1609" h="1584" extrusionOk="0">
                  <a:moveTo>
                    <a:pt x="525" y="0"/>
                  </a:moveTo>
                  <a:lnTo>
                    <a:pt x="525" y="501"/>
                  </a:lnTo>
                  <a:lnTo>
                    <a:pt x="1" y="501"/>
                  </a:lnTo>
                  <a:lnTo>
                    <a:pt x="1" y="1084"/>
                  </a:lnTo>
                  <a:lnTo>
                    <a:pt x="525" y="1084"/>
                  </a:lnTo>
                  <a:lnTo>
                    <a:pt x="525" y="1584"/>
                  </a:lnTo>
                  <a:lnTo>
                    <a:pt x="1084" y="1584"/>
                  </a:lnTo>
                  <a:lnTo>
                    <a:pt x="1084" y="1084"/>
                  </a:lnTo>
                  <a:lnTo>
                    <a:pt x="1608" y="1084"/>
                  </a:lnTo>
                  <a:lnTo>
                    <a:pt x="1608" y="501"/>
                  </a:lnTo>
                  <a:lnTo>
                    <a:pt x="1084" y="501"/>
                  </a:lnTo>
                  <a:lnTo>
                    <a:pt x="10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3"/>
            <p:cNvSpPr/>
            <p:nvPr/>
          </p:nvSpPr>
          <p:spPr>
            <a:xfrm>
              <a:off x="7031825" y="2710275"/>
              <a:ext cx="13425" cy="14325"/>
            </a:xfrm>
            <a:custGeom>
              <a:avLst/>
              <a:gdLst/>
              <a:ahLst/>
              <a:cxnLst/>
              <a:rect l="l" t="t" r="r" b="b"/>
              <a:pathLst>
                <a:path w="537" h="573" extrusionOk="0">
                  <a:moveTo>
                    <a:pt x="0" y="1"/>
                  </a:moveTo>
                  <a:lnTo>
                    <a:pt x="0" y="572"/>
                  </a:lnTo>
                  <a:lnTo>
                    <a:pt x="536" y="572"/>
                  </a:lnTo>
                  <a:lnTo>
                    <a:pt x="53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3"/>
            <p:cNvSpPr/>
            <p:nvPr/>
          </p:nvSpPr>
          <p:spPr>
            <a:xfrm>
              <a:off x="6713625" y="2661775"/>
              <a:ext cx="39900" cy="39600"/>
            </a:xfrm>
            <a:custGeom>
              <a:avLst/>
              <a:gdLst/>
              <a:ahLst/>
              <a:cxnLst/>
              <a:rect l="l" t="t" r="r" b="b"/>
              <a:pathLst>
                <a:path w="1596" h="1584" extrusionOk="0">
                  <a:moveTo>
                    <a:pt x="512" y="0"/>
                  </a:moveTo>
                  <a:lnTo>
                    <a:pt x="512" y="512"/>
                  </a:lnTo>
                  <a:lnTo>
                    <a:pt x="0" y="512"/>
                  </a:lnTo>
                  <a:lnTo>
                    <a:pt x="0" y="1084"/>
                  </a:lnTo>
                  <a:lnTo>
                    <a:pt x="512" y="1084"/>
                  </a:lnTo>
                  <a:lnTo>
                    <a:pt x="512" y="1584"/>
                  </a:lnTo>
                  <a:lnTo>
                    <a:pt x="1084" y="1584"/>
                  </a:lnTo>
                  <a:lnTo>
                    <a:pt x="1084" y="1084"/>
                  </a:lnTo>
                  <a:lnTo>
                    <a:pt x="1596" y="1084"/>
                  </a:lnTo>
                  <a:lnTo>
                    <a:pt x="1596" y="512"/>
                  </a:lnTo>
                  <a:lnTo>
                    <a:pt x="1084" y="512"/>
                  </a:lnTo>
                  <a:lnTo>
                    <a:pt x="10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3"/>
            <p:cNvSpPr/>
            <p:nvPr/>
          </p:nvSpPr>
          <p:spPr>
            <a:xfrm>
              <a:off x="6666300" y="2956450"/>
              <a:ext cx="13425" cy="14000"/>
            </a:xfrm>
            <a:custGeom>
              <a:avLst/>
              <a:gdLst/>
              <a:ahLst/>
              <a:cxnLst/>
              <a:rect l="l" t="t" r="r" b="b"/>
              <a:pathLst>
                <a:path w="537" h="560" extrusionOk="0">
                  <a:moveTo>
                    <a:pt x="0" y="0"/>
                  </a:moveTo>
                  <a:lnTo>
                    <a:pt x="0" y="560"/>
                  </a:lnTo>
                  <a:lnTo>
                    <a:pt x="536" y="560"/>
                  </a:lnTo>
                  <a:lnTo>
                    <a:pt x="5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3"/>
            <p:cNvSpPr/>
            <p:nvPr/>
          </p:nvSpPr>
          <p:spPr>
            <a:xfrm>
              <a:off x="6961875" y="2674575"/>
              <a:ext cx="13425" cy="14300"/>
            </a:xfrm>
            <a:custGeom>
              <a:avLst/>
              <a:gdLst/>
              <a:ahLst/>
              <a:cxnLst/>
              <a:rect l="l" t="t" r="r" b="b"/>
              <a:pathLst>
                <a:path w="537" h="572" extrusionOk="0">
                  <a:moveTo>
                    <a:pt x="0" y="0"/>
                  </a:moveTo>
                  <a:lnTo>
                    <a:pt x="0" y="572"/>
                  </a:lnTo>
                  <a:lnTo>
                    <a:pt x="536" y="572"/>
                  </a:lnTo>
                  <a:lnTo>
                    <a:pt x="5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3"/>
            <p:cNvSpPr/>
            <p:nvPr/>
          </p:nvSpPr>
          <p:spPr>
            <a:xfrm>
              <a:off x="6999375" y="2998425"/>
              <a:ext cx="13425" cy="14000"/>
            </a:xfrm>
            <a:custGeom>
              <a:avLst/>
              <a:gdLst/>
              <a:ahLst/>
              <a:cxnLst/>
              <a:rect l="l" t="t" r="r" b="b"/>
              <a:pathLst>
                <a:path w="537" h="560" extrusionOk="0">
                  <a:moveTo>
                    <a:pt x="0" y="0"/>
                  </a:moveTo>
                  <a:lnTo>
                    <a:pt x="0" y="560"/>
                  </a:lnTo>
                  <a:lnTo>
                    <a:pt x="536" y="560"/>
                  </a:lnTo>
                  <a:lnTo>
                    <a:pt x="5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3"/>
            <p:cNvSpPr/>
            <p:nvPr/>
          </p:nvSpPr>
          <p:spPr>
            <a:xfrm>
              <a:off x="7045225" y="3015075"/>
              <a:ext cx="13400" cy="14025"/>
            </a:xfrm>
            <a:custGeom>
              <a:avLst/>
              <a:gdLst/>
              <a:ahLst/>
              <a:cxnLst/>
              <a:rect l="l" t="t" r="r" b="b"/>
              <a:pathLst>
                <a:path w="536" h="561" extrusionOk="0">
                  <a:moveTo>
                    <a:pt x="0" y="1"/>
                  </a:moveTo>
                  <a:lnTo>
                    <a:pt x="0" y="560"/>
                  </a:lnTo>
                  <a:lnTo>
                    <a:pt x="536" y="560"/>
                  </a:lnTo>
                  <a:lnTo>
                    <a:pt x="53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3"/>
            <p:cNvSpPr/>
            <p:nvPr/>
          </p:nvSpPr>
          <p:spPr>
            <a:xfrm>
              <a:off x="6686825" y="2625450"/>
              <a:ext cx="358700" cy="466750"/>
            </a:xfrm>
            <a:custGeom>
              <a:avLst/>
              <a:gdLst/>
              <a:ahLst/>
              <a:cxnLst/>
              <a:rect l="l" t="t" r="r" b="b"/>
              <a:pathLst>
                <a:path w="14348" h="18670" extrusionOk="0">
                  <a:moveTo>
                    <a:pt x="9716" y="3215"/>
                  </a:moveTo>
                  <a:lnTo>
                    <a:pt x="9716" y="3668"/>
                  </a:lnTo>
                  <a:lnTo>
                    <a:pt x="4621" y="3668"/>
                  </a:lnTo>
                  <a:lnTo>
                    <a:pt x="4621" y="3215"/>
                  </a:lnTo>
                  <a:close/>
                  <a:moveTo>
                    <a:pt x="4478" y="4227"/>
                  </a:moveTo>
                  <a:lnTo>
                    <a:pt x="4466" y="4251"/>
                  </a:lnTo>
                  <a:lnTo>
                    <a:pt x="4418" y="4287"/>
                  </a:lnTo>
                  <a:lnTo>
                    <a:pt x="4335" y="4382"/>
                  </a:lnTo>
                  <a:lnTo>
                    <a:pt x="4287" y="4430"/>
                  </a:lnTo>
                  <a:lnTo>
                    <a:pt x="4216" y="4501"/>
                  </a:lnTo>
                  <a:lnTo>
                    <a:pt x="4168" y="4549"/>
                  </a:lnTo>
                  <a:cubicBezTo>
                    <a:pt x="4144" y="4573"/>
                    <a:pt x="4109" y="4608"/>
                    <a:pt x="4097" y="4632"/>
                  </a:cubicBezTo>
                  <a:lnTo>
                    <a:pt x="4049" y="4680"/>
                  </a:lnTo>
                  <a:cubicBezTo>
                    <a:pt x="4025" y="4704"/>
                    <a:pt x="3990" y="4751"/>
                    <a:pt x="3966" y="4787"/>
                  </a:cubicBezTo>
                  <a:cubicBezTo>
                    <a:pt x="3942" y="4799"/>
                    <a:pt x="3942" y="4811"/>
                    <a:pt x="3930" y="4811"/>
                  </a:cubicBezTo>
                  <a:cubicBezTo>
                    <a:pt x="3882" y="4858"/>
                    <a:pt x="3859" y="4906"/>
                    <a:pt x="3811" y="4965"/>
                  </a:cubicBezTo>
                  <a:lnTo>
                    <a:pt x="3787" y="4989"/>
                  </a:lnTo>
                  <a:cubicBezTo>
                    <a:pt x="3751" y="5037"/>
                    <a:pt x="3728" y="5061"/>
                    <a:pt x="3692" y="5108"/>
                  </a:cubicBezTo>
                  <a:cubicBezTo>
                    <a:pt x="3680" y="5120"/>
                    <a:pt x="3668" y="5144"/>
                    <a:pt x="3644" y="5168"/>
                  </a:cubicBezTo>
                  <a:cubicBezTo>
                    <a:pt x="3620" y="5204"/>
                    <a:pt x="3609" y="5227"/>
                    <a:pt x="3573" y="5275"/>
                  </a:cubicBezTo>
                  <a:cubicBezTo>
                    <a:pt x="3561" y="5287"/>
                    <a:pt x="3549" y="5311"/>
                    <a:pt x="3525" y="5335"/>
                  </a:cubicBezTo>
                  <a:cubicBezTo>
                    <a:pt x="3513" y="5358"/>
                    <a:pt x="3489" y="5394"/>
                    <a:pt x="3466" y="5442"/>
                  </a:cubicBezTo>
                  <a:cubicBezTo>
                    <a:pt x="3454" y="5454"/>
                    <a:pt x="3442" y="5477"/>
                    <a:pt x="3430" y="5501"/>
                  </a:cubicBezTo>
                  <a:cubicBezTo>
                    <a:pt x="3406" y="5525"/>
                    <a:pt x="3382" y="5573"/>
                    <a:pt x="3370" y="5597"/>
                  </a:cubicBezTo>
                  <a:cubicBezTo>
                    <a:pt x="3347" y="5620"/>
                    <a:pt x="3347" y="5632"/>
                    <a:pt x="3335" y="5656"/>
                  </a:cubicBezTo>
                  <a:cubicBezTo>
                    <a:pt x="3311" y="5704"/>
                    <a:pt x="3275" y="5751"/>
                    <a:pt x="3263" y="5811"/>
                  </a:cubicBezTo>
                  <a:lnTo>
                    <a:pt x="3251" y="5823"/>
                  </a:lnTo>
                  <a:cubicBezTo>
                    <a:pt x="3216" y="5882"/>
                    <a:pt x="3192" y="5942"/>
                    <a:pt x="3156" y="5989"/>
                  </a:cubicBezTo>
                  <a:cubicBezTo>
                    <a:pt x="3144" y="6001"/>
                    <a:pt x="3144" y="6013"/>
                    <a:pt x="3132" y="6037"/>
                  </a:cubicBezTo>
                  <a:cubicBezTo>
                    <a:pt x="3108" y="6073"/>
                    <a:pt x="3085" y="6108"/>
                    <a:pt x="3073" y="6156"/>
                  </a:cubicBezTo>
                  <a:cubicBezTo>
                    <a:pt x="3049" y="6168"/>
                    <a:pt x="3049" y="6192"/>
                    <a:pt x="3037" y="6204"/>
                  </a:cubicBezTo>
                  <a:cubicBezTo>
                    <a:pt x="3025" y="6251"/>
                    <a:pt x="3013" y="6287"/>
                    <a:pt x="2989" y="6323"/>
                  </a:cubicBezTo>
                  <a:cubicBezTo>
                    <a:pt x="2977" y="6359"/>
                    <a:pt x="2977" y="6370"/>
                    <a:pt x="2966" y="6406"/>
                  </a:cubicBezTo>
                  <a:cubicBezTo>
                    <a:pt x="2954" y="6442"/>
                    <a:pt x="2930" y="6478"/>
                    <a:pt x="2918" y="6525"/>
                  </a:cubicBezTo>
                  <a:cubicBezTo>
                    <a:pt x="2906" y="6549"/>
                    <a:pt x="2906" y="6561"/>
                    <a:pt x="2894" y="6597"/>
                  </a:cubicBezTo>
                  <a:lnTo>
                    <a:pt x="2847" y="6728"/>
                  </a:lnTo>
                  <a:cubicBezTo>
                    <a:pt x="2847" y="6740"/>
                    <a:pt x="2835" y="6763"/>
                    <a:pt x="2835" y="6787"/>
                  </a:cubicBezTo>
                  <a:cubicBezTo>
                    <a:pt x="2811" y="6847"/>
                    <a:pt x="2787" y="6906"/>
                    <a:pt x="2775" y="6978"/>
                  </a:cubicBezTo>
                  <a:cubicBezTo>
                    <a:pt x="2775" y="7001"/>
                    <a:pt x="2775" y="7001"/>
                    <a:pt x="2751" y="7013"/>
                  </a:cubicBezTo>
                  <a:cubicBezTo>
                    <a:pt x="2739" y="7073"/>
                    <a:pt x="2727" y="7121"/>
                    <a:pt x="2716" y="7180"/>
                  </a:cubicBezTo>
                  <a:cubicBezTo>
                    <a:pt x="2716" y="7192"/>
                    <a:pt x="2692" y="7216"/>
                    <a:pt x="2692" y="7240"/>
                  </a:cubicBezTo>
                  <a:cubicBezTo>
                    <a:pt x="2680" y="7275"/>
                    <a:pt x="2668" y="7323"/>
                    <a:pt x="2668" y="7371"/>
                  </a:cubicBezTo>
                  <a:cubicBezTo>
                    <a:pt x="2668" y="7394"/>
                    <a:pt x="2656" y="7418"/>
                    <a:pt x="2656" y="7442"/>
                  </a:cubicBezTo>
                  <a:cubicBezTo>
                    <a:pt x="2632" y="7490"/>
                    <a:pt x="2632" y="7537"/>
                    <a:pt x="2620" y="7561"/>
                  </a:cubicBezTo>
                  <a:cubicBezTo>
                    <a:pt x="2620" y="7597"/>
                    <a:pt x="2608" y="7609"/>
                    <a:pt x="2608" y="7632"/>
                  </a:cubicBezTo>
                  <a:cubicBezTo>
                    <a:pt x="2596" y="7680"/>
                    <a:pt x="2596" y="7728"/>
                    <a:pt x="2573" y="7775"/>
                  </a:cubicBezTo>
                  <a:cubicBezTo>
                    <a:pt x="2573" y="7799"/>
                    <a:pt x="2561" y="7811"/>
                    <a:pt x="2561" y="7847"/>
                  </a:cubicBezTo>
                  <a:cubicBezTo>
                    <a:pt x="2549" y="7894"/>
                    <a:pt x="2549" y="7954"/>
                    <a:pt x="2537" y="8013"/>
                  </a:cubicBezTo>
                  <a:cubicBezTo>
                    <a:pt x="2537" y="8025"/>
                    <a:pt x="2537" y="8037"/>
                    <a:pt x="2513" y="8049"/>
                  </a:cubicBezTo>
                  <a:cubicBezTo>
                    <a:pt x="2501" y="8109"/>
                    <a:pt x="2501" y="8192"/>
                    <a:pt x="2489" y="8264"/>
                  </a:cubicBezTo>
                  <a:lnTo>
                    <a:pt x="2489" y="8323"/>
                  </a:lnTo>
                  <a:cubicBezTo>
                    <a:pt x="2489" y="8371"/>
                    <a:pt x="2477" y="8430"/>
                    <a:pt x="2477" y="8466"/>
                  </a:cubicBezTo>
                  <a:cubicBezTo>
                    <a:pt x="2477" y="8502"/>
                    <a:pt x="2477" y="8514"/>
                    <a:pt x="2454" y="8549"/>
                  </a:cubicBezTo>
                  <a:cubicBezTo>
                    <a:pt x="2454" y="8585"/>
                    <a:pt x="2442" y="8633"/>
                    <a:pt x="2442" y="8680"/>
                  </a:cubicBezTo>
                  <a:lnTo>
                    <a:pt x="2442" y="8752"/>
                  </a:lnTo>
                  <a:cubicBezTo>
                    <a:pt x="2442" y="8799"/>
                    <a:pt x="2442" y="8847"/>
                    <a:pt x="2430" y="8883"/>
                  </a:cubicBezTo>
                  <a:lnTo>
                    <a:pt x="2430" y="8966"/>
                  </a:lnTo>
                  <a:lnTo>
                    <a:pt x="2430" y="9109"/>
                  </a:lnTo>
                  <a:lnTo>
                    <a:pt x="2430" y="9180"/>
                  </a:lnTo>
                  <a:lnTo>
                    <a:pt x="2430" y="9395"/>
                  </a:lnTo>
                  <a:lnTo>
                    <a:pt x="2430" y="9597"/>
                  </a:lnTo>
                  <a:lnTo>
                    <a:pt x="2430" y="9680"/>
                  </a:lnTo>
                  <a:lnTo>
                    <a:pt x="2430" y="9823"/>
                  </a:lnTo>
                  <a:lnTo>
                    <a:pt x="2430" y="9895"/>
                  </a:lnTo>
                  <a:cubicBezTo>
                    <a:pt x="2430" y="9942"/>
                    <a:pt x="2430" y="9990"/>
                    <a:pt x="2442" y="10038"/>
                  </a:cubicBezTo>
                  <a:lnTo>
                    <a:pt x="2442" y="10109"/>
                  </a:lnTo>
                  <a:cubicBezTo>
                    <a:pt x="2442" y="10157"/>
                    <a:pt x="2454" y="10192"/>
                    <a:pt x="2454" y="10240"/>
                  </a:cubicBezTo>
                  <a:cubicBezTo>
                    <a:pt x="2454" y="10276"/>
                    <a:pt x="2454" y="10288"/>
                    <a:pt x="2477" y="10311"/>
                  </a:cubicBezTo>
                  <a:cubicBezTo>
                    <a:pt x="2477" y="10359"/>
                    <a:pt x="2489" y="10419"/>
                    <a:pt x="2489" y="10466"/>
                  </a:cubicBezTo>
                  <a:lnTo>
                    <a:pt x="2489" y="10526"/>
                  </a:lnTo>
                  <a:cubicBezTo>
                    <a:pt x="2501" y="10597"/>
                    <a:pt x="2501" y="10657"/>
                    <a:pt x="2513" y="10728"/>
                  </a:cubicBezTo>
                  <a:cubicBezTo>
                    <a:pt x="2513" y="10752"/>
                    <a:pt x="2513" y="10764"/>
                    <a:pt x="2537" y="10776"/>
                  </a:cubicBezTo>
                  <a:cubicBezTo>
                    <a:pt x="2549" y="10835"/>
                    <a:pt x="2549" y="10883"/>
                    <a:pt x="2561" y="10931"/>
                  </a:cubicBezTo>
                  <a:cubicBezTo>
                    <a:pt x="2561" y="10954"/>
                    <a:pt x="2573" y="10966"/>
                    <a:pt x="2573" y="11002"/>
                  </a:cubicBezTo>
                  <a:cubicBezTo>
                    <a:pt x="2596" y="11050"/>
                    <a:pt x="2596" y="11085"/>
                    <a:pt x="2608" y="11133"/>
                  </a:cubicBezTo>
                  <a:cubicBezTo>
                    <a:pt x="2608" y="11169"/>
                    <a:pt x="2620" y="11181"/>
                    <a:pt x="2620" y="11204"/>
                  </a:cubicBezTo>
                  <a:cubicBezTo>
                    <a:pt x="2632" y="11252"/>
                    <a:pt x="2632" y="11300"/>
                    <a:pt x="2656" y="11323"/>
                  </a:cubicBezTo>
                  <a:cubicBezTo>
                    <a:pt x="2656" y="11359"/>
                    <a:pt x="2668" y="11371"/>
                    <a:pt x="2668" y="11407"/>
                  </a:cubicBezTo>
                  <a:cubicBezTo>
                    <a:pt x="2680" y="11442"/>
                    <a:pt x="2692" y="11490"/>
                    <a:pt x="2692" y="11538"/>
                  </a:cubicBezTo>
                  <a:cubicBezTo>
                    <a:pt x="2692" y="11550"/>
                    <a:pt x="2716" y="11585"/>
                    <a:pt x="2716" y="11597"/>
                  </a:cubicBezTo>
                  <a:cubicBezTo>
                    <a:pt x="2727" y="11657"/>
                    <a:pt x="2739" y="11704"/>
                    <a:pt x="2751" y="11764"/>
                  </a:cubicBezTo>
                  <a:cubicBezTo>
                    <a:pt x="2751" y="11776"/>
                    <a:pt x="2751" y="11776"/>
                    <a:pt x="2775" y="11788"/>
                  </a:cubicBezTo>
                  <a:cubicBezTo>
                    <a:pt x="2787" y="11847"/>
                    <a:pt x="2811" y="11907"/>
                    <a:pt x="2835" y="11978"/>
                  </a:cubicBezTo>
                  <a:cubicBezTo>
                    <a:pt x="2835" y="12002"/>
                    <a:pt x="2847" y="12014"/>
                    <a:pt x="2847" y="12038"/>
                  </a:cubicBezTo>
                  <a:lnTo>
                    <a:pt x="2894" y="12181"/>
                  </a:lnTo>
                  <a:cubicBezTo>
                    <a:pt x="2906" y="12204"/>
                    <a:pt x="2906" y="12216"/>
                    <a:pt x="2918" y="12252"/>
                  </a:cubicBezTo>
                  <a:cubicBezTo>
                    <a:pt x="2930" y="12300"/>
                    <a:pt x="2954" y="12324"/>
                    <a:pt x="2966" y="12371"/>
                  </a:cubicBezTo>
                  <a:cubicBezTo>
                    <a:pt x="2977" y="12395"/>
                    <a:pt x="2977" y="12419"/>
                    <a:pt x="2989" y="12443"/>
                  </a:cubicBezTo>
                  <a:cubicBezTo>
                    <a:pt x="3013" y="12490"/>
                    <a:pt x="3025" y="12514"/>
                    <a:pt x="3037" y="12562"/>
                  </a:cubicBezTo>
                  <a:cubicBezTo>
                    <a:pt x="3049" y="12574"/>
                    <a:pt x="3049" y="12609"/>
                    <a:pt x="3073" y="12621"/>
                  </a:cubicBezTo>
                  <a:cubicBezTo>
                    <a:pt x="3085" y="12669"/>
                    <a:pt x="3108" y="12693"/>
                    <a:pt x="3132" y="12740"/>
                  </a:cubicBezTo>
                  <a:cubicBezTo>
                    <a:pt x="3144" y="12752"/>
                    <a:pt x="3144" y="12776"/>
                    <a:pt x="3156" y="12800"/>
                  </a:cubicBezTo>
                  <a:cubicBezTo>
                    <a:pt x="3192" y="12859"/>
                    <a:pt x="3216" y="12919"/>
                    <a:pt x="3251" y="12966"/>
                  </a:cubicBezTo>
                  <a:cubicBezTo>
                    <a:pt x="3251" y="12978"/>
                    <a:pt x="3263" y="12978"/>
                    <a:pt x="3263" y="12978"/>
                  </a:cubicBezTo>
                  <a:cubicBezTo>
                    <a:pt x="3287" y="13026"/>
                    <a:pt x="3323" y="13074"/>
                    <a:pt x="3335" y="13133"/>
                  </a:cubicBezTo>
                  <a:cubicBezTo>
                    <a:pt x="3347" y="13145"/>
                    <a:pt x="3347" y="13157"/>
                    <a:pt x="3370" y="13193"/>
                  </a:cubicBezTo>
                  <a:cubicBezTo>
                    <a:pt x="3382" y="13217"/>
                    <a:pt x="3406" y="13264"/>
                    <a:pt x="3430" y="13288"/>
                  </a:cubicBezTo>
                  <a:cubicBezTo>
                    <a:pt x="3442" y="13312"/>
                    <a:pt x="3454" y="13336"/>
                    <a:pt x="3466" y="13347"/>
                  </a:cubicBezTo>
                  <a:cubicBezTo>
                    <a:pt x="3489" y="13383"/>
                    <a:pt x="3513" y="13407"/>
                    <a:pt x="3525" y="13455"/>
                  </a:cubicBezTo>
                  <a:cubicBezTo>
                    <a:pt x="3549" y="13467"/>
                    <a:pt x="3561" y="13502"/>
                    <a:pt x="3573" y="13514"/>
                  </a:cubicBezTo>
                  <a:cubicBezTo>
                    <a:pt x="3609" y="13550"/>
                    <a:pt x="3620" y="13574"/>
                    <a:pt x="3644" y="13621"/>
                  </a:cubicBezTo>
                  <a:cubicBezTo>
                    <a:pt x="3668" y="13633"/>
                    <a:pt x="3680" y="13645"/>
                    <a:pt x="3692" y="13681"/>
                  </a:cubicBezTo>
                  <a:cubicBezTo>
                    <a:pt x="3728" y="13728"/>
                    <a:pt x="3751" y="13752"/>
                    <a:pt x="3787" y="13800"/>
                  </a:cubicBezTo>
                  <a:lnTo>
                    <a:pt x="3811" y="13824"/>
                  </a:lnTo>
                  <a:cubicBezTo>
                    <a:pt x="3847" y="13871"/>
                    <a:pt x="3882" y="13919"/>
                    <a:pt x="3930" y="13979"/>
                  </a:cubicBezTo>
                  <a:cubicBezTo>
                    <a:pt x="3942" y="13990"/>
                    <a:pt x="3942" y="14002"/>
                    <a:pt x="3966" y="14002"/>
                  </a:cubicBezTo>
                  <a:cubicBezTo>
                    <a:pt x="3990" y="14038"/>
                    <a:pt x="4025" y="14086"/>
                    <a:pt x="4049" y="14109"/>
                  </a:cubicBezTo>
                  <a:lnTo>
                    <a:pt x="4097" y="14157"/>
                  </a:lnTo>
                  <a:cubicBezTo>
                    <a:pt x="4120" y="14181"/>
                    <a:pt x="4144" y="14217"/>
                    <a:pt x="4168" y="14240"/>
                  </a:cubicBezTo>
                  <a:lnTo>
                    <a:pt x="4216" y="14288"/>
                  </a:lnTo>
                  <a:lnTo>
                    <a:pt x="4287" y="14360"/>
                  </a:lnTo>
                  <a:lnTo>
                    <a:pt x="4320" y="14392"/>
                  </a:lnTo>
                  <a:lnTo>
                    <a:pt x="4320" y="14392"/>
                  </a:lnTo>
                  <a:cubicBezTo>
                    <a:pt x="1997" y="13493"/>
                    <a:pt x="549" y="11549"/>
                    <a:pt x="549" y="9323"/>
                  </a:cubicBezTo>
                  <a:cubicBezTo>
                    <a:pt x="549" y="7073"/>
                    <a:pt x="2013" y="5132"/>
                    <a:pt x="4359" y="4227"/>
                  </a:cubicBezTo>
                  <a:close/>
                  <a:moveTo>
                    <a:pt x="8919" y="4215"/>
                  </a:moveTo>
                  <a:cubicBezTo>
                    <a:pt x="8931" y="4227"/>
                    <a:pt x="8943" y="4227"/>
                    <a:pt x="8954" y="4251"/>
                  </a:cubicBezTo>
                  <a:cubicBezTo>
                    <a:pt x="8990" y="4263"/>
                    <a:pt x="9002" y="4275"/>
                    <a:pt x="9038" y="4287"/>
                  </a:cubicBezTo>
                  <a:cubicBezTo>
                    <a:pt x="9062" y="4311"/>
                    <a:pt x="9073" y="4323"/>
                    <a:pt x="9109" y="4334"/>
                  </a:cubicBezTo>
                  <a:cubicBezTo>
                    <a:pt x="9133" y="4346"/>
                    <a:pt x="9157" y="4370"/>
                    <a:pt x="9181" y="4382"/>
                  </a:cubicBezTo>
                  <a:cubicBezTo>
                    <a:pt x="9193" y="4394"/>
                    <a:pt x="9228" y="4406"/>
                    <a:pt x="9240" y="4430"/>
                  </a:cubicBezTo>
                  <a:cubicBezTo>
                    <a:pt x="9252" y="4442"/>
                    <a:pt x="9288" y="4454"/>
                    <a:pt x="9300" y="4465"/>
                  </a:cubicBezTo>
                  <a:cubicBezTo>
                    <a:pt x="9312" y="4489"/>
                    <a:pt x="9347" y="4501"/>
                    <a:pt x="9359" y="4513"/>
                  </a:cubicBezTo>
                  <a:cubicBezTo>
                    <a:pt x="9371" y="4525"/>
                    <a:pt x="9407" y="4549"/>
                    <a:pt x="9419" y="4573"/>
                  </a:cubicBezTo>
                  <a:cubicBezTo>
                    <a:pt x="9431" y="4584"/>
                    <a:pt x="9466" y="4608"/>
                    <a:pt x="9478" y="4632"/>
                  </a:cubicBezTo>
                  <a:lnTo>
                    <a:pt x="9538" y="4692"/>
                  </a:lnTo>
                  <a:lnTo>
                    <a:pt x="9597" y="4751"/>
                  </a:lnTo>
                  <a:lnTo>
                    <a:pt x="9657" y="4811"/>
                  </a:lnTo>
                  <a:lnTo>
                    <a:pt x="9716" y="4870"/>
                  </a:lnTo>
                  <a:lnTo>
                    <a:pt x="9776" y="4930"/>
                  </a:lnTo>
                  <a:lnTo>
                    <a:pt x="9835" y="4989"/>
                  </a:lnTo>
                  <a:lnTo>
                    <a:pt x="9895" y="5049"/>
                  </a:lnTo>
                  <a:cubicBezTo>
                    <a:pt x="9919" y="5061"/>
                    <a:pt x="9931" y="5096"/>
                    <a:pt x="9955" y="5108"/>
                  </a:cubicBezTo>
                  <a:cubicBezTo>
                    <a:pt x="9978" y="5144"/>
                    <a:pt x="10002" y="5156"/>
                    <a:pt x="10014" y="5180"/>
                  </a:cubicBezTo>
                  <a:cubicBezTo>
                    <a:pt x="10038" y="5204"/>
                    <a:pt x="10050" y="5227"/>
                    <a:pt x="10074" y="5239"/>
                  </a:cubicBezTo>
                  <a:cubicBezTo>
                    <a:pt x="10097" y="5275"/>
                    <a:pt x="10109" y="5287"/>
                    <a:pt x="10133" y="5323"/>
                  </a:cubicBezTo>
                  <a:cubicBezTo>
                    <a:pt x="10157" y="5346"/>
                    <a:pt x="10169" y="5358"/>
                    <a:pt x="10181" y="5394"/>
                  </a:cubicBezTo>
                  <a:cubicBezTo>
                    <a:pt x="10193" y="5418"/>
                    <a:pt x="10216" y="5442"/>
                    <a:pt x="10240" y="5466"/>
                  </a:cubicBezTo>
                  <a:cubicBezTo>
                    <a:pt x="10252" y="5501"/>
                    <a:pt x="10276" y="5513"/>
                    <a:pt x="10288" y="5537"/>
                  </a:cubicBezTo>
                  <a:cubicBezTo>
                    <a:pt x="10300" y="5573"/>
                    <a:pt x="10312" y="5585"/>
                    <a:pt x="10336" y="5620"/>
                  </a:cubicBezTo>
                  <a:cubicBezTo>
                    <a:pt x="10347" y="5644"/>
                    <a:pt x="10359" y="5656"/>
                    <a:pt x="10371" y="5692"/>
                  </a:cubicBezTo>
                  <a:cubicBezTo>
                    <a:pt x="10395" y="5716"/>
                    <a:pt x="10407" y="5751"/>
                    <a:pt x="10419" y="5763"/>
                  </a:cubicBezTo>
                  <a:cubicBezTo>
                    <a:pt x="10431" y="5799"/>
                    <a:pt x="10455" y="5811"/>
                    <a:pt x="10467" y="5835"/>
                  </a:cubicBezTo>
                  <a:cubicBezTo>
                    <a:pt x="10478" y="5870"/>
                    <a:pt x="10490" y="5894"/>
                    <a:pt x="10514" y="5918"/>
                  </a:cubicBezTo>
                  <a:cubicBezTo>
                    <a:pt x="10526" y="5942"/>
                    <a:pt x="10538" y="5954"/>
                    <a:pt x="10550" y="5989"/>
                  </a:cubicBezTo>
                  <a:lnTo>
                    <a:pt x="10597" y="6073"/>
                  </a:lnTo>
                  <a:cubicBezTo>
                    <a:pt x="10609" y="6108"/>
                    <a:pt x="10633" y="6132"/>
                    <a:pt x="10645" y="6156"/>
                  </a:cubicBezTo>
                  <a:lnTo>
                    <a:pt x="10693" y="6239"/>
                  </a:lnTo>
                  <a:cubicBezTo>
                    <a:pt x="10705" y="6275"/>
                    <a:pt x="10717" y="6299"/>
                    <a:pt x="10728" y="6311"/>
                  </a:cubicBezTo>
                  <a:lnTo>
                    <a:pt x="10776" y="6406"/>
                  </a:lnTo>
                  <a:cubicBezTo>
                    <a:pt x="10788" y="6430"/>
                    <a:pt x="10812" y="6466"/>
                    <a:pt x="10812" y="6489"/>
                  </a:cubicBezTo>
                  <a:lnTo>
                    <a:pt x="10848" y="6585"/>
                  </a:lnTo>
                  <a:cubicBezTo>
                    <a:pt x="10871" y="6609"/>
                    <a:pt x="10883" y="6644"/>
                    <a:pt x="10883" y="6668"/>
                  </a:cubicBezTo>
                  <a:cubicBezTo>
                    <a:pt x="10895" y="6704"/>
                    <a:pt x="10907" y="6728"/>
                    <a:pt x="10907" y="6763"/>
                  </a:cubicBezTo>
                  <a:cubicBezTo>
                    <a:pt x="10931" y="6787"/>
                    <a:pt x="10931" y="6823"/>
                    <a:pt x="10943" y="6847"/>
                  </a:cubicBezTo>
                  <a:cubicBezTo>
                    <a:pt x="10955" y="6882"/>
                    <a:pt x="10955" y="6906"/>
                    <a:pt x="10967" y="6942"/>
                  </a:cubicBezTo>
                  <a:cubicBezTo>
                    <a:pt x="10990" y="6966"/>
                    <a:pt x="10990" y="7001"/>
                    <a:pt x="11002" y="7025"/>
                  </a:cubicBezTo>
                  <a:cubicBezTo>
                    <a:pt x="11014" y="7061"/>
                    <a:pt x="11014" y="7085"/>
                    <a:pt x="11026" y="7121"/>
                  </a:cubicBezTo>
                  <a:cubicBezTo>
                    <a:pt x="11050" y="7144"/>
                    <a:pt x="11050" y="7180"/>
                    <a:pt x="11062" y="7204"/>
                  </a:cubicBezTo>
                  <a:cubicBezTo>
                    <a:pt x="11074" y="7240"/>
                    <a:pt x="11074" y="7263"/>
                    <a:pt x="11086" y="7299"/>
                  </a:cubicBezTo>
                  <a:cubicBezTo>
                    <a:pt x="11109" y="7323"/>
                    <a:pt x="11109" y="7359"/>
                    <a:pt x="11121" y="7382"/>
                  </a:cubicBezTo>
                  <a:cubicBezTo>
                    <a:pt x="11133" y="7418"/>
                    <a:pt x="11133" y="7442"/>
                    <a:pt x="11145" y="7478"/>
                  </a:cubicBezTo>
                  <a:cubicBezTo>
                    <a:pt x="11169" y="7502"/>
                    <a:pt x="11169" y="7537"/>
                    <a:pt x="11181" y="7561"/>
                  </a:cubicBezTo>
                  <a:cubicBezTo>
                    <a:pt x="11193" y="7597"/>
                    <a:pt x="11193" y="7621"/>
                    <a:pt x="11205" y="7656"/>
                  </a:cubicBezTo>
                  <a:cubicBezTo>
                    <a:pt x="11205" y="7680"/>
                    <a:pt x="11229" y="7716"/>
                    <a:pt x="11229" y="7763"/>
                  </a:cubicBezTo>
                  <a:cubicBezTo>
                    <a:pt x="11229" y="7787"/>
                    <a:pt x="11240" y="7823"/>
                    <a:pt x="11240" y="7847"/>
                  </a:cubicBezTo>
                  <a:cubicBezTo>
                    <a:pt x="11240" y="7883"/>
                    <a:pt x="11252" y="7918"/>
                    <a:pt x="11252" y="7954"/>
                  </a:cubicBezTo>
                  <a:cubicBezTo>
                    <a:pt x="11252" y="7978"/>
                    <a:pt x="11264" y="8013"/>
                    <a:pt x="11264" y="8037"/>
                  </a:cubicBezTo>
                  <a:cubicBezTo>
                    <a:pt x="11264" y="8073"/>
                    <a:pt x="11288" y="8121"/>
                    <a:pt x="11288" y="8144"/>
                  </a:cubicBezTo>
                  <a:cubicBezTo>
                    <a:pt x="11288" y="8180"/>
                    <a:pt x="11300" y="8204"/>
                    <a:pt x="11300" y="8240"/>
                  </a:cubicBezTo>
                  <a:cubicBezTo>
                    <a:pt x="11300" y="8264"/>
                    <a:pt x="11312" y="8311"/>
                    <a:pt x="11312" y="8335"/>
                  </a:cubicBezTo>
                  <a:cubicBezTo>
                    <a:pt x="11312" y="8371"/>
                    <a:pt x="11324" y="8394"/>
                    <a:pt x="11324" y="8430"/>
                  </a:cubicBezTo>
                  <a:cubicBezTo>
                    <a:pt x="11324" y="8454"/>
                    <a:pt x="11324" y="8502"/>
                    <a:pt x="11348" y="8537"/>
                  </a:cubicBezTo>
                  <a:cubicBezTo>
                    <a:pt x="11348" y="8561"/>
                    <a:pt x="11348" y="8597"/>
                    <a:pt x="11359" y="8621"/>
                  </a:cubicBezTo>
                  <a:cubicBezTo>
                    <a:pt x="11359" y="8668"/>
                    <a:pt x="11359" y="8692"/>
                    <a:pt x="11371" y="8740"/>
                  </a:cubicBezTo>
                  <a:lnTo>
                    <a:pt x="11371" y="8835"/>
                  </a:lnTo>
                  <a:lnTo>
                    <a:pt x="11371" y="8966"/>
                  </a:lnTo>
                  <a:lnTo>
                    <a:pt x="11371" y="9037"/>
                  </a:lnTo>
                  <a:lnTo>
                    <a:pt x="11371" y="9252"/>
                  </a:lnTo>
                  <a:lnTo>
                    <a:pt x="11371" y="9454"/>
                  </a:lnTo>
                  <a:lnTo>
                    <a:pt x="11371" y="9526"/>
                  </a:lnTo>
                  <a:lnTo>
                    <a:pt x="11371" y="9668"/>
                  </a:lnTo>
                  <a:lnTo>
                    <a:pt x="11371" y="9752"/>
                  </a:lnTo>
                  <a:cubicBezTo>
                    <a:pt x="11371" y="9799"/>
                    <a:pt x="11371" y="9823"/>
                    <a:pt x="11359" y="9871"/>
                  </a:cubicBezTo>
                  <a:cubicBezTo>
                    <a:pt x="11359" y="9907"/>
                    <a:pt x="11359" y="9930"/>
                    <a:pt x="11348" y="9966"/>
                  </a:cubicBezTo>
                  <a:cubicBezTo>
                    <a:pt x="11348" y="9990"/>
                    <a:pt x="11348" y="10038"/>
                    <a:pt x="11324" y="10061"/>
                  </a:cubicBezTo>
                  <a:cubicBezTo>
                    <a:pt x="11324" y="10097"/>
                    <a:pt x="11312" y="10121"/>
                    <a:pt x="11312" y="10157"/>
                  </a:cubicBezTo>
                  <a:cubicBezTo>
                    <a:pt x="11312" y="10180"/>
                    <a:pt x="11300" y="10228"/>
                    <a:pt x="11300" y="10264"/>
                  </a:cubicBezTo>
                  <a:cubicBezTo>
                    <a:pt x="11300" y="10288"/>
                    <a:pt x="11288" y="10323"/>
                    <a:pt x="11288" y="10347"/>
                  </a:cubicBezTo>
                  <a:cubicBezTo>
                    <a:pt x="11288" y="10383"/>
                    <a:pt x="11264" y="10419"/>
                    <a:pt x="11264" y="10454"/>
                  </a:cubicBezTo>
                  <a:cubicBezTo>
                    <a:pt x="11264" y="10478"/>
                    <a:pt x="11252" y="10514"/>
                    <a:pt x="11252" y="10538"/>
                  </a:cubicBezTo>
                  <a:cubicBezTo>
                    <a:pt x="11252" y="10573"/>
                    <a:pt x="11240" y="10621"/>
                    <a:pt x="11240" y="10645"/>
                  </a:cubicBezTo>
                  <a:cubicBezTo>
                    <a:pt x="11240" y="10680"/>
                    <a:pt x="11229" y="10704"/>
                    <a:pt x="11229" y="10740"/>
                  </a:cubicBezTo>
                  <a:cubicBezTo>
                    <a:pt x="11229" y="10764"/>
                    <a:pt x="11205" y="10800"/>
                    <a:pt x="11205" y="10835"/>
                  </a:cubicBezTo>
                  <a:cubicBezTo>
                    <a:pt x="11205" y="10871"/>
                    <a:pt x="11193" y="10895"/>
                    <a:pt x="11181" y="10931"/>
                  </a:cubicBezTo>
                  <a:cubicBezTo>
                    <a:pt x="11169" y="10954"/>
                    <a:pt x="11169" y="10990"/>
                    <a:pt x="11145" y="11014"/>
                  </a:cubicBezTo>
                  <a:cubicBezTo>
                    <a:pt x="11133" y="11050"/>
                    <a:pt x="11133" y="11073"/>
                    <a:pt x="11121" y="11109"/>
                  </a:cubicBezTo>
                  <a:cubicBezTo>
                    <a:pt x="11109" y="11133"/>
                    <a:pt x="11109" y="11169"/>
                    <a:pt x="11086" y="11192"/>
                  </a:cubicBezTo>
                  <a:cubicBezTo>
                    <a:pt x="11074" y="11228"/>
                    <a:pt x="11074" y="11252"/>
                    <a:pt x="11062" y="11288"/>
                  </a:cubicBezTo>
                  <a:cubicBezTo>
                    <a:pt x="11050" y="11312"/>
                    <a:pt x="11050" y="11347"/>
                    <a:pt x="11026" y="11371"/>
                  </a:cubicBezTo>
                  <a:cubicBezTo>
                    <a:pt x="11014" y="11407"/>
                    <a:pt x="11014" y="11431"/>
                    <a:pt x="11002" y="11466"/>
                  </a:cubicBezTo>
                  <a:cubicBezTo>
                    <a:pt x="10990" y="11490"/>
                    <a:pt x="10990" y="11526"/>
                    <a:pt x="10967" y="11550"/>
                  </a:cubicBezTo>
                  <a:cubicBezTo>
                    <a:pt x="10955" y="11585"/>
                    <a:pt x="10955" y="11609"/>
                    <a:pt x="10943" y="11645"/>
                  </a:cubicBezTo>
                  <a:cubicBezTo>
                    <a:pt x="10931" y="11669"/>
                    <a:pt x="10931" y="11704"/>
                    <a:pt x="10907" y="11728"/>
                  </a:cubicBezTo>
                  <a:cubicBezTo>
                    <a:pt x="10895" y="11764"/>
                    <a:pt x="10883" y="11788"/>
                    <a:pt x="10883" y="11823"/>
                  </a:cubicBezTo>
                  <a:cubicBezTo>
                    <a:pt x="10871" y="11847"/>
                    <a:pt x="10848" y="11883"/>
                    <a:pt x="10848" y="11907"/>
                  </a:cubicBezTo>
                  <a:lnTo>
                    <a:pt x="10812" y="12002"/>
                  </a:lnTo>
                  <a:cubicBezTo>
                    <a:pt x="10788" y="12026"/>
                    <a:pt x="10776" y="12062"/>
                    <a:pt x="10776" y="12085"/>
                  </a:cubicBezTo>
                  <a:lnTo>
                    <a:pt x="10728" y="12181"/>
                  </a:lnTo>
                  <a:cubicBezTo>
                    <a:pt x="10717" y="12204"/>
                    <a:pt x="10705" y="12240"/>
                    <a:pt x="10693" y="12252"/>
                  </a:cubicBezTo>
                  <a:lnTo>
                    <a:pt x="10645" y="12347"/>
                  </a:lnTo>
                  <a:cubicBezTo>
                    <a:pt x="10633" y="12371"/>
                    <a:pt x="10609" y="12407"/>
                    <a:pt x="10597" y="12419"/>
                  </a:cubicBezTo>
                  <a:lnTo>
                    <a:pt x="10550" y="12502"/>
                  </a:lnTo>
                  <a:cubicBezTo>
                    <a:pt x="10538" y="12538"/>
                    <a:pt x="10526" y="12550"/>
                    <a:pt x="10514" y="12585"/>
                  </a:cubicBezTo>
                  <a:cubicBezTo>
                    <a:pt x="10490" y="12609"/>
                    <a:pt x="10478" y="12645"/>
                    <a:pt x="10467" y="12657"/>
                  </a:cubicBezTo>
                  <a:cubicBezTo>
                    <a:pt x="10455" y="12681"/>
                    <a:pt x="10431" y="12705"/>
                    <a:pt x="10419" y="12728"/>
                  </a:cubicBezTo>
                  <a:cubicBezTo>
                    <a:pt x="10407" y="12764"/>
                    <a:pt x="10395" y="12788"/>
                    <a:pt x="10371" y="12800"/>
                  </a:cubicBezTo>
                  <a:cubicBezTo>
                    <a:pt x="10359" y="12836"/>
                    <a:pt x="10347" y="12847"/>
                    <a:pt x="10336" y="12883"/>
                  </a:cubicBezTo>
                  <a:cubicBezTo>
                    <a:pt x="10312" y="12907"/>
                    <a:pt x="10300" y="12919"/>
                    <a:pt x="10288" y="12955"/>
                  </a:cubicBezTo>
                  <a:cubicBezTo>
                    <a:pt x="10276" y="12978"/>
                    <a:pt x="10252" y="13002"/>
                    <a:pt x="10240" y="13026"/>
                  </a:cubicBezTo>
                  <a:cubicBezTo>
                    <a:pt x="10228" y="13062"/>
                    <a:pt x="10216" y="13074"/>
                    <a:pt x="10181" y="13097"/>
                  </a:cubicBezTo>
                  <a:cubicBezTo>
                    <a:pt x="10169" y="13133"/>
                    <a:pt x="10157" y="13145"/>
                    <a:pt x="10133" y="13181"/>
                  </a:cubicBezTo>
                  <a:cubicBezTo>
                    <a:pt x="10121" y="13205"/>
                    <a:pt x="10109" y="13217"/>
                    <a:pt x="10074" y="13252"/>
                  </a:cubicBezTo>
                  <a:cubicBezTo>
                    <a:pt x="10062" y="13276"/>
                    <a:pt x="10050" y="13300"/>
                    <a:pt x="10014" y="13324"/>
                  </a:cubicBezTo>
                  <a:cubicBezTo>
                    <a:pt x="10002" y="13359"/>
                    <a:pt x="9978" y="13371"/>
                    <a:pt x="9955" y="13395"/>
                  </a:cubicBezTo>
                  <a:cubicBezTo>
                    <a:pt x="9943" y="13419"/>
                    <a:pt x="9931" y="13443"/>
                    <a:pt x="9895" y="13455"/>
                  </a:cubicBezTo>
                  <a:lnTo>
                    <a:pt x="9835" y="13514"/>
                  </a:lnTo>
                  <a:cubicBezTo>
                    <a:pt x="9824" y="13645"/>
                    <a:pt x="9812" y="13669"/>
                    <a:pt x="9776" y="13681"/>
                  </a:cubicBezTo>
                  <a:lnTo>
                    <a:pt x="9716" y="13740"/>
                  </a:lnTo>
                  <a:lnTo>
                    <a:pt x="9657" y="13800"/>
                  </a:lnTo>
                  <a:lnTo>
                    <a:pt x="9597" y="13859"/>
                  </a:lnTo>
                  <a:lnTo>
                    <a:pt x="9538" y="13919"/>
                  </a:lnTo>
                  <a:lnTo>
                    <a:pt x="9478" y="13979"/>
                  </a:lnTo>
                  <a:lnTo>
                    <a:pt x="9419" y="14038"/>
                  </a:lnTo>
                  <a:cubicBezTo>
                    <a:pt x="9407" y="14050"/>
                    <a:pt x="9371" y="14062"/>
                    <a:pt x="9359" y="14098"/>
                  </a:cubicBezTo>
                  <a:cubicBezTo>
                    <a:pt x="9347" y="14109"/>
                    <a:pt x="9312" y="14121"/>
                    <a:pt x="9300" y="14157"/>
                  </a:cubicBezTo>
                  <a:cubicBezTo>
                    <a:pt x="9288" y="14169"/>
                    <a:pt x="9252" y="14181"/>
                    <a:pt x="9240" y="14205"/>
                  </a:cubicBezTo>
                  <a:cubicBezTo>
                    <a:pt x="9216" y="14217"/>
                    <a:pt x="9193" y="14229"/>
                    <a:pt x="9169" y="14240"/>
                  </a:cubicBezTo>
                  <a:cubicBezTo>
                    <a:pt x="9157" y="14264"/>
                    <a:pt x="9121" y="14276"/>
                    <a:pt x="9109" y="14288"/>
                  </a:cubicBezTo>
                  <a:cubicBezTo>
                    <a:pt x="9073" y="14300"/>
                    <a:pt x="9062" y="14324"/>
                    <a:pt x="9038" y="14336"/>
                  </a:cubicBezTo>
                  <a:cubicBezTo>
                    <a:pt x="9002" y="14348"/>
                    <a:pt x="8990" y="14360"/>
                    <a:pt x="8954" y="14383"/>
                  </a:cubicBezTo>
                  <a:cubicBezTo>
                    <a:pt x="8943" y="14395"/>
                    <a:pt x="8931" y="14395"/>
                    <a:pt x="8919" y="14407"/>
                  </a:cubicBezTo>
                  <a:lnTo>
                    <a:pt x="8335" y="14407"/>
                  </a:lnTo>
                  <a:cubicBezTo>
                    <a:pt x="8347" y="14383"/>
                    <a:pt x="8359" y="14360"/>
                    <a:pt x="8359" y="14336"/>
                  </a:cubicBezTo>
                  <a:cubicBezTo>
                    <a:pt x="8359" y="14324"/>
                    <a:pt x="8383" y="14324"/>
                    <a:pt x="8383" y="14300"/>
                  </a:cubicBezTo>
                  <a:cubicBezTo>
                    <a:pt x="8395" y="14264"/>
                    <a:pt x="8419" y="14229"/>
                    <a:pt x="8442" y="14181"/>
                  </a:cubicBezTo>
                  <a:lnTo>
                    <a:pt x="8442" y="14169"/>
                  </a:lnTo>
                  <a:cubicBezTo>
                    <a:pt x="8454" y="14121"/>
                    <a:pt x="8466" y="14098"/>
                    <a:pt x="8478" y="14050"/>
                  </a:cubicBezTo>
                  <a:cubicBezTo>
                    <a:pt x="8478" y="14038"/>
                    <a:pt x="8502" y="14026"/>
                    <a:pt x="8502" y="14002"/>
                  </a:cubicBezTo>
                  <a:lnTo>
                    <a:pt x="8538" y="13919"/>
                  </a:lnTo>
                  <a:cubicBezTo>
                    <a:pt x="8538" y="13907"/>
                    <a:pt x="8562" y="13883"/>
                    <a:pt x="8562" y="13871"/>
                  </a:cubicBezTo>
                  <a:cubicBezTo>
                    <a:pt x="8573" y="13848"/>
                    <a:pt x="8585" y="13812"/>
                    <a:pt x="8585" y="13788"/>
                  </a:cubicBezTo>
                  <a:cubicBezTo>
                    <a:pt x="8585" y="13764"/>
                    <a:pt x="8597" y="13752"/>
                    <a:pt x="8597" y="13740"/>
                  </a:cubicBezTo>
                  <a:cubicBezTo>
                    <a:pt x="8621" y="13705"/>
                    <a:pt x="8621" y="13681"/>
                    <a:pt x="8633" y="13645"/>
                  </a:cubicBezTo>
                  <a:cubicBezTo>
                    <a:pt x="8633" y="13633"/>
                    <a:pt x="8645" y="13621"/>
                    <a:pt x="8645" y="13609"/>
                  </a:cubicBezTo>
                  <a:cubicBezTo>
                    <a:pt x="8657" y="13574"/>
                    <a:pt x="8681" y="13526"/>
                    <a:pt x="8681" y="13502"/>
                  </a:cubicBezTo>
                  <a:cubicBezTo>
                    <a:pt x="8681" y="13490"/>
                    <a:pt x="8692" y="13467"/>
                    <a:pt x="8692" y="13455"/>
                  </a:cubicBezTo>
                  <a:lnTo>
                    <a:pt x="8740" y="13324"/>
                  </a:lnTo>
                  <a:lnTo>
                    <a:pt x="8740" y="13312"/>
                  </a:lnTo>
                  <a:cubicBezTo>
                    <a:pt x="8752" y="13264"/>
                    <a:pt x="8764" y="13205"/>
                    <a:pt x="8776" y="13145"/>
                  </a:cubicBezTo>
                  <a:cubicBezTo>
                    <a:pt x="8776" y="13133"/>
                    <a:pt x="8776" y="13133"/>
                    <a:pt x="8800" y="13109"/>
                  </a:cubicBezTo>
                  <a:cubicBezTo>
                    <a:pt x="8812" y="13074"/>
                    <a:pt x="8823" y="13026"/>
                    <a:pt x="8823" y="12978"/>
                  </a:cubicBezTo>
                  <a:cubicBezTo>
                    <a:pt x="8823" y="12966"/>
                    <a:pt x="8835" y="12955"/>
                    <a:pt x="8835" y="12931"/>
                  </a:cubicBezTo>
                  <a:cubicBezTo>
                    <a:pt x="8859" y="12907"/>
                    <a:pt x="8859" y="12859"/>
                    <a:pt x="8871" y="12812"/>
                  </a:cubicBezTo>
                  <a:cubicBezTo>
                    <a:pt x="8871" y="12800"/>
                    <a:pt x="8883" y="12776"/>
                    <a:pt x="8883" y="12752"/>
                  </a:cubicBezTo>
                  <a:cubicBezTo>
                    <a:pt x="8895" y="12728"/>
                    <a:pt x="8895" y="12681"/>
                    <a:pt x="8919" y="12657"/>
                  </a:cubicBezTo>
                  <a:cubicBezTo>
                    <a:pt x="8919" y="12633"/>
                    <a:pt x="8931" y="12609"/>
                    <a:pt x="8931" y="12597"/>
                  </a:cubicBezTo>
                  <a:cubicBezTo>
                    <a:pt x="8943" y="12550"/>
                    <a:pt x="8943" y="12514"/>
                    <a:pt x="8954" y="12478"/>
                  </a:cubicBezTo>
                  <a:cubicBezTo>
                    <a:pt x="8954" y="12455"/>
                    <a:pt x="8978" y="12431"/>
                    <a:pt x="8978" y="12419"/>
                  </a:cubicBezTo>
                  <a:cubicBezTo>
                    <a:pt x="8990" y="12371"/>
                    <a:pt x="8990" y="12324"/>
                    <a:pt x="9002" y="12276"/>
                  </a:cubicBezTo>
                  <a:cubicBezTo>
                    <a:pt x="9002" y="12264"/>
                    <a:pt x="9002" y="12252"/>
                    <a:pt x="9014" y="12240"/>
                  </a:cubicBezTo>
                  <a:cubicBezTo>
                    <a:pt x="9038" y="12121"/>
                    <a:pt x="9062" y="12002"/>
                    <a:pt x="9073" y="11883"/>
                  </a:cubicBezTo>
                  <a:cubicBezTo>
                    <a:pt x="9073" y="11859"/>
                    <a:pt x="9073" y="11847"/>
                    <a:pt x="9097" y="11823"/>
                  </a:cubicBezTo>
                  <a:cubicBezTo>
                    <a:pt x="9097" y="11776"/>
                    <a:pt x="9109" y="11728"/>
                    <a:pt x="9109" y="11693"/>
                  </a:cubicBezTo>
                  <a:cubicBezTo>
                    <a:pt x="9109" y="11669"/>
                    <a:pt x="9109" y="11645"/>
                    <a:pt x="9121" y="11633"/>
                  </a:cubicBezTo>
                  <a:cubicBezTo>
                    <a:pt x="9121" y="11585"/>
                    <a:pt x="9133" y="11550"/>
                    <a:pt x="9133" y="11514"/>
                  </a:cubicBezTo>
                  <a:cubicBezTo>
                    <a:pt x="9133" y="11478"/>
                    <a:pt x="9133" y="11466"/>
                    <a:pt x="9157" y="11431"/>
                  </a:cubicBezTo>
                  <a:cubicBezTo>
                    <a:pt x="9157" y="11395"/>
                    <a:pt x="9169" y="11359"/>
                    <a:pt x="9169" y="11312"/>
                  </a:cubicBezTo>
                  <a:cubicBezTo>
                    <a:pt x="9169" y="11288"/>
                    <a:pt x="9169" y="11276"/>
                    <a:pt x="9181" y="11240"/>
                  </a:cubicBezTo>
                  <a:cubicBezTo>
                    <a:pt x="9181" y="11192"/>
                    <a:pt x="9193" y="11157"/>
                    <a:pt x="9193" y="11109"/>
                  </a:cubicBezTo>
                  <a:lnTo>
                    <a:pt x="9193" y="11050"/>
                  </a:lnTo>
                  <a:cubicBezTo>
                    <a:pt x="9193" y="10990"/>
                    <a:pt x="9216" y="10942"/>
                    <a:pt x="9216" y="10883"/>
                  </a:cubicBezTo>
                  <a:lnTo>
                    <a:pt x="9216" y="10835"/>
                  </a:lnTo>
                  <a:cubicBezTo>
                    <a:pt x="9216" y="10776"/>
                    <a:pt x="9228" y="10704"/>
                    <a:pt x="9228" y="10645"/>
                  </a:cubicBezTo>
                  <a:lnTo>
                    <a:pt x="9228" y="10597"/>
                  </a:lnTo>
                  <a:cubicBezTo>
                    <a:pt x="9228" y="10561"/>
                    <a:pt x="9228" y="10502"/>
                    <a:pt x="9240" y="10454"/>
                  </a:cubicBezTo>
                  <a:lnTo>
                    <a:pt x="9240" y="10383"/>
                  </a:lnTo>
                  <a:lnTo>
                    <a:pt x="9240" y="10240"/>
                  </a:lnTo>
                  <a:lnTo>
                    <a:pt x="9240" y="10169"/>
                  </a:lnTo>
                  <a:lnTo>
                    <a:pt x="9240" y="10038"/>
                  </a:lnTo>
                  <a:lnTo>
                    <a:pt x="9240" y="9966"/>
                  </a:lnTo>
                  <a:lnTo>
                    <a:pt x="9240" y="9823"/>
                  </a:lnTo>
                  <a:lnTo>
                    <a:pt x="9240" y="9752"/>
                  </a:lnTo>
                  <a:lnTo>
                    <a:pt x="9240" y="9609"/>
                  </a:lnTo>
                  <a:lnTo>
                    <a:pt x="9240" y="9526"/>
                  </a:lnTo>
                  <a:lnTo>
                    <a:pt x="9240" y="9323"/>
                  </a:lnTo>
                  <a:lnTo>
                    <a:pt x="9240" y="9109"/>
                  </a:lnTo>
                  <a:lnTo>
                    <a:pt x="9240" y="9037"/>
                  </a:lnTo>
                  <a:lnTo>
                    <a:pt x="9240" y="8895"/>
                  </a:lnTo>
                  <a:lnTo>
                    <a:pt x="9240" y="8811"/>
                  </a:lnTo>
                  <a:lnTo>
                    <a:pt x="9240" y="8680"/>
                  </a:lnTo>
                  <a:lnTo>
                    <a:pt x="9240" y="8597"/>
                  </a:lnTo>
                  <a:lnTo>
                    <a:pt x="9240" y="8454"/>
                  </a:lnTo>
                  <a:lnTo>
                    <a:pt x="9240" y="8383"/>
                  </a:lnTo>
                  <a:lnTo>
                    <a:pt x="9240" y="8252"/>
                  </a:lnTo>
                  <a:lnTo>
                    <a:pt x="9240" y="8180"/>
                  </a:lnTo>
                  <a:cubicBezTo>
                    <a:pt x="9240" y="8133"/>
                    <a:pt x="9240" y="8073"/>
                    <a:pt x="9228" y="8025"/>
                  </a:cubicBezTo>
                  <a:lnTo>
                    <a:pt x="9228" y="7978"/>
                  </a:lnTo>
                  <a:cubicBezTo>
                    <a:pt x="9228" y="7918"/>
                    <a:pt x="9216" y="7847"/>
                    <a:pt x="9216" y="7787"/>
                  </a:cubicBezTo>
                  <a:lnTo>
                    <a:pt x="9216" y="7740"/>
                  </a:lnTo>
                  <a:cubicBezTo>
                    <a:pt x="9216" y="7704"/>
                    <a:pt x="9193" y="7644"/>
                    <a:pt x="9193" y="7597"/>
                  </a:cubicBezTo>
                  <a:lnTo>
                    <a:pt x="9193" y="7525"/>
                  </a:lnTo>
                  <a:cubicBezTo>
                    <a:pt x="9193" y="7478"/>
                    <a:pt x="9181" y="7430"/>
                    <a:pt x="9181" y="7382"/>
                  </a:cubicBezTo>
                  <a:cubicBezTo>
                    <a:pt x="9181" y="7359"/>
                    <a:pt x="9181" y="7347"/>
                    <a:pt x="9169" y="7311"/>
                  </a:cubicBezTo>
                  <a:cubicBezTo>
                    <a:pt x="9169" y="7263"/>
                    <a:pt x="9157" y="7240"/>
                    <a:pt x="9157" y="7192"/>
                  </a:cubicBezTo>
                  <a:cubicBezTo>
                    <a:pt x="9157" y="7168"/>
                    <a:pt x="9157" y="7144"/>
                    <a:pt x="9133" y="7121"/>
                  </a:cubicBezTo>
                  <a:cubicBezTo>
                    <a:pt x="9133" y="7073"/>
                    <a:pt x="9121" y="7049"/>
                    <a:pt x="9121" y="7001"/>
                  </a:cubicBezTo>
                  <a:cubicBezTo>
                    <a:pt x="9121" y="6966"/>
                    <a:pt x="9121" y="6954"/>
                    <a:pt x="9109" y="6930"/>
                  </a:cubicBezTo>
                  <a:cubicBezTo>
                    <a:pt x="9109" y="6882"/>
                    <a:pt x="9097" y="6835"/>
                    <a:pt x="9097" y="6787"/>
                  </a:cubicBezTo>
                  <a:cubicBezTo>
                    <a:pt x="9097" y="6775"/>
                    <a:pt x="9097" y="6751"/>
                    <a:pt x="9073" y="6728"/>
                  </a:cubicBezTo>
                  <a:cubicBezTo>
                    <a:pt x="9062" y="6668"/>
                    <a:pt x="9062" y="6609"/>
                    <a:pt x="9050" y="6549"/>
                  </a:cubicBezTo>
                  <a:lnTo>
                    <a:pt x="9050" y="6537"/>
                  </a:lnTo>
                  <a:cubicBezTo>
                    <a:pt x="9038" y="6478"/>
                    <a:pt x="9038" y="6418"/>
                    <a:pt x="9014" y="6359"/>
                  </a:cubicBezTo>
                  <a:cubicBezTo>
                    <a:pt x="9014" y="6347"/>
                    <a:pt x="9014" y="6335"/>
                    <a:pt x="9002" y="6311"/>
                  </a:cubicBezTo>
                  <a:cubicBezTo>
                    <a:pt x="8990" y="6275"/>
                    <a:pt x="8990" y="6228"/>
                    <a:pt x="8978" y="6192"/>
                  </a:cubicBezTo>
                  <a:cubicBezTo>
                    <a:pt x="8978" y="6180"/>
                    <a:pt x="8954" y="6156"/>
                    <a:pt x="8954" y="6132"/>
                  </a:cubicBezTo>
                  <a:cubicBezTo>
                    <a:pt x="8943" y="6108"/>
                    <a:pt x="8943" y="6061"/>
                    <a:pt x="8931" y="6037"/>
                  </a:cubicBezTo>
                  <a:cubicBezTo>
                    <a:pt x="8931" y="6013"/>
                    <a:pt x="8919" y="5989"/>
                    <a:pt x="8919" y="5978"/>
                  </a:cubicBezTo>
                  <a:cubicBezTo>
                    <a:pt x="8895" y="5942"/>
                    <a:pt x="8895" y="5894"/>
                    <a:pt x="8883" y="5870"/>
                  </a:cubicBezTo>
                  <a:cubicBezTo>
                    <a:pt x="8883" y="5858"/>
                    <a:pt x="8871" y="5823"/>
                    <a:pt x="8871" y="5811"/>
                  </a:cubicBezTo>
                  <a:cubicBezTo>
                    <a:pt x="8859" y="5775"/>
                    <a:pt x="8859" y="5739"/>
                    <a:pt x="8835" y="5704"/>
                  </a:cubicBezTo>
                  <a:cubicBezTo>
                    <a:pt x="8835" y="5692"/>
                    <a:pt x="8823" y="5656"/>
                    <a:pt x="8823" y="5644"/>
                  </a:cubicBezTo>
                  <a:cubicBezTo>
                    <a:pt x="8812" y="5597"/>
                    <a:pt x="8812" y="5573"/>
                    <a:pt x="8800" y="5525"/>
                  </a:cubicBezTo>
                  <a:cubicBezTo>
                    <a:pt x="8800" y="5513"/>
                    <a:pt x="8800" y="5501"/>
                    <a:pt x="8776" y="5477"/>
                  </a:cubicBezTo>
                  <a:cubicBezTo>
                    <a:pt x="8764" y="5418"/>
                    <a:pt x="8752" y="5382"/>
                    <a:pt x="8740" y="5335"/>
                  </a:cubicBezTo>
                  <a:lnTo>
                    <a:pt x="8740" y="5299"/>
                  </a:lnTo>
                  <a:lnTo>
                    <a:pt x="8692" y="5168"/>
                  </a:lnTo>
                  <a:cubicBezTo>
                    <a:pt x="8692" y="5156"/>
                    <a:pt x="8681" y="5144"/>
                    <a:pt x="8681" y="5120"/>
                  </a:cubicBezTo>
                  <a:cubicBezTo>
                    <a:pt x="8657" y="5096"/>
                    <a:pt x="8657" y="5061"/>
                    <a:pt x="8645" y="5025"/>
                  </a:cubicBezTo>
                  <a:cubicBezTo>
                    <a:pt x="8645" y="5001"/>
                    <a:pt x="8633" y="4989"/>
                    <a:pt x="8633" y="4965"/>
                  </a:cubicBezTo>
                  <a:cubicBezTo>
                    <a:pt x="8621" y="4930"/>
                    <a:pt x="8621" y="4906"/>
                    <a:pt x="8597" y="4870"/>
                  </a:cubicBezTo>
                  <a:cubicBezTo>
                    <a:pt x="8597" y="4858"/>
                    <a:pt x="8585" y="4846"/>
                    <a:pt x="8585" y="4811"/>
                  </a:cubicBezTo>
                  <a:cubicBezTo>
                    <a:pt x="8573" y="4787"/>
                    <a:pt x="8573" y="4751"/>
                    <a:pt x="8562" y="4727"/>
                  </a:cubicBezTo>
                  <a:cubicBezTo>
                    <a:pt x="8562" y="4704"/>
                    <a:pt x="8538" y="4692"/>
                    <a:pt x="8538" y="4680"/>
                  </a:cubicBezTo>
                  <a:cubicBezTo>
                    <a:pt x="8526" y="4644"/>
                    <a:pt x="8514" y="4620"/>
                    <a:pt x="8514" y="4584"/>
                  </a:cubicBezTo>
                  <a:cubicBezTo>
                    <a:pt x="8514" y="4573"/>
                    <a:pt x="8502" y="4561"/>
                    <a:pt x="8502" y="4549"/>
                  </a:cubicBezTo>
                  <a:cubicBezTo>
                    <a:pt x="8478" y="4513"/>
                    <a:pt x="8466" y="4465"/>
                    <a:pt x="8454" y="4442"/>
                  </a:cubicBezTo>
                  <a:cubicBezTo>
                    <a:pt x="8454" y="4442"/>
                    <a:pt x="8454" y="4430"/>
                    <a:pt x="8442" y="4430"/>
                  </a:cubicBezTo>
                  <a:cubicBezTo>
                    <a:pt x="8419" y="4382"/>
                    <a:pt x="8395" y="4346"/>
                    <a:pt x="8383" y="4311"/>
                  </a:cubicBezTo>
                  <a:cubicBezTo>
                    <a:pt x="8383" y="4287"/>
                    <a:pt x="8359" y="4275"/>
                    <a:pt x="8359" y="4275"/>
                  </a:cubicBezTo>
                  <a:cubicBezTo>
                    <a:pt x="8347" y="4263"/>
                    <a:pt x="8347" y="4227"/>
                    <a:pt x="8335" y="4215"/>
                  </a:cubicBezTo>
                  <a:close/>
                  <a:moveTo>
                    <a:pt x="9990" y="4073"/>
                  </a:moveTo>
                  <a:cubicBezTo>
                    <a:pt x="12336" y="4965"/>
                    <a:pt x="13800" y="6906"/>
                    <a:pt x="13800" y="9156"/>
                  </a:cubicBezTo>
                  <a:cubicBezTo>
                    <a:pt x="13788" y="11562"/>
                    <a:pt x="12324" y="13502"/>
                    <a:pt x="9978" y="14407"/>
                  </a:cubicBezTo>
                  <a:lnTo>
                    <a:pt x="9859" y="14407"/>
                  </a:lnTo>
                  <a:lnTo>
                    <a:pt x="9871" y="14395"/>
                  </a:lnTo>
                  <a:lnTo>
                    <a:pt x="9919" y="14348"/>
                  </a:lnTo>
                  <a:lnTo>
                    <a:pt x="10002" y="14264"/>
                  </a:lnTo>
                  <a:lnTo>
                    <a:pt x="10050" y="14217"/>
                  </a:lnTo>
                  <a:lnTo>
                    <a:pt x="10121" y="14145"/>
                  </a:lnTo>
                  <a:lnTo>
                    <a:pt x="10169" y="14098"/>
                  </a:lnTo>
                  <a:cubicBezTo>
                    <a:pt x="10193" y="14074"/>
                    <a:pt x="10228" y="14038"/>
                    <a:pt x="10240" y="14014"/>
                  </a:cubicBezTo>
                  <a:lnTo>
                    <a:pt x="10288" y="13967"/>
                  </a:lnTo>
                  <a:cubicBezTo>
                    <a:pt x="10312" y="13931"/>
                    <a:pt x="10347" y="13895"/>
                    <a:pt x="10371" y="13859"/>
                  </a:cubicBezTo>
                  <a:cubicBezTo>
                    <a:pt x="10383" y="13848"/>
                    <a:pt x="10383" y="13836"/>
                    <a:pt x="10407" y="13836"/>
                  </a:cubicBezTo>
                  <a:cubicBezTo>
                    <a:pt x="10443" y="13788"/>
                    <a:pt x="10478" y="13740"/>
                    <a:pt x="10526" y="13681"/>
                  </a:cubicBezTo>
                  <a:lnTo>
                    <a:pt x="10550" y="13645"/>
                  </a:lnTo>
                  <a:cubicBezTo>
                    <a:pt x="10586" y="13609"/>
                    <a:pt x="10609" y="13574"/>
                    <a:pt x="10645" y="13538"/>
                  </a:cubicBezTo>
                  <a:cubicBezTo>
                    <a:pt x="10657" y="13514"/>
                    <a:pt x="10669" y="13502"/>
                    <a:pt x="10681" y="13478"/>
                  </a:cubicBezTo>
                  <a:cubicBezTo>
                    <a:pt x="10717" y="13443"/>
                    <a:pt x="10728" y="13419"/>
                    <a:pt x="10764" y="13371"/>
                  </a:cubicBezTo>
                  <a:cubicBezTo>
                    <a:pt x="10776" y="13347"/>
                    <a:pt x="10788" y="13324"/>
                    <a:pt x="10800" y="13312"/>
                  </a:cubicBezTo>
                  <a:cubicBezTo>
                    <a:pt x="10824" y="13276"/>
                    <a:pt x="10848" y="13252"/>
                    <a:pt x="10859" y="13205"/>
                  </a:cubicBezTo>
                  <a:cubicBezTo>
                    <a:pt x="10883" y="13193"/>
                    <a:pt x="10895" y="13157"/>
                    <a:pt x="10907" y="13145"/>
                  </a:cubicBezTo>
                  <a:cubicBezTo>
                    <a:pt x="10919" y="13109"/>
                    <a:pt x="10955" y="13074"/>
                    <a:pt x="10967" y="13038"/>
                  </a:cubicBezTo>
                  <a:cubicBezTo>
                    <a:pt x="10978" y="13026"/>
                    <a:pt x="10978" y="13014"/>
                    <a:pt x="11002" y="12978"/>
                  </a:cubicBezTo>
                  <a:cubicBezTo>
                    <a:pt x="11026" y="12943"/>
                    <a:pt x="11062" y="12895"/>
                    <a:pt x="11074" y="12836"/>
                  </a:cubicBezTo>
                  <a:cubicBezTo>
                    <a:pt x="11074" y="12812"/>
                    <a:pt x="11086" y="12812"/>
                    <a:pt x="11086" y="12812"/>
                  </a:cubicBezTo>
                  <a:cubicBezTo>
                    <a:pt x="11121" y="12752"/>
                    <a:pt x="11145" y="12705"/>
                    <a:pt x="11181" y="12657"/>
                  </a:cubicBezTo>
                  <a:cubicBezTo>
                    <a:pt x="11193" y="12633"/>
                    <a:pt x="11193" y="12621"/>
                    <a:pt x="11205" y="12597"/>
                  </a:cubicBezTo>
                  <a:cubicBezTo>
                    <a:pt x="11217" y="12550"/>
                    <a:pt x="11252" y="12514"/>
                    <a:pt x="11264" y="12478"/>
                  </a:cubicBezTo>
                  <a:cubicBezTo>
                    <a:pt x="11276" y="12455"/>
                    <a:pt x="11276" y="12431"/>
                    <a:pt x="11300" y="12419"/>
                  </a:cubicBezTo>
                  <a:cubicBezTo>
                    <a:pt x="11312" y="12383"/>
                    <a:pt x="11324" y="12347"/>
                    <a:pt x="11336" y="12300"/>
                  </a:cubicBezTo>
                  <a:cubicBezTo>
                    <a:pt x="11359" y="12264"/>
                    <a:pt x="11359" y="12252"/>
                    <a:pt x="11371" y="12228"/>
                  </a:cubicBezTo>
                  <a:cubicBezTo>
                    <a:pt x="11383" y="12181"/>
                    <a:pt x="11395" y="12145"/>
                    <a:pt x="11419" y="12109"/>
                  </a:cubicBezTo>
                  <a:cubicBezTo>
                    <a:pt x="11431" y="12074"/>
                    <a:pt x="11431" y="12062"/>
                    <a:pt x="11443" y="12026"/>
                  </a:cubicBezTo>
                  <a:lnTo>
                    <a:pt x="11490" y="11895"/>
                  </a:lnTo>
                  <a:cubicBezTo>
                    <a:pt x="11490" y="11883"/>
                    <a:pt x="11502" y="11871"/>
                    <a:pt x="11502" y="11835"/>
                  </a:cubicBezTo>
                  <a:cubicBezTo>
                    <a:pt x="11514" y="11776"/>
                    <a:pt x="11550" y="11716"/>
                    <a:pt x="11562" y="11645"/>
                  </a:cubicBezTo>
                  <a:cubicBezTo>
                    <a:pt x="11562" y="11633"/>
                    <a:pt x="11562" y="11633"/>
                    <a:pt x="11574" y="11609"/>
                  </a:cubicBezTo>
                  <a:cubicBezTo>
                    <a:pt x="11598" y="11550"/>
                    <a:pt x="11610" y="11514"/>
                    <a:pt x="11621" y="11454"/>
                  </a:cubicBezTo>
                  <a:cubicBezTo>
                    <a:pt x="11621" y="11431"/>
                    <a:pt x="11633" y="11407"/>
                    <a:pt x="11633" y="11395"/>
                  </a:cubicBezTo>
                  <a:cubicBezTo>
                    <a:pt x="11657" y="11347"/>
                    <a:pt x="11669" y="11300"/>
                    <a:pt x="11669" y="11252"/>
                  </a:cubicBezTo>
                  <a:cubicBezTo>
                    <a:pt x="11669" y="11228"/>
                    <a:pt x="11681" y="11216"/>
                    <a:pt x="11681" y="11181"/>
                  </a:cubicBezTo>
                  <a:cubicBezTo>
                    <a:pt x="11693" y="11133"/>
                    <a:pt x="11693" y="11109"/>
                    <a:pt x="11717" y="11061"/>
                  </a:cubicBezTo>
                  <a:cubicBezTo>
                    <a:pt x="11717" y="11038"/>
                    <a:pt x="11729" y="11014"/>
                    <a:pt x="11729" y="10990"/>
                  </a:cubicBezTo>
                  <a:cubicBezTo>
                    <a:pt x="11740" y="10942"/>
                    <a:pt x="11740" y="10895"/>
                    <a:pt x="11752" y="10859"/>
                  </a:cubicBezTo>
                  <a:cubicBezTo>
                    <a:pt x="11752" y="10823"/>
                    <a:pt x="11776" y="10811"/>
                    <a:pt x="11776" y="10776"/>
                  </a:cubicBezTo>
                  <a:cubicBezTo>
                    <a:pt x="11788" y="10740"/>
                    <a:pt x="11788" y="10680"/>
                    <a:pt x="11800" y="10621"/>
                  </a:cubicBezTo>
                  <a:cubicBezTo>
                    <a:pt x="11800" y="10597"/>
                    <a:pt x="11800" y="10585"/>
                    <a:pt x="11812" y="10573"/>
                  </a:cubicBezTo>
                  <a:cubicBezTo>
                    <a:pt x="11836" y="10514"/>
                    <a:pt x="11836" y="10442"/>
                    <a:pt x="11848" y="10359"/>
                  </a:cubicBezTo>
                  <a:lnTo>
                    <a:pt x="11848" y="10299"/>
                  </a:lnTo>
                  <a:cubicBezTo>
                    <a:pt x="11848" y="10264"/>
                    <a:pt x="11860" y="10204"/>
                    <a:pt x="11860" y="10157"/>
                  </a:cubicBezTo>
                  <a:cubicBezTo>
                    <a:pt x="11860" y="10121"/>
                    <a:pt x="11860" y="10109"/>
                    <a:pt x="11871" y="10085"/>
                  </a:cubicBezTo>
                  <a:cubicBezTo>
                    <a:pt x="11871" y="10038"/>
                    <a:pt x="11895" y="9990"/>
                    <a:pt x="11895" y="9942"/>
                  </a:cubicBezTo>
                  <a:lnTo>
                    <a:pt x="11895" y="9871"/>
                  </a:lnTo>
                  <a:cubicBezTo>
                    <a:pt x="11895" y="9823"/>
                    <a:pt x="11895" y="9788"/>
                    <a:pt x="11907" y="9740"/>
                  </a:cubicBezTo>
                  <a:lnTo>
                    <a:pt x="11907" y="9668"/>
                  </a:lnTo>
                  <a:lnTo>
                    <a:pt x="11907" y="9514"/>
                  </a:lnTo>
                  <a:lnTo>
                    <a:pt x="11907" y="9442"/>
                  </a:lnTo>
                  <a:lnTo>
                    <a:pt x="11907" y="9228"/>
                  </a:lnTo>
                  <a:lnTo>
                    <a:pt x="11907" y="9026"/>
                  </a:lnTo>
                  <a:lnTo>
                    <a:pt x="11907" y="8954"/>
                  </a:lnTo>
                  <a:lnTo>
                    <a:pt x="11907" y="8799"/>
                  </a:lnTo>
                  <a:lnTo>
                    <a:pt x="11907" y="8728"/>
                  </a:lnTo>
                  <a:cubicBezTo>
                    <a:pt x="11907" y="8680"/>
                    <a:pt x="11907" y="8633"/>
                    <a:pt x="11895" y="8597"/>
                  </a:cubicBezTo>
                  <a:lnTo>
                    <a:pt x="11895" y="8514"/>
                  </a:lnTo>
                  <a:cubicBezTo>
                    <a:pt x="11895" y="8478"/>
                    <a:pt x="11871" y="8430"/>
                    <a:pt x="11871" y="8383"/>
                  </a:cubicBezTo>
                  <a:cubicBezTo>
                    <a:pt x="11871" y="8359"/>
                    <a:pt x="11871" y="8335"/>
                    <a:pt x="11860" y="8311"/>
                  </a:cubicBezTo>
                  <a:cubicBezTo>
                    <a:pt x="11860" y="8264"/>
                    <a:pt x="11848" y="8204"/>
                    <a:pt x="11848" y="8156"/>
                  </a:cubicBezTo>
                  <a:lnTo>
                    <a:pt x="11848" y="8097"/>
                  </a:lnTo>
                  <a:cubicBezTo>
                    <a:pt x="11836" y="8025"/>
                    <a:pt x="11836" y="7966"/>
                    <a:pt x="11812" y="7894"/>
                  </a:cubicBezTo>
                  <a:cubicBezTo>
                    <a:pt x="11812" y="7883"/>
                    <a:pt x="11812" y="7859"/>
                    <a:pt x="11800" y="7847"/>
                  </a:cubicBezTo>
                  <a:cubicBezTo>
                    <a:pt x="11788" y="7787"/>
                    <a:pt x="11788" y="7740"/>
                    <a:pt x="11776" y="7680"/>
                  </a:cubicBezTo>
                  <a:cubicBezTo>
                    <a:pt x="11776" y="7656"/>
                    <a:pt x="11752" y="7644"/>
                    <a:pt x="11752" y="7609"/>
                  </a:cubicBezTo>
                  <a:cubicBezTo>
                    <a:pt x="11740" y="7561"/>
                    <a:pt x="11740" y="7525"/>
                    <a:pt x="11729" y="7478"/>
                  </a:cubicBezTo>
                  <a:cubicBezTo>
                    <a:pt x="11729" y="7442"/>
                    <a:pt x="11717" y="7430"/>
                    <a:pt x="11717" y="7406"/>
                  </a:cubicBezTo>
                  <a:cubicBezTo>
                    <a:pt x="11693" y="7359"/>
                    <a:pt x="11693" y="7311"/>
                    <a:pt x="11681" y="7287"/>
                  </a:cubicBezTo>
                  <a:cubicBezTo>
                    <a:pt x="11681" y="7251"/>
                    <a:pt x="11669" y="7240"/>
                    <a:pt x="11669" y="7204"/>
                  </a:cubicBezTo>
                  <a:cubicBezTo>
                    <a:pt x="11657" y="7168"/>
                    <a:pt x="11633" y="7121"/>
                    <a:pt x="11633" y="7073"/>
                  </a:cubicBezTo>
                  <a:cubicBezTo>
                    <a:pt x="11633" y="7061"/>
                    <a:pt x="11621" y="7025"/>
                    <a:pt x="11621" y="7013"/>
                  </a:cubicBezTo>
                  <a:cubicBezTo>
                    <a:pt x="11610" y="6954"/>
                    <a:pt x="11598" y="6906"/>
                    <a:pt x="11574" y="6847"/>
                  </a:cubicBezTo>
                  <a:cubicBezTo>
                    <a:pt x="11574" y="6835"/>
                    <a:pt x="11574" y="6835"/>
                    <a:pt x="11562" y="6823"/>
                  </a:cubicBezTo>
                  <a:cubicBezTo>
                    <a:pt x="11550" y="6763"/>
                    <a:pt x="11514" y="6704"/>
                    <a:pt x="11502" y="6632"/>
                  </a:cubicBezTo>
                  <a:cubicBezTo>
                    <a:pt x="11502" y="6609"/>
                    <a:pt x="11490" y="6597"/>
                    <a:pt x="11490" y="6573"/>
                  </a:cubicBezTo>
                  <a:lnTo>
                    <a:pt x="11443" y="6430"/>
                  </a:lnTo>
                  <a:cubicBezTo>
                    <a:pt x="11431" y="6406"/>
                    <a:pt x="11431" y="6394"/>
                    <a:pt x="11419" y="6359"/>
                  </a:cubicBezTo>
                  <a:cubicBezTo>
                    <a:pt x="11395" y="6311"/>
                    <a:pt x="11383" y="6287"/>
                    <a:pt x="11371" y="6239"/>
                  </a:cubicBezTo>
                  <a:cubicBezTo>
                    <a:pt x="11359" y="6216"/>
                    <a:pt x="11359" y="6192"/>
                    <a:pt x="11336" y="6168"/>
                  </a:cubicBezTo>
                  <a:cubicBezTo>
                    <a:pt x="11324" y="6120"/>
                    <a:pt x="11312" y="6097"/>
                    <a:pt x="11300" y="6049"/>
                  </a:cubicBezTo>
                  <a:cubicBezTo>
                    <a:pt x="11276" y="6037"/>
                    <a:pt x="11276" y="6001"/>
                    <a:pt x="11264" y="5989"/>
                  </a:cubicBezTo>
                  <a:cubicBezTo>
                    <a:pt x="11252" y="5942"/>
                    <a:pt x="11217" y="5918"/>
                    <a:pt x="11205" y="5870"/>
                  </a:cubicBezTo>
                  <a:cubicBezTo>
                    <a:pt x="11193" y="5858"/>
                    <a:pt x="11193" y="5835"/>
                    <a:pt x="11181" y="5823"/>
                  </a:cubicBezTo>
                  <a:cubicBezTo>
                    <a:pt x="11145" y="5763"/>
                    <a:pt x="11121" y="5704"/>
                    <a:pt x="11086" y="5656"/>
                  </a:cubicBezTo>
                  <a:lnTo>
                    <a:pt x="11074" y="5644"/>
                  </a:lnTo>
                  <a:cubicBezTo>
                    <a:pt x="11038" y="5597"/>
                    <a:pt x="11014" y="5561"/>
                    <a:pt x="11002" y="5501"/>
                  </a:cubicBezTo>
                  <a:cubicBezTo>
                    <a:pt x="10978" y="5477"/>
                    <a:pt x="10978" y="5466"/>
                    <a:pt x="10967" y="5442"/>
                  </a:cubicBezTo>
                  <a:cubicBezTo>
                    <a:pt x="10955" y="5406"/>
                    <a:pt x="10919" y="5358"/>
                    <a:pt x="10907" y="5335"/>
                  </a:cubicBezTo>
                  <a:cubicBezTo>
                    <a:pt x="10895" y="5323"/>
                    <a:pt x="10883" y="5287"/>
                    <a:pt x="10859" y="5275"/>
                  </a:cubicBezTo>
                  <a:cubicBezTo>
                    <a:pt x="10848" y="5239"/>
                    <a:pt x="10824" y="5216"/>
                    <a:pt x="10800" y="5168"/>
                  </a:cubicBezTo>
                  <a:cubicBezTo>
                    <a:pt x="10788" y="5156"/>
                    <a:pt x="10776" y="5120"/>
                    <a:pt x="10764" y="5108"/>
                  </a:cubicBezTo>
                  <a:cubicBezTo>
                    <a:pt x="10728" y="5085"/>
                    <a:pt x="10717" y="5049"/>
                    <a:pt x="10681" y="5001"/>
                  </a:cubicBezTo>
                  <a:cubicBezTo>
                    <a:pt x="10669" y="4989"/>
                    <a:pt x="10657" y="4977"/>
                    <a:pt x="10657" y="4942"/>
                  </a:cubicBezTo>
                  <a:cubicBezTo>
                    <a:pt x="10621" y="4906"/>
                    <a:pt x="10597" y="4870"/>
                    <a:pt x="10562" y="4823"/>
                  </a:cubicBezTo>
                  <a:lnTo>
                    <a:pt x="10538" y="4799"/>
                  </a:lnTo>
                  <a:cubicBezTo>
                    <a:pt x="10502" y="4751"/>
                    <a:pt x="10467" y="4704"/>
                    <a:pt x="10419" y="4644"/>
                  </a:cubicBezTo>
                  <a:cubicBezTo>
                    <a:pt x="10407" y="4632"/>
                    <a:pt x="10407" y="4620"/>
                    <a:pt x="10383" y="4620"/>
                  </a:cubicBezTo>
                  <a:cubicBezTo>
                    <a:pt x="10359" y="4584"/>
                    <a:pt x="10324" y="4549"/>
                    <a:pt x="10300" y="4513"/>
                  </a:cubicBezTo>
                  <a:lnTo>
                    <a:pt x="10252" y="4465"/>
                  </a:lnTo>
                  <a:cubicBezTo>
                    <a:pt x="10228" y="4442"/>
                    <a:pt x="10193" y="4406"/>
                    <a:pt x="10181" y="4382"/>
                  </a:cubicBezTo>
                  <a:lnTo>
                    <a:pt x="10133" y="4334"/>
                  </a:lnTo>
                  <a:lnTo>
                    <a:pt x="10062" y="4263"/>
                  </a:lnTo>
                  <a:lnTo>
                    <a:pt x="10014" y="4215"/>
                  </a:lnTo>
                  <a:lnTo>
                    <a:pt x="9931" y="4132"/>
                  </a:lnTo>
                  <a:lnTo>
                    <a:pt x="9883" y="4084"/>
                  </a:lnTo>
                  <a:lnTo>
                    <a:pt x="9871" y="4073"/>
                  </a:lnTo>
                  <a:close/>
                  <a:moveTo>
                    <a:pt x="7669" y="4251"/>
                  </a:moveTo>
                  <a:cubicBezTo>
                    <a:pt x="7680" y="4263"/>
                    <a:pt x="7680" y="4275"/>
                    <a:pt x="7692" y="4275"/>
                  </a:cubicBezTo>
                  <a:cubicBezTo>
                    <a:pt x="7716" y="4287"/>
                    <a:pt x="7716" y="4299"/>
                    <a:pt x="7728" y="4323"/>
                  </a:cubicBezTo>
                  <a:cubicBezTo>
                    <a:pt x="7740" y="4334"/>
                    <a:pt x="7740" y="4346"/>
                    <a:pt x="7752" y="4370"/>
                  </a:cubicBezTo>
                  <a:cubicBezTo>
                    <a:pt x="7776" y="4382"/>
                    <a:pt x="7776" y="4394"/>
                    <a:pt x="7788" y="4406"/>
                  </a:cubicBezTo>
                  <a:cubicBezTo>
                    <a:pt x="7800" y="4430"/>
                    <a:pt x="7800" y="4442"/>
                    <a:pt x="7811" y="4465"/>
                  </a:cubicBezTo>
                  <a:cubicBezTo>
                    <a:pt x="7835" y="4489"/>
                    <a:pt x="7835" y="4501"/>
                    <a:pt x="7847" y="4513"/>
                  </a:cubicBezTo>
                  <a:cubicBezTo>
                    <a:pt x="7859" y="4525"/>
                    <a:pt x="7859" y="4561"/>
                    <a:pt x="7871" y="4573"/>
                  </a:cubicBezTo>
                  <a:cubicBezTo>
                    <a:pt x="7895" y="4584"/>
                    <a:pt x="7895" y="4596"/>
                    <a:pt x="7907" y="4620"/>
                  </a:cubicBezTo>
                  <a:cubicBezTo>
                    <a:pt x="7919" y="4632"/>
                    <a:pt x="7919" y="4668"/>
                    <a:pt x="7930" y="4680"/>
                  </a:cubicBezTo>
                  <a:cubicBezTo>
                    <a:pt x="7954" y="4692"/>
                    <a:pt x="7954" y="4704"/>
                    <a:pt x="7966" y="4715"/>
                  </a:cubicBezTo>
                  <a:cubicBezTo>
                    <a:pt x="7978" y="4751"/>
                    <a:pt x="7978" y="4763"/>
                    <a:pt x="7990" y="4799"/>
                  </a:cubicBezTo>
                  <a:cubicBezTo>
                    <a:pt x="7990" y="4811"/>
                    <a:pt x="8014" y="4823"/>
                    <a:pt x="8014" y="4846"/>
                  </a:cubicBezTo>
                  <a:cubicBezTo>
                    <a:pt x="8026" y="4870"/>
                    <a:pt x="8038" y="4894"/>
                    <a:pt x="8038" y="4930"/>
                  </a:cubicBezTo>
                  <a:cubicBezTo>
                    <a:pt x="8038" y="4942"/>
                    <a:pt x="8050" y="4965"/>
                    <a:pt x="8050" y="4977"/>
                  </a:cubicBezTo>
                  <a:lnTo>
                    <a:pt x="8097" y="5108"/>
                  </a:lnTo>
                  <a:cubicBezTo>
                    <a:pt x="8097" y="5120"/>
                    <a:pt x="8109" y="5144"/>
                    <a:pt x="8109" y="5156"/>
                  </a:cubicBezTo>
                  <a:cubicBezTo>
                    <a:pt x="8133" y="5180"/>
                    <a:pt x="8133" y="5216"/>
                    <a:pt x="8145" y="5239"/>
                  </a:cubicBezTo>
                  <a:cubicBezTo>
                    <a:pt x="8145" y="5263"/>
                    <a:pt x="8157" y="5287"/>
                    <a:pt x="8157" y="5299"/>
                  </a:cubicBezTo>
                  <a:cubicBezTo>
                    <a:pt x="8169" y="5335"/>
                    <a:pt x="8169" y="5358"/>
                    <a:pt x="8192" y="5394"/>
                  </a:cubicBezTo>
                  <a:cubicBezTo>
                    <a:pt x="8192" y="5406"/>
                    <a:pt x="8204" y="5430"/>
                    <a:pt x="8204" y="5454"/>
                  </a:cubicBezTo>
                  <a:cubicBezTo>
                    <a:pt x="8216" y="5477"/>
                    <a:pt x="8216" y="5513"/>
                    <a:pt x="8228" y="5537"/>
                  </a:cubicBezTo>
                  <a:cubicBezTo>
                    <a:pt x="8228" y="5573"/>
                    <a:pt x="8252" y="5585"/>
                    <a:pt x="8252" y="5608"/>
                  </a:cubicBezTo>
                  <a:cubicBezTo>
                    <a:pt x="8264" y="5644"/>
                    <a:pt x="8264" y="5668"/>
                    <a:pt x="8276" y="5704"/>
                  </a:cubicBezTo>
                  <a:cubicBezTo>
                    <a:pt x="8276" y="5739"/>
                    <a:pt x="8288" y="5751"/>
                    <a:pt x="8288" y="5775"/>
                  </a:cubicBezTo>
                  <a:cubicBezTo>
                    <a:pt x="8288" y="5811"/>
                    <a:pt x="8311" y="5835"/>
                    <a:pt x="8311" y="5870"/>
                  </a:cubicBezTo>
                  <a:cubicBezTo>
                    <a:pt x="8311" y="5894"/>
                    <a:pt x="8323" y="5906"/>
                    <a:pt x="8323" y="5942"/>
                  </a:cubicBezTo>
                  <a:cubicBezTo>
                    <a:pt x="8323" y="5978"/>
                    <a:pt x="8335" y="6001"/>
                    <a:pt x="8335" y="6037"/>
                  </a:cubicBezTo>
                  <a:cubicBezTo>
                    <a:pt x="8335" y="6061"/>
                    <a:pt x="8347" y="6073"/>
                    <a:pt x="8347" y="6108"/>
                  </a:cubicBezTo>
                  <a:cubicBezTo>
                    <a:pt x="8347" y="6132"/>
                    <a:pt x="8359" y="6168"/>
                    <a:pt x="8359" y="6192"/>
                  </a:cubicBezTo>
                  <a:cubicBezTo>
                    <a:pt x="8359" y="6228"/>
                    <a:pt x="8383" y="6251"/>
                    <a:pt x="8383" y="6275"/>
                  </a:cubicBezTo>
                  <a:cubicBezTo>
                    <a:pt x="8383" y="6299"/>
                    <a:pt x="8395" y="6335"/>
                    <a:pt x="8395" y="6359"/>
                  </a:cubicBezTo>
                  <a:cubicBezTo>
                    <a:pt x="8395" y="6394"/>
                    <a:pt x="8407" y="6418"/>
                    <a:pt x="8407" y="6430"/>
                  </a:cubicBezTo>
                  <a:cubicBezTo>
                    <a:pt x="8407" y="6466"/>
                    <a:pt x="8419" y="6489"/>
                    <a:pt x="8419" y="6525"/>
                  </a:cubicBezTo>
                  <a:cubicBezTo>
                    <a:pt x="8419" y="6549"/>
                    <a:pt x="8442" y="6585"/>
                    <a:pt x="8442" y="6609"/>
                  </a:cubicBezTo>
                  <a:cubicBezTo>
                    <a:pt x="8442" y="6644"/>
                    <a:pt x="8454" y="6668"/>
                    <a:pt x="8454" y="6704"/>
                  </a:cubicBezTo>
                  <a:cubicBezTo>
                    <a:pt x="8454" y="6728"/>
                    <a:pt x="8466" y="6763"/>
                    <a:pt x="8466" y="6787"/>
                  </a:cubicBezTo>
                  <a:cubicBezTo>
                    <a:pt x="8466" y="6823"/>
                    <a:pt x="8478" y="6847"/>
                    <a:pt x="8478" y="6882"/>
                  </a:cubicBezTo>
                  <a:cubicBezTo>
                    <a:pt x="8478" y="6906"/>
                    <a:pt x="8502" y="6942"/>
                    <a:pt x="8502" y="6966"/>
                  </a:cubicBezTo>
                  <a:cubicBezTo>
                    <a:pt x="8502" y="7001"/>
                    <a:pt x="8514" y="7025"/>
                    <a:pt x="8514" y="7061"/>
                  </a:cubicBezTo>
                  <a:cubicBezTo>
                    <a:pt x="8514" y="7085"/>
                    <a:pt x="8526" y="7121"/>
                    <a:pt x="8526" y="7144"/>
                  </a:cubicBezTo>
                  <a:cubicBezTo>
                    <a:pt x="8526" y="7180"/>
                    <a:pt x="8538" y="7204"/>
                    <a:pt x="8538" y="7251"/>
                  </a:cubicBezTo>
                  <a:cubicBezTo>
                    <a:pt x="8538" y="7287"/>
                    <a:pt x="8538" y="7311"/>
                    <a:pt x="8562" y="7347"/>
                  </a:cubicBezTo>
                  <a:cubicBezTo>
                    <a:pt x="8562" y="7371"/>
                    <a:pt x="8573" y="7406"/>
                    <a:pt x="8573" y="7442"/>
                  </a:cubicBezTo>
                  <a:cubicBezTo>
                    <a:pt x="8573" y="7478"/>
                    <a:pt x="8573" y="7502"/>
                    <a:pt x="8585" y="7537"/>
                  </a:cubicBezTo>
                  <a:cubicBezTo>
                    <a:pt x="8585" y="7561"/>
                    <a:pt x="8585" y="7609"/>
                    <a:pt x="8597" y="7644"/>
                  </a:cubicBezTo>
                  <a:cubicBezTo>
                    <a:pt x="8597" y="7668"/>
                    <a:pt x="8597" y="7704"/>
                    <a:pt x="8621" y="7728"/>
                  </a:cubicBezTo>
                  <a:cubicBezTo>
                    <a:pt x="8621" y="7763"/>
                    <a:pt x="8621" y="7799"/>
                    <a:pt x="8633" y="7835"/>
                  </a:cubicBezTo>
                  <a:cubicBezTo>
                    <a:pt x="8633" y="7859"/>
                    <a:pt x="8633" y="7894"/>
                    <a:pt x="8645" y="7918"/>
                  </a:cubicBezTo>
                  <a:cubicBezTo>
                    <a:pt x="8645" y="7954"/>
                    <a:pt x="8645" y="8002"/>
                    <a:pt x="8657" y="8025"/>
                  </a:cubicBezTo>
                  <a:lnTo>
                    <a:pt x="8657" y="8121"/>
                  </a:lnTo>
                  <a:lnTo>
                    <a:pt x="8657" y="8216"/>
                  </a:lnTo>
                  <a:lnTo>
                    <a:pt x="8657" y="8311"/>
                  </a:lnTo>
                  <a:lnTo>
                    <a:pt x="8657" y="8430"/>
                  </a:lnTo>
                  <a:lnTo>
                    <a:pt x="8657" y="8514"/>
                  </a:lnTo>
                  <a:lnTo>
                    <a:pt x="8657" y="8633"/>
                  </a:lnTo>
                  <a:lnTo>
                    <a:pt x="8657" y="8728"/>
                  </a:lnTo>
                  <a:lnTo>
                    <a:pt x="8657" y="8847"/>
                  </a:lnTo>
                  <a:lnTo>
                    <a:pt x="8657" y="8918"/>
                  </a:lnTo>
                  <a:lnTo>
                    <a:pt x="8657" y="9049"/>
                  </a:lnTo>
                  <a:lnTo>
                    <a:pt x="8657" y="9133"/>
                  </a:lnTo>
                  <a:lnTo>
                    <a:pt x="8657" y="9335"/>
                  </a:lnTo>
                  <a:lnTo>
                    <a:pt x="8657" y="9549"/>
                  </a:lnTo>
                  <a:lnTo>
                    <a:pt x="8657" y="9621"/>
                  </a:lnTo>
                  <a:lnTo>
                    <a:pt x="8657" y="9752"/>
                  </a:lnTo>
                  <a:lnTo>
                    <a:pt x="8657" y="9823"/>
                  </a:lnTo>
                  <a:lnTo>
                    <a:pt x="8657" y="9942"/>
                  </a:lnTo>
                  <a:lnTo>
                    <a:pt x="8657" y="10038"/>
                  </a:lnTo>
                  <a:lnTo>
                    <a:pt x="8657" y="10157"/>
                  </a:lnTo>
                  <a:lnTo>
                    <a:pt x="8657" y="10240"/>
                  </a:lnTo>
                  <a:lnTo>
                    <a:pt x="8657" y="10359"/>
                  </a:lnTo>
                  <a:lnTo>
                    <a:pt x="8657" y="10454"/>
                  </a:lnTo>
                  <a:lnTo>
                    <a:pt x="8657" y="10561"/>
                  </a:lnTo>
                  <a:lnTo>
                    <a:pt x="8657" y="10645"/>
                  </a:lnTo>
                  <a:cubicBezTo>
                    <a:pt x="8657" y="10680"/>
                    <a:pt x="8657" y="10716"/>
                    <a:pt x="8645" y="10752"/>
                  </a:cubicBezTo>
                  <a:cubicBezTo>
                    <a:pt x="8645" y="10776"/>
                    <a:pt x="8645" y="10811"/>
                    <a:pt x="8633" y="10835"/>
                  </a:cubicBezTo>
                  <a:cubicBezTo>
                    <a:pt x="8633" y="10871"/>
                    <a:pt x="8633" y="10919"/>
                    <a:pt x="8621" y="10942"/>
                  </a:cubicBezTo>
                  <a:cubicBezTo>
                    <a:pt x="8621" y="10978"/>
                    <a:pt x="8621" y="11002"/>
                    <a:pt x="8597" y="11038"/>
                  </a:cubicBezTo>
                  <a:cubicBezTo>
                    <a:pt x="8597" y="11061"/>
                    <a:pt x="8597" y="11109"/>
                    <a:pt x="8585" y="11133"/>
                  </a:cubicBezTo>
                  <a:cubicBezTo>
                    <a:pt x="8585" y="11169"/>
                    <a:pt x="8585" y="11192"/>
                    <a:pt x="8573" y="11228"/>
                  </a:cubicBezTo>
                  <a:cubicBezTo>
                    <a:pt x="8573" y="11252"/>
                    <a:pt x="8562" y="11288"/>
                    <a:pt x="8562" y="11335"/>
                  </a:cubicBezTo>
                  <a:cubicBezTo>
                    <a:pt x="8562" y="11359"/>
                    <a:pt x="8562" y="11395"/>
                    <a:pt x="8538" y="11419"/>
                  </a:cubicBezTo>
                  <a:cubicBezTo>
                    <a:pt x="8538" y="11454"/>
                    <a:pt x="8526" y="11478"/>
                    <a:pt x="8526" y="11526"/>
                  </a:cubicBezTo>
                  <a:cubicBezTo>
                    <a:pt x="8526" y="11550"/>
                    <a:pt x="8514" y="11585"/>
                    <a:pt x="8514" y="11609"/>
                  </a:cubicBezTo>
                  <a:cubicBezTo>
                    <a:pt x="8514" y="11645"/>
                    <a:pt x="8502" y="11669"/>
                    <a:pt x="8502" y="11704"/>
                  </a:cubicBezTo>
                  <a:cubicBezTo>
                    <a:pt x="8502" y="11728"/>
                    <a:pt x="8478" y="11764"/>
                    <a:pt x="8478" y="11788"/>
                  </a:cubicBezTo>
                  <a:cubicBezTo>
                    <a:pt x="8478" y="11823"/>
                    <a:pt x="8466" y="11847"/>
                    <a:pt x="8466" y="11883"/>
                  </a:cubicBezTo>
                  <a:cubicBezTo>
                    <a:pt x="8466" y="11907"/>
                    <a:pt x="8454" y="11943"/>
                    <a:pt x="8454" y="11966"/>
                  </a:cubicBezTo>
                  <a:cubicBezTo>
                    <a:pt x="8454" y="12002"/>
                    <a:pt x="8442" y="12026"/>
                    <a:pt x="8442" y="12062"/>
                  </a:cubicBezTo>
                  <a:cubicBezTo>
                    <a:pt x="8442" y="12085"/>
                    <a:pt x="8419" y="12121"/>
                    <a:pt x="8419" y="12145"/>
                  </a:cubicBezTo>
                  <a:cubicBezTo>
                    <a:pt x="8419" y="12181"/>
                    <a:pt x="8407" y="12204"/>
                    <a:pt x="8407" y="12240"/>
                  </a:cubicBezTo>
                  <a:cubicBezTo>
                    <a:pt x="8407" y="12264"/>
                    <a:pt x="8395" y="12300"/>
                    <a:pt x="8395" y="12312"/>
                  </a:cubicBezTo>
                  <a:cubicBezTo>
                    <a:pt x="8395" y="12347"/>
                    <a:pt x="8383" y="12371"/>
                    <a:pt x="8383" y="12407"/>
                  </a:cubicBezTo>
                  <a:cubicBezTo>
                    <a:pt x="8383" y="12431"/>
                    <a:pt x="8359" y="12466"/>
                    <a:pt x="8359" y="12478"/>
                  </a:cubicBezTo>
                  <a:cubicBezTo>
                    <a:pt x="8359" y="12502"/>
                    <a:pt x="8347" y="12538"/>
                    <a:pt x="8347" y="12562"/>
                  </a:cubicBezTo>
                  <a:cubicBezTo>
                    <a:pt x="8347" y="12597"/>
                    <a:pt x="8335" y="12609"/>
                    <a:pt x="8335" y="12645"/>
                  </a:cubicBezTo>
                  <a:cubicBezTo>
                    <a:pt x="8335" y="12669"/>
                    <a:pt x="8323" y="12705"/>
                    <a:pt x="8323" y="12728"/>
                  </a:cubicBezTo>
                  <a:cubicBezTo>
                    <a:pt x="8323" y="12764"/>
                    <a:pt x="8311" y="12776"/>
                    <a:pt x="8311" y="12800"/>
                  </a:cubicBezTo>
                  <a:cubicBezTo>
                    <a:pt x="8311" y="12836"/>
                    <a:pt x="8288" y="12859"/>
                    <a:pt x="8288" y="12895"/>
                  </a:cubicBezTo>
                  <a:cubicBezTo>
                    <a:pt x="8288" y="12919"/>
                    <a:pt x="8276" y="12943"/>
                    <a:pt x="8276" y="12966"/>
                  </a:cubicBezTo>
                  <a:cubicBezTo>
                    <a:pt x="8264" y="13002"/>
                    <a:pt x="8264" y="13026"/>
                    <a:pt x="8252" y="13062"/>
                  </a:cubicBezTo>
                  <a:cubicBezTo>
                    <a:pt x="8252" y="13086"/>
                    <a:pt x="8228" y="13097"/>
                    <a:pt x="8228" y="13133"/>
                  </a:cubicBezTo>
                  <a:cubicBezTo>
                    <a:pt x="8216" y="13157"/>
                    <a:pt x="8216" y="13193"/>
                    <a:pt x="8204" y="13217"/>
                  </a:cubicBezTo>
                  <a:cubicBezTo>
                    <a:pt x="8204" y="13240"/>
                    <a:pt x="8192" y="13264"/>
                    <a:pt x="8192" y="13276"/>
                  </a:cubicBezTo>
                  <a:cubicBezTo>
                    <a:pt x="8169" y="13312"/>
                    <a:pt x="8169" y="13336"/>
                    <a:pt x="8157" y="13371"/>
                  </a:cubicBezTo>
                  <a:cubicBezTo>
                    <a:pt x="8157" y="13383"/>
                    <a:pt x="8145" y="13419"/>
                    <a:pt x="8145" y="13431"/>
                  </a:cubicBezTo>
                  <a:cubicBezTo>
                    <a:pt x="8133" y="13455"/>
                    <a:pt x="8133" y="13490"/>
                    <a:pt x="8109" y="13514"/>
                  </a:cubicBezTo>
                  <a:cubicBezTo>
                    <a:pt x="8109" y="13538"/>
                    <a:pt x="8097" y="13550"/>
                    <a:pt x="8097" y="13562"/>
                  </a:cubicBezTo>
                  <a:lnTo>
                    <a:pt x="8050" y="13693"/>
                  </a:lnTo>
                  <a:cubicBezTo>
                    <a:pt x="8050" y="13717"/>
                    <a:pt x="8038" y="13728"/>
                    <a:pt x="8038" y="13740"/>
                  </a:cubicBezTo>
                  <a:cubicBezTo>
                    <a:pt x="8026" y="13776"/>
                    <a:pt x="8014" y="13800"/>
                    <a:pt x="8014" y="13836"/>
                  </a:cubicBezTo>
                  <a:cubicBezTo>
                    <a:pt x="8014" y="13848"/>
                    <a:pt x="7990" y="13859"/>
                    <a:pt x="7990" y="13871"/>
                  </a:cubicBezTo>
                  <a:cubicBezTo>
                    <a:pt x="7978" y="13907"/>
                    <a:pt x="7978" y="13919"/>
                    <a:pt x="7966" y="13955"/>
                  </a:cubicBezTo>
                  <a:cubicBezTo>
                    <a:pt x="7954" y="13967"/>
                    <a:pt x="7954" y="13979"/>
                    <a:pt x="7930" y="14014"/>
                  </a:cubicBezTo>
                  <a:cubicBezTo>
                    <a:pt x="7919" y="14026"/>
                    <a:pt x="7919" y="14050"/>
                    <a:pt x="7907" y="14074"/>
                  </a:cubicBezTo>
                  <a:cubicBezTo>
                    <a:pt x="7895" y="14086"/>
                    <a:pt x="7895" y="14098"/>
                    <a:pt x="7871" y="14109"/>
                  </a:cubicBezTo>
                  <a:cubicBezTo>
                    <a:pt x="7859" y="14133"/>
                    <a:pt x="7859" y="14157"/>
                    <a:pt x="7847" y="14169"/>
                  </a:cubicBezTo>
                  <a:cubicBezTo>
                    <a:pt x="7835" y="14193"/>
                    <a:pt x="7835" y="14205"/>
                    <a:pt x="7811" y="14217"/>
                  </a:cubicBezTo>
                  <a:cubicBezTo>
                    <a:pt x="7800" y="14229"/>
                    <a:pt x="7800" y="14264"/>
                    <a:pt x="7788" y="14276"/>
                  </a:cubicBezTo>
                  <a:cubicBezTo>
                    <a:pt x="7776" y="14288"/>
                    <a:pt x="7776" y="14312"/>
                    <a:pt x="7752" y="14324"/>
                  </a:cubicBezTo>
                  <a:cubicBezTo>
                    <a:pt x="7740" y="14336"/>
                    <a:pt x="7740" y="14348"/>
                    <a:pt x="7728" y="14371"/>
                  </a:cubicBezTo>
                  <a:cubicBezTo>
                    <a:pt x="7716" y="14383"/>
                    <a:pt x="7716" y="14395"/>
                    <a:pt x="7692" y="14407"/>
                  </a:cubicBezTo>
                  <a:cubicBezTo>
                    <a:pt x="7680" y="14431"/>
                    <a:pt x="7680" y="14443"/>
                    <a:pt x="7669" y="14443"/>
                  </a:cubicBezTo>
                  <a:lnTo>
                    <a:pt x="6680" y="14443"/>
                  </a:lnTo>
                  <a:cubicBezTo>
                    <a:pt x="6668" y="14431"/>
                    <a:pt x="6668" y="14407"/>
                    <a:pt x="6657" y="14407"/>
                  </a:cubicBezTo>
                  <a:cubicBezTo>
                    <a:pt x="6645" y="14395"/>
                    <a:pt x="6645" y="14383"/>
                    <a:pt x="6621" y="14371"/>
                  </a:cubicBezTo>
                  <a:cubicBezTo>
                    <a:pt x="6609" y="14348"/>
                    <a:pt x="6609" y="14336"/>
                    <a:pt x="6597" y="14324"/>
                  </a:cubicBezTo>
                  <a:cubicBezTo>
                    <a:pt x="6585" y="14312"/>
                    <a:pt x="6585" y="14288"/>
                    <a:pt x="6561" y="14276"/>
                  </a:cubicBezTo>
                  <a:cubicBezTo>
                    <a:pt x="6549" y="14264"/>
                    <a:pt x="6549" y="14252"/>
                    <a:pt x="6537" y="14217"/>
                  </a:cubicBezTo>
                  <a:cubicBezTo>
                    <a:pt x="6526" y="14205"/>
                    <a:pt x="6526" y="14193"/>
                    <a:pt x="6502" y="14169"/>
                  </a:cubicBezTo>
                  <a:cubicBezTo>
                    <a:pt x="6490" y="14157"/>
                    <a:pt x="6490" y="14133"/>
                    <a:pt x="6478" y="14109"/>
                  </a:cubicBezTo>
                  <a:cubicBezTo>
                    <a:pt x="6466" y="14098"/>
                    <a:pt x="6466" y="14086"/>
                    <a:pt x="6442" y="14074"/>
                  </a:cubicBezTo>
                  <a:cubicBezTo>
                    <a:pt x="6430" y="14050"/>
                    <a:pt x="6430" y="14026"/>
                    <a:pt x="6418" y="14014"/>
                  </a:cubicBezTo>
                  <a:cubicBezTo>
                    <a:pt x="6395" y="13990"/>
                    <a:pt x="6395" y="13979"/>
                    <a:pt x="6383" y="13955"/>
                  </a:cubicBezTo>
                  <a:cubicBezTo>
                    <a:pt x="6371" y="13919"/>
                    <a:pt x="6371" y="13907"/>
                    <a:pt x="6359" y="13871"/>
                  </a:cubicBezTo>
                  <a:cubicBezTo>
                    <a:pt x="6359" y="13859"/>
                    <a:pt x="6335" y="13848"/>
                    <a:pt x="6335" y="13836"/>
                  </a:cubicBezTo>
                  <a:cubicBezTo>
                    <a:pt x="6323" y="13800"/>
                    <a:pt x="6311" y="13776"/>
                    <a:pt x="6311" y="13740"/>
                  </a:cubicBezTo>
                  <a:cubicBezTo>
                    <a:pt x="6311" y="13728"/>
                    <a:pt x="6299" y="13717"/>
                    <a:pt x="6299" y="13693"/>
                  </a:cubicBezTo>
                  <a:lnTo>
                    <a:pt x="6252" y="13562"/>
                  </a:lnTo>
                  <a:cubicBezTo>
                    <a:pt x="6252" y="13550"/>
                    <a:pt x="6240" y="13538"/>
                    <a:pt x="6240" y="13514"/>
                  </a:cubicBezTo>
                  <a:cubicBezTo>
                    <a:pt x="6228" y="13490"/>
                    <a:pt x="6228" y="13455"/>
                    <a:pt x="6204" y="13431"/>
                  </a:cubicBezTo>
                  <a:cubicBezTo>
                    <a:pt x="6204" y="13419"/>
                    <a:pt x="6192" y="13383"/>
                    <a:pt x="6192" y="13371"/>
                  </a:cubicBezTo>
                  <a:cubicBezTo>
                    <a:pt x="6180" y="13336"/>
                    <a:pt x="6180" y="13312"/>
                    <a:pt x="6168" y="13276"/>
                  </a:cubicBezTo>
                  <a:cubicBezTo>
                    <a:pt x="6168" y="13264"/>
                    <a:pt x="6145" y="13240"/>
                    <a:pt x="6145" y="13217"/>
                  </a:cubicBezTo>
                  <a:cubicBezTo>
                    <a:pt x="6133" y="13193"/>
                    <a:pt x="6133" y="13157"/>
                    <a:pt x="6121" y="13133"/>
                  </a:cubicBezTo>
                  <a:cubicBezTo>
                    <a:pt x="6121" y="13097"/>
                    <a:pt x="6109" y="13086"/>
                    <a:pt x="6109" y="13062"/>
                  </a:cubicBezTo>
                  <a:cubicBezTo>
                    <a:pt x="6085" y="13026"/>
                    <a:pt x="6085" y="13002"/>
                    <a:pt x="6073" y="12966"/>
                  </a:cubicBezTo>
                  <a:cubicBezTo>
                    <a:pt x="6073" y="12943"/>
                    <a:pt x="6061" y="12919"/>
                    <a:pt x="6061" y="12895"/>
                  </a:cubicBezTo>
                  <a:cubicBezTo>
                    <a:pt x="6061" y="12859"/>
                    <a:pt x="6049" y="12836"/>
                    <a:pt x="6049" y="12800"/>
                  </a:cubicBezTo>
                  <a:cubicBezTo>
                    <a:pt x="6049" y="12776"/>
                    <a:pt x="6025" y="12764"/>
                    <a:pt x="6025" y="12728"/>
                  </a:cubicBezTo>
                  <a:cubicBezTo>
                    <a:pt x="6025" y="12705"/>
                    <a:pt x="6014" y="12669"/>
                    <a:pt x="6014" y="12645"/>
                  </a:cubicBezTo>
                  <a:cubicBezTo>
                    <a:pt x="6014" y="12609"/>
                    <a:pt x="6002" y="12597"/>
                    <a:pt x="6002" y="12562"/>
                  </a:cubicBezTo>
                  <a:cubicBezTo>
                    <a:pt x="6002" y="12538"/>
                    <a:pt x="5990" y="12502"/>
                    <a:pt x="5990" y="12478"/>
                  </a:cubicBezTo>
                  <a:cubicBezTo>
                    <a:pt x="5990" y="12443"/>
                    <a:pt x="5966" y="12419"/>
                    <a:pt x="5966" y="12407"/>
                  </a:cubicBezTo>
                  <a:cubicBezTo>
                    <a:pt x="5966" y="12371"/>
                    <a:pt x="5954" y="12347"/>
                    <a:pt x="5954" y="12312"/>
                  </a:cubicBezTo>
                  <a:cubicBezTo>
                    <a:pt x="5954" y="12288"/>
                    <a:pt x="5942" y="12252"/>
                    <a:pt x="5942" y="12240"/>
                  </a:cubicBezTo>
                  <a:cubicBezTo>
                    <a:pt x="5942" y="12204"/>
                    <a:pt x="5930" y="12181"/>
                    <a:pt x="5930" y="12145"/>
                  </a:cubicBezTo>
                  <a:cubicBezTo>
                    <a:pt x="5930" y="12121"/>
                    <a:pt x="5906" y="12085"/>
                    <a:pt x="5906" y="12062"/>
                  </a:cubicBezTo>
                  <a:cubicBezTo>
                    <a:pt x="5906" y="12026"/>
                    <a:pt x="5895" y="12002"/>
                    <a:pt x="5895" y="11966"/>
                  </a:cubicBezTo>
                  <a:cubicBezTo>
                    <a:pt x="5895" y="11943"/>
                    <a:pt x="5883" y="11907"/>
                    <a:pt x="5883" y="11883"/>
                  </a:cubicBezTo>
                  <a:cubicBezTo>
                    <a:pt x="5883" y="11847"/>
                    <a:pt x="5871" y="11823"/>
                    <a:pt x="5871" y="11788"/>
                  </a:cubicBezTo>
                  <a:cubicBezTo>
                    <a:pt x="5871" y="11764"/>
                    <a:pt x="5847" y="11728"/>
                    <a:pt x="5847" y="11704"/>
                  </a:cubicBezTo>
                  <a:cubicBezTo>
                    <a:pt x="5847" y="11669"/>
                    <a:pt x="5835" y="11645"/>
                    <a:pt x="5835" y="11609"/>
                  </a:cubicBezTo>
                  <a:cubicBezTo>
                    <a:pt x="5835" y="11585"/>
                    <a:pt x="5823" y="11550"/>
                    <a:pt x="5823" y="11526"/>
                  </a:cubicBezTo>
                  <a:cubicBezTo>
                    <a:pt x="5823" y="11490"/>
                    <a:pt x="5811" y="11466"/>
                    <a:pt x="5811" y="11419"/>
                  </a:cubicBezTo>
                  <a:cubicBezTo>
                    <a:pt x="5811" y="11395"/>
                    <a:pt x="5811" y="11359"/>
                    <a:pt x="5787" y="11335"/>
                  </a:cubicBezTo>
                  <a:cubicBezTo>
                    <a:pt x="5787" y="11300"/>
                    <a:pt x="5775" y="11276"/>
                    <a:pt x="5775" y="11228"/>
                  </a:cubicBezTo>
                  <a:cubicBezTo>
                    <a:pt x="5775" y="11192"/>
                    <a:pt x="5775" y="11169"/>
                    <a:pt x="5764" y="11133"/>
                  </a:cubicBezTo>
                  <a:cubicBezTo>
                    <a:pt x="5764" y="11109"/>
                    <a:pt x="5764" y="11061"/>
                    <a:pt x="5752" y="11038"/>
                  </a:cubicBezTo>
                  <a:cubicBezTo>
                    <a:pt x="5752" y="11002"/>
                    <a:pt x="5752" y="10978"/>
                    <a:pt x="5728" y="10942"/>
                  </a:cubicBezTo>
                  <a:cubicBezTo>
                    <a:pt x="5728" y="10919"/>
                    <a:pt x="5728" y="10871"/>
                    <a:pt x="5716" y="10835"/>
                  </a:cubicBezTo>
                  <a:cubicBezTo>
                    <a:pt x="5716" y="10811"/>
                    <a:pt x="5716" y="10776"/>
                    <a:pt x="5704" y="10752"/>
                  </a:cubicBezTo>
                  <a:cubicBezTo>
                    <a:pt x="5704" y="10716"/>
                    <a:pt x="5704" y="10680"/>
                    <a:pt x="5692" y="10645"/>
                  </a:cubicBezTo>
                  <a:lnTo>
                    <a:pt x="5692" y="10561"/>
                  </a:lnTo>
                  <a:lnTo>
                    <a:pt x="5692" y="10454"/>
                  </a:lnTo>
                  <a:lnTo>
                    <a:pt x="5692" y="10359"/>
                  </a:lnTo>
                  <a:lnTo>
                    <a:pt x="5692" y="10240"/>
                  </a:lnTo>
                  <a:lnTo>
                    <a:pt x="5692" y="10157"/>
                  </a:lnTo>
                  <a:lnTo>
                    <a:pt x="5692" y="10038"/>
                  </a:lnTo>
                  <a:lnTo>
                    <a:pt x="5692" y="9942"/>
                  </a:lnTo>
                  <a:lnTo>
                    <a:pt x="5692" y="9823"/>
                  </a:lnTo>
                  <a:lnTo>
                    <a:pt x="5692" y="9752"/>
                  </a:lnTo>
                  <a:lnTo>
                    <a:pt x="5692" y="9621"/>
                  </a:lnTo>
                  <a:lnTo>
                    <a:pt x="5692" y="9549"/>
                  </a:lnTo>
                  <a:lnTo>
                    <a:pt x="5692" y="9335"/>
                  </a:lnTo>
                  <a:lnTo>
                    <a:pt x="5692" y="9133"/>
                  </a:lnTo>
                  <a:lnTo>
                    <a:pt x="5692" y="9049"/>
                  </a:lnTo>
                  <a:lnTo>
                    <a:pt x="5692" y="8918"/>
                  </a:lnTo>
                  <a:lnTo>
                    <a:pt x="5692" y="8847"/>
                  </a:lnTo>
                  <a:lnTo>
                    <a:pt x="5692" y="8728"/>
                  </a:lnTo>
                  <a:lnTo>
                    <a:pt x="5692" y="8633"/>
                  </a:lnTo>
                  <a:lnTo>
                    <a:pt x="5692" y="8514"/>
                  </a:lnTo>
                  <a:lnTo>
                    <a:pt x="5692" y="8430"/>
                  </a:lnTo>
                  <a:lnTo>
                    <a:pt x="5692" y="8311"/>
                  </a:lnTo>
                  <a:lnTo>
                    <a:pt x="5692" y="8216"/>
                  </a:lnTo>
                  <a:lnTo>
                    <a:pt x="5692" y="8121"/>
                  </a:lnTo>
                  <a:lnTo>
                    <a:pt x="5692" y="8025"/>
                  </a:lnTo>
                  <a:cubicBezTo>
                    <a:pt x="5692" y="8002"/>
                    <a:pt x="5692" y="7954"/>
                    <a:pt x="5704" y="7918"/>
                  </a:cubicBezTo>
                  <a:cubicBezTo>
                    <a:pt x="5704" y="7894"/>
                    <a:pt x="5704" y="7859"/>
                    <a:pt x="5716" y="7835"/>
                  </a:cubicBezTo>
                  <a:cubicBezTo>
                    <a:pt x="5716" y="7799"/>
                    <a:pt x="5716" y="7763"/>
                    <a:pt x="5728" y="7728"/>
                  </a:cubicBezTo>
                  <a:cubicBezTo>
                    <a:pt x="5728" y="7704"/>
                    <a:pt x="5728" y="7668"/>
                    <a:pt x="5752" y="7644"/>
                  </a:cubicBezTo>
                  <a:cubicBezTo>
                    <a:pt x="5752" y="7609"/>
                    <a:pt x="5752" y="7561"/>
                    <a:pt x="5764" y="7537"/>
                  </a:cubicBezTo>
                  <a:cubicBezTo>
                    <a:pt x="5764" y="7502"/>
                    <a:pt x="5764" y="7478"/>
                    <a:pt x="5775" y="7442"/>
                  </a:cubicBezTo>
                  <a:cubicBezTo>
                    <a:pt x="5775" y="7418"/>
                    <a:pt x="5787" y="7382"/>
                    <a:pt x="5787" y="7347"/>
                  </a:cubicBezTo>
                  <a:cubicBezTo>
                    <a:pt x="5787" y="7311"/>
                    <a:pt x="5787" y="7287"/>
                    <a:pt x="5811" y="7251"/>
                  </a:cubicBezTo>
                  <a:cubicBezTo>
                    <a:pt x="5811" y="7228"/>
                    <a:pt x="5823" y="7192"/>
                    <a:pt x="5823" y="7144"/>
                  </a:cubicBezTo>
                  <a:cubicBezTo>
                    <a:pt x="5823" y="7121"/>
                    <a:pt x="5835" y="7085"/>
                    <a:pt x="5835" y="7061"/>
                  </a:cubicBezTo>
                  <a:cubicBezTo>
                    <a:pt x="5835" y="7025"/>
                    <a:pt x="5847" y="7001"/>
                    <a:pt x="5847" y="6966"/>
                  </a:cubicBezTo>
                  <a:cubicBezTo>
                    <a:pt x="5847" y="6942"/>
                    <a:pt x="5871" y="6906"/>
                    <a:pt x="5871" y="6882"/>
                  </a:cubicBezTo>
                  <a:cubicBezTo>
                    <a:pt x="5871" y="6847"/>
                    <a:pt x="5883" y="6823"/>
                    <a:pt x="5883" y="6787"/>
                  </a:cubicBezTo>
                  <a:cubicBezTo>
                    <a:pt x="5883" y="6763"/>
                    <a:pt x="5895" y="6728"/>
                    <a:pt x="5895" y="6704"/>
                  </a:cubicBezTo>
                  <a:cubicBezTo>
                    <a:pt x="5895" y="6668"/>
                    <a:pt x="5906" y="6644"/>
                    <a:pt x="5906" y="6609"/>
                  </a:cubicBezTo>
                  <a:cubicBezTo>
                    <a:pt x="5906" y="6585"/>
                    <a:pt x="5930" y="6549"/>
                    <a:pt x="5930" y="6525"/>
                  </a:cubicBezTo>
                  <a:cubicBezTo>
                    <a:pt x="5930" y="6489"/>
                    <a:pt x="5942" y="6466"/>
                    <a:pt x="5942" y="6430"/>
                  </a:cubicBezTo>
                  <a:cubicBezTo>
                    <a:pt x="5942" y="6406"/>
                    <a:pt x="5954" y="6370"/>
                    <a:pt x="5954" y="6359"/>
                  </a:cubicBezTo>
                  <a:cubicBezTo>
                    <a:pt x="5954" y="6335"/>
                    <a:pt x="5966" y="6299"/>
                    <a:pt x="5966" y="6275"/>
                  </a:cubicBezTo>
                  <a:cubicBezTo>
                    <a:pt x="5966" y="6239"/>
                    <a:pt x="5990" y="6216"/>
                    <a:pt x="5990" y="6192"/>
                  </a:cubicBezTo>
                  <a:cubicBezTo>
                    <a:pt x="5990" y="6168"/>
                    <a:pt x="6002" y="6132"/>
                    <a:pt x="6002" y="6108"/>
                  </a:cubicBezTo>
                  <a:cubicBezTo>
                    <a:pt x="6002" y="6073"/>
                    <a:pt x="6014" y="6061"/>
                    <a:pt x="6014" y="6037"/>
                  </a:cubicBezTo>
                  <a:cubicBezTo>
                    <a:pt x="6014" y="6001"/>
                    <a:pt x="6025" y="5978"/>
                    <a:pt x="6025" y="5942"/>
                  </a:cubicBezTo>
                  <a:cubicBezTo>
                    <a:pt x="6025" y="5906"/>
                    <a:pt x="6049" y="5894"/>
                    <a:pt x="6049" y="5870"/>
                  </a:cubicBezTo>
                  <a:cubicBezTo>
                    <a:pt x="6049" y="5835"/>
                    <a:pt x="6061" y="5811"/>
                    <a:pt x="6061" y="5775"/>
                  </a:cubicBezTo>
                  <a:cubicBezTo>
                    <a:pt x="6061" y="5751"/>
                    <a:pt x="6073" y="5739"/>
                    <a:pt x="6073" y="5704"/>
                  </a:cubicBezTo>
                  <a:cubicBezTo>
                    <a:pt x="6085" y="5668"/>
                    <a:pt x="6085" y="5644"/>
                    <a:pt x="6109" y="5608"/>
                  </a:cubicBezTo>
                  <a:cubicBezTo>
                    <a:pt x="6109" y="5585"/>
                    <a:pt x="6121" y="5573"/>
                    <a:pt x="6121" y="5537"/>
                  </a:cubicBezTo>
                  <a:cubicBezTo>
                    <a:pt x="6133" y="5513"/>
                    <a:pt x="6133" y="5477"/>
                    <a:pt x="6145" y="5454"/>
                  </a:cubicBezTo>
                  <a:cubicBezTo>
                    <a:pt x="6145" y="5430"/>
                    <a:pt x="6168" y="5406"/>
                    <a:pt x="6168" y="5394"/>
                  </a:cubicBezTo>
                  <a:cubicBezTo>
                    <a:pt x="6180" y="5358"/>
                    <a:pt x="6180" y="5335"/>
                    <a:pt x="6192" y="5299"/>
                  </a:cubicBezTo>
                  <a:cubicBezTo>
                    <a:pt x="6192" y="5287"/>
                    <a:pt x="6204" y="5263"/>
                    <a:pt x="6204" y="5239"/>
                  </a:cubicBezTo>
                  <a:cubicBezTo>
                    <a:pt x="6216" y="5216"/>
                    <a:pt x="6216" y="5180"/>
                    <a:pt x="6240" y="5156"/>
                  </a:cubicBezTo>
                  <a:cubicBezTo>
                    <a:pt x="6240" y="5132"/>
                    <a:pt x="6252" y="5120"/>
                    <a:pt x="6252" y="5108"/>
                  </a:cubicBezTo>
                  <a:lnTo>
                    <a:pt x="6299" y="4977"/>
                  </a:lnTo>
                  <a:cubicBezTo>
                    <a:pt x="6299" y="4965"/>
                    <a:pt x="6311" y="4942"/>
                    <a:pt x="6311" y="4930"/>
                  </a:cubicBezTo>
                  <a:cubicBezTo>
                    <a:pt x="6323" y="4906"/>
                    <a:pt x="6335" y="4870"/>
                    <a:pt x="6335" y="4846"/>
                  </a:cubicBezTo>
                  <a:cubicBezTo>
                    <a:pt x="6335" y="4823"/>
                    <a:pt x="6359" y="4811"/>
                    <a:pt x="6359" y="4799"/>
                  </a:cubicBezTo>
                  <a:cubicBezTo>
                    <a:pt x="6371" y="4763"/>
                    <a:pt x="6371" y="4751"/>
                    <a:pt x="6383" y="4715"/>
                  </a:cubicBezTo>
                  <a:cubicBezTo>
                    <a:pt x="6395" y="4704"/>
                    <a:pt x="6395" y="4692"/>
                    <a:pt x="6418" y="4680"/>
                  </a:cubicBezTo>
                  <a:cubicBezTo>
                    <a:pt x="6430" y="4656"/>
                    <a:pt x="6430" y="4632"/>
                    <a:pt x="6442" y="4620"/>
                  </a:cubicBezTo>
                  <a:cubicBezTo>
                    <a:pt x="6454" y="4596"/>
                    <a:pt x="6454" y="4584"/>
                    <a:pt x="6478" y="4573"/>
                  </a:cubicBezTo>
                  <a:cubicBezTo>
                    <a:pt x="6490" y="4561"/>
                    <a:pt x="6490" y="4525"/>
                    <a:pt x="6502" y="4513"/>
                  </a:cubicBezTo>
                  <a:cubicBezTo>
                    <a:pt x="6514" y="4501"/>
                    <a:pt x="6514" y="4489"/>
                    <a:pt x="6537" y="4465"/>
                  </a:cubicBezTo>
                  <a:cubicBezTo>
                    <a:pt x="6549" y="4454"/>
                    <a:pt x="6549" y="4418"/>
                    <a:pt x="6561" y="4406"/>
                  </a:cubicBezTo>
                  <a:cubicBezTo>
                    <a:pt x="6585" y="4394"/>
                    <a:pt x="6585" y="4382"/>
                    <a:pt x="6597" y="4370"/>
                  </a:cubicBezTo>
                  <a:cubicBezTo>
                    <a:pt x="6609" y="4346"/>
                    <a:pt x="6609" y="4334"/>
                    <a:pt x="6621" y="4323"/>
                  </a:cubicBezTo>
                  <a:cubicBezTo>
                    <a:pt x="6645" y="4299"/>
                    <a:pt x="6645" y="4287"/>
                    <a:pt x="6657" y="4275"/>
                  </a:cubicBezTo>
                  <a:cubicBezTo>
                    <a:pt x="6668" y="4263"/>
                    <a:pt x="6668" y="4251"/>
                    <a:pt x="6680" y="4251"/>
                  </a:cubicBezTo>
                  <a:close/>
                  <a:moveTo>
                    <a:pt x="6002" y="4299"/>
                  </a:moveTo>
                  <a:cubicBezTo>
                    <a:pt x="5990" y="4334"/>
                    <a:pt x="5966" y="4346"/>
                    <a:pt x="5966" y="4382"/>
                  </a:cubicBezTo>
                  <a:cubicBezTo>
                    <a:pt x="5966" y="4394"/>
                    <a:pt x="5954" y="4394"/>
                    <a:pt x="5954" y="4406"/>
                  </a:cubicBezTo>
                  <a:cubicBezTo>
                    <a:pt x="5942" y="4454"/>
                    <a:pt x="5906" y="4477"/>
                    <a:pt x="5895" y="4525"/>
                  </a:cubicBezTo>
                  <a:lnTo>
                    <a:pt x="5895" y="4537"/>
                  </a:lnTo>
                  <a:cubicBezTo>
                    <a:pt x="5883" y="4584"/>
                    <a:pt x="5871" y="4620"/>
                    <a:pt x="5847" y="4656"/>
                  </a:cubicBezTo>
                  <a:cubicBezTo>
                    <a:pt x="5847" y="4680"/>
                    <a:pt x="5835" y="4692"/>
                    <a:pt x="5835" y="4704"/>
                  </a:cubicBezTo>
                  <a:lnTo>
                    <a:pt x="5787" y="4799"/>
                  </a:lnTo>
                  <a:cubicBezTo>
                    <a:pt x="5787" y="4811"/>
                    <a:pt x="5775" y="4823"/>
                    <a:pt x="5775" y="4835"/>
                  </a:cubicBezTo>
                  <a:cubicBezTo>
                    <a:pt x="5764" y="4870"/>
                    <a:pt x="5752" y="4894"/>
                    <a:pt x="5752" y="4930"/>
                  </a:cubicBezTo>
                  <a:cubicBezTo>
                    <a:pt x="5752" y="4942"/>
                    <a:pt x="5728" y="4954"/>
                    <a:pt x="5728" y="4977"/>
                  </a:cubicBezTo>
                  <a:cubicBezTo>
                    <a:pt x="5716" y="5001"/>
                    <a:pt x="5716" y="5037"/>
                    <a:pt x="5704" y="5061"/>
                  </a:cubicBezTo>
                  <a:cubicBezTo>
                    <a:pt x="5704" y="5073"/>
                    <a:pt x="5692" y="5096"/>
                    <a:pt x="5692" y="5108"/>
                  </a:cubicBezTo>
                  <a:cubicBezTo>
                    <a:pt x="5668" y="5132"/>
                    <a:pt x="5656" y="5180"/>
                    <a:pt x="5656" y="5216"/>
                  </a:cubicBezTo>
                  <a:cubicBezTo>
                    <a:pt x="5656" y="5227"/>
                    <a:pt x="5644" y="5239"/>
                    <a:pt x="5644" y="5251"/>
                  </a:cubicBezTo>
                  <a:lnTo>
                    <a:pt x="5597" y="5394"/>
                  </a:lnTo>
                  <a:lnTo>
                    <a:pt x="5597" y="5406"/>
                  </a:lnTo>
                  <a:cubicBezTo>
                    <a:pt x="5585" y="5454"/>
                    <a:pt x="5573" y="5513"/>
                    <a:pt x="5549" y="5573"/>
                  </a:cubicBezTo>
                  <a:cubicBezTo>
                    <a:pt x="5549" y="5585"/>
                    <a:pt x="5549" y="5585"/>
                    <a:pt x="5537" y="5597"/>
                  </a:cubicBezTo>
                  <a:cubicBezTo>
                    <a:pt x="5525" y="5644"/>
                    <a:pt x="5514" y="5692"/>
                    <a:pt x="5514" y="5727"/>
                  </a:cubicBezTo>
                  <a:cubicBezTo>
                    <a:pt x="5514" y="5751"/>
                    <a:pt x="5490" y="5763"/>
                    <a:pt x="5490" y="5775"/>
                  </a:cubicBezTo>
                  <a:cubicBezTo>
                    <a:pt x="5478" y="5811"/>
                    <a:pt x="5478" y="5847"/>
                    <a:pt x="5466" y="5894"/>
                  </a:cubicBezTo>
                  <a:cubicBezTo>
                    <a:pt x="5466" y="5906"/>
                    <a:pt x="5454" y="5942"/>
                    <a:pt x="5454" y="5954"/>
                  </a:cubicBezTo>
                  <a:cubicBezTo>
                    <a:pt x="5430" y="5989"/>
                    <a:pt x="5430" y="6025"/>
                    <a:pt x="5418" y="6061"/>
                  </a:cubicBezTo>
                  <a:cubicBezTo>
                    <a:pt x="5418" y="6073"/>
                    <a:pt x="5406" y="6108"/>
                    <a:pt x="5406" y="6120"/>
                  </a:cubicBezTo>
                  <a:cubicBezTo>
                    <a:pt x="5394" y="6168"/>
                    <a:pt x="5394" y="6192"/>
                    <a:pt x="5371" y="6239"/>
                  </a:cubicBezTo>
                  <a:cubicBezTo>
                    <a:pt x="5371" y="6251"/>
                    <a:pt x="5359" y="6287"/>
                    <a:pt x="5359" y="6299"/>
                  </a:cubicBezTo>
                  <a:cubicBezTo>
                    <a:pt x="5347" y="6347"/>
                    <a:pt x="5347" y="6382"/>
                    <a:pt x="5335" y="6430"/>
                  </a:cubicBezTo>
                  <a:cubicBezTo>
                    <a:pt x="5335" y="6442"/>
                    <a:pt x="5335" y="6466"/>
                    <a:pt x="5311" y="6478"/>
                  </a:cubicBezTo>
                  <a:cubicBezTo>
                    <a:pt x="5299" y="6597"/>
                    <a:pt x="5275" y="6716"/>
                    <a:pt x="5252" y="6835"/>
                  </a:cubicBezTo>
                  <a:cubicBezTo>
                    <a:pt x="5252" y="6847"/>
                    <a:pt x="5252" y="6859"/>
                    <a:pt x="5240" y="6894"/>
                  </a:cubicBezTo>
                  <a:cubicBezTo>
                    <a:pt x="5240" y="6942"/>
                    <a:pt x="5228" y="6978"/>
                    <a:pt x="5228" y="7025"/>
                  </a:cubicBezTo>
                  <a:cubicBezTo>
                    <a:pt x="5228" y="7037"/>
                    <a:pt x="5228" y="7073"/>
                    <a:pt x="5216" y="7085"/>
                  </a:cubicBezTo>
                  <a:cubicBezTo>
                    <a:pt x="5216" y="7132"/>
                    <a:pt x="5192" y="7156"/>
                    <a:pt x="5192" y="7204"/>
                  </a:cubicBezTo>
                  <a:cubicBezTo>
                    <a:pt x="5192" y="7240"/>
                    <a:pt x="5192" y="7251"/>
                    <a:pt x="5180" y="7275"/>
                  </a:cubicBezTo>
                  <a:cubicBezTo>
                    <a:pt x="5180" y="7323"/>
                    <a:pt x="5168" y="7359"/>
                    <a:pt x="5168" y="7394"/>
                  </a:cubicBezTo>
                  <a:cubicBezTo>
                    <a:pt x="5168" y="7430"/>
                    <a:pt x="5168" y="7442"/>
                    <a:pt x="5156" y="7478"/>
                  </a:cubicBezTo>
                  <a:cubicBezTo>
                    <a:pt x="5156" y="7513"/>
                    <a:pt x="5133" y="7561"/>
                    <a:pt x="5133" y="7609"/>
                  </a:cubicBezTo>
                  <a:lnTo>
                    <a:pt x="5133" y="7668"/>
                  </a:lnTo>
                  <a:cubicBezTo>
                    <a:pt x="5133" y="7728"/>
                    <a:pt x="5121" y="7775"/>
                    <a:pt x="5121" y="7835"/>
                  </a:cubicBezTo>
                  <a:lnTo>
                    <a:pt x="5121" y="7871"/>
                  </a:lnTo>
                  <a:cubicBezTo>
                    <a:pt x="5121" y="7930"/>
                    <a:pt x="5109" y="8013"/>
                    <a:pt x="5109" y="8073"/>
                  </a:cubicBezTo>
                  <a:lnTo>
                    <a:pt x="5109" y="8109"/>
                  </a:lnTo>
                  <a:cubicBezTo>
                    <a:pt x="5109" y="8156"/>
                    <a:pt x="5109" y="8216"/>
                    <a:pt x="5097" y="8264"/>
                  </a:cubicBezTo>
                  <a:lnTo>
                    <a:pt x="5097" y="8335"/>
                  </a:lnTo>
                  <a:lnTo>
                    <a:pt x="5097" y="8466"/>
                  </a:lnTo>
                  <a:lnTo>
                    <a:pt x="5097" y="8549"/>
                  </a:lnTo>
                  <a:lnTo>
                    <a:pt x="5097" y="8680"/>
                  </a:lnTo>
                  <a:lnTo>
                    <a:pt x="5097" y="8752"/>
                  </a:lnTo>
                  <a:lnTo>
                    <a:pt x="5097" y="8883"/>
                  </a:lnTo>
                  <a:lnTo>
                    <a:pt x="5097" y="8966"/>
                  </a:lnTo>
                  <a:lnTo>
                    <a:pt x="5097" y="9109"/>
                  </a:lnTo>
                  <a:lnTo>
                    <a:pt x="5097" y="9180"/>
                  </a:lnTo>
                  <a:lnTo>
                    <a:pt x="5097" y="9395"/>
                  </a:lnTo>
                  <a:lnTo>
                    <a:pt x="5097" y="9597"/>
                  </a:lnTo>
                  <a:lnTo>
                    <a:pt x="5097" y="9680"/>
                  </a:lnTo>
                  <a:lnTo>
                    <a:pt x="5097" y="9823"/>
                  </a:lnTo>
                  <a:lnTo>
                    <a:pt x="5097" y="9895"/>
                  </a:lnTo>
                  <a:lnTo>
                    <a:pt x="5097" y="10038"/>
                  </a:lnTo>
                  <a:lnTo>
                    <a:pt x="5097" y="10109"/>
                  </a:lnTo>
                  <a:lnTo>
                    <a:pt x="5097" y="10240"/>
                  </a:lnTo>
                  <a:lnTo>
                    <a:pt x="5097" y="10311"/>
                  </a:lnTo>
                  <a:lnTo>
                    <a:pt x="5097" y="10454"/>
                  </a:lnTo>
                  <a:lnTo>
                    <a:pt x="5097" y="10526"/>
                  </a:lnTo>
                  <a:cubicBezTo>
                    <a:pt x="5097" y="10573"/>
                    <a:pt x="5097" y="10633"/>
                    <a:pt x="5109" y="10669"/>
                  </a:cubicBezTo>
                  <a:lnTo>
                    <a:pt x="5109" y="10716"/>
                  </a:lnTo>
                  <a:cubicBezTo>
                    <a:pt x="5109" y="10788"/>
                    <a:pt x="5121" y="10847"/>
                    <a:pt x="5121" y="10907"/>
                  </a:cubicBezTo>
                  <a:lnTo>
                    <a:pt x="5121" y="10954"/>
                  </a:lnTo>
                  <a:cubicBezTo>
                    <a:pt x="5121" y="11014"/>
                    <a:pt x="5133" y="11061"/>
                    <a:pt x="5133" y="11121"/>
                  </a:cubicBezTo>
                  <a:lnTo>
                    <a:pt x="5133" y="11181"/>
                  </a:lnTo>
                  <a:cubicBezTo>
                    <a:pt x="5133" y="11228"/>
                    <a:pt x="5156" y="11264"/>
                    <a:pt x="5156" y="11312"/>
                  </a:cubicBezTo>
                  <a:cubicBezTo>
                    <a:pt x="5156" y="11347"/>
                    <a:pt x="5156" y="11359"/>
                    <a:pt x="5168" y="11383"/>
                  </a:cubicBezTo>
                  <a:cubicBezTo>
                    <a:pt x="5168" y="11431"/>
                    <a:pt x="5180" y="11478"/>
                    <a:pt x="5180" y="11502"/>
                  </a:cubicBezTo>
                  <a:cubicBezTo>
                    <a:pt x="5180" y="11538"/>
                    <a:pt x="5180" y="11550"/>
                    <a:pt x="5192" y="11585"/>
                  </a:cubicBezTo>
                  <a:cubicBezTo>
                    <a:pt x="5192" y="11621"/>
                    <a:pt x="5216" y="11669"/>
                    <a:pt x="5216" y="11704"/>
                  </a:cubicBezTo>
                  <a:cubicBezTo>
                    <a:pt x="5216" y="11716"/>
                    <a:pt x="5216" y="11740"/>
                    <a:pt x="5228" y="11764"/>
                  </a:cubicBezTo>
                  <a:cubicBezTo>
                    <a:pt x="5228" y="11800"/>
                    <a:pt x="5240" y="11847"/>
                    <a:pt x="5240" y="11895"/>
                  </a:cubicBezTo>
                  <a:cubicBezTo>
                    <a:pt x="5240" y="11907"/>
                    <a:pt x="5240" y="11919"/>
                    <a:pt x="5252" y="11954"/>
                  </a:cubicBezTo>
                  <a:cubicBezTo>
                    <a:pt x="5275" y="12074"/>
                    <a:pt x="5299" y="12193"/>
                    <a:pt x="5311" y="12312"/>
                  </a:cubicBezTo>
                  <a:cubicBezTo>
                    <a:pt x="5311" y="12324"/>
                    <a:pt x="5311" y="12335"/>
                    <a:pt x="5335" y="12359"/>
                  </a:cubicBezTo>
                  <a:cubicBezTo>
                    <a:pt x="5347" y="12395"/>
                    <a:pt x="5347" y="12443"/>
                    <a:pt x="5359" y="12490"/>
                  </a:cubicBezTo>
                  <a:cubicBezTo>
                    <a:pt x="5359" y="12502"/>
                    <a:pt x="5371" y="12538"/>
                    <a:pt x="5371" y="12550"/>
                  </a:cubicBezTo>
                  <a:cubicBezTo>
                    <a:pt x="5394" y="12597"/>
                    <a:pt x="5394" y="12621"/>
                    <a:pt x="5406" y="12669"/>
                  </a:cubicBezTo>
                  <a:cubicBezTo>
                    <a:pt x="5406" y="12681"/>
                    <a:pt x="5418" y="12716"/>
                    <a:pt x="5418" y="12728"/>
                  </a:cubicBezTo>
                  <a:cubicBezTo>
                    <a:pt x="5430" y="12776"/>
                    <a:pt x="5430" y="12800"/>
                    <a:pt x="5454" y="12836"/>
                  </a:cubicBezTo>
                  <a:cubicBezTo>
                    <a:pt x="5454" y="12847"/>
                    <a:pt x="5466" y="12871"/>
                    <a:pt x="5466" y="12895"/>
                  </a:cubicBezTo>
                  <a:cubicBezTo>
                    <a:pt x="5478" y="12931"/>
                    <a:pt x="5478" y="12966"/>
                    <a:pt x="5490" y="13014"/>
                  </a:cubicBezTo>
                  <a:cubicBezTo>
                    <a:pt x="5490" y="13026"/>
                    <a:pt x="5514" y="13038"/>
                    <a:pt x="5514" y="13050"/>
                  </a:cubicBezTo>
                  <a:cubicBezTo>
                    <a:pt x="5525" y="13097"/>
                    <a:pt x="5525" y="13145"/>
                    <a:pt x="5537" y="13193"/>
                  </a:cubicBezTo>
                  <a:cubicBezTo>
                    <a:pt x="5537" y="13205"/>
                    <a:pt x="5537" y="13205"/>
                    <a:pt x="5549" y="13217"/>
                  </a:cubicBezTo>
                  <a:cubicBezTo>
                    <a:pt x="5573" y="13276"/>
                    <a:pt x="5585" y="13324"/>
                    <a:pt x="5597" y="13383"/>
                  </a:cubicBezTo>
                  <a:lnTo>
                    <a:pt x="5597" y="13395"/>
                  </a:lnTo>
                  <a:lnTo>
                    <a:pt x="5644" y="13526"/>
                  </a:lnTo>
                  <a:cubicBezTo>
                    <a:pt x="5644" y="13550"/>
                    <a:pt x="5656" y="13562"/>
                    <a:pt x="5656" y="13574"/>
                  </a:cubicBezTo>
                  <a:cubicBezTo>
                    <a:pt x="5668" y="13609"/>
                    <a:pt x="5692" y="13645"/>
                    <a:pt x="5692" y="13681"/>
                  </a:cubicBezTo>
                  <a:cubicBezTo>
                    <a:pt x="5692" y="13693"/>
                    <a:pt x="5704" y="13705"/>
                    <a:pt x="5704" y="13728"/>
                  </a:cubicBezTo>
                  <a:cubicBezTo>
                    <a:pt x="5716" y="13752"/>
                    <a:pt x="5716" y="13788"/>
                    <a:pt x="5728" y="13812"/>
                  </a:cubicBezTo>
                  <a:cubicBezTo>
                    <a:pt x="5728" y="13824"/>
                    <a:pt x="5752" y="13848"/>
                    <a:pt x="5752" y="13859"/>
                  </a:cubicBezTo>
                  <a:cubicBezTo>
                    <a:pt x="5764" y="13883"/>
                    <a:pt x="5775" y="13919"/>
                    <a:pt x="5775" y="13943"/>
                  </a:cubicBezTo>
                  <a:cubicBezTo>
                    <a:pt x="5775" y="13967"/>
                    <a:pt x="5787" y="13979"/>
                    <a:pt x="5787" y="13990"/>
                  </a:cubicBezTo>
                  <a:lnTo>
                    <a:pt x="5835" y="14086"/>
                  </a:lnTo>
                  <a:cubicBezTo>
                    <a:pt x="5835" y="14098"/>
                    <a:pt x="5847" y="14109"/>
                    <a:pt x="5847" y="14121"/>
                  </a:cubicBezTo>
                  <a:cubicBezTo>
                    <a:pt x="5871" y="14169"/>
                    <a:pt x="5883" y="14205"/>
                    <a:pt x="5895" y="14240"/>
                  </a:cubicBezTo>
                  <a:lnTo>
                    <a:pt x="5895" y="14264"/>
                  </a:lnTo>
                  <a:cubicBezTo>
                    <a:pt x="5906" y="14300"/>
                    <a:pt x="5942" y="14348"/>
                    <a:pt x="5954" y="14383"/>
                  </a:cubicBezTo>
                  <a:cubicBezTo>
                    <a:pt x="5954" y="14395"/>
                    <a:pt x="5966" y="14395"/>
                    <a:pt x="5966" y="14407"/>
                  </a:cubicBezTo>
                  <a:cubicBezTo>
                    <a:pt x="5990" y="14443"/>
                    <a:pt x="6002" y="14455"/>
                    <a:pt x="6002" y="14479"/>
                  </a:cubicBezTo>
                  <a:lnTo>
                    <a:pt x="5418" y="14479"/>
                  </a:lnTo>
                  <a:cubicBezTo>
                    <a:pt x="5406" y="14467"/>
                    <a:pt x="5394" y="14467"/>
                    <a:pt x="5371" y="14455"/>
                  </a:cubicBezTo>
                  <a:cubicBezTo>
                    <a:pt x="5347" y="14443"/>
                    <a:pt x="5335" y="14419"/>
                    <a:pt x="5299" y="14407"/>
                  </a:cubicBezTo>
                  <a:cubicBezTo>
                    <a:pt x="5275" y="14395"/>
                    <a:pt x="5252" y="14383"/>
                    <a:pt x="5228" y="14360"/>
                  </a:cubicBezTo>
                  <a:cubicBezTo>
                    <a:pt x="5216" y="14348"/>
                    <a:pt x="5180" y="14336"/>
                    <a:pt x="5168" y="14324"/>
                  </a:cubicBezTo>
                  <a:cubicBezTo>
                    <a:pt x="5133" y="14300"/>
                    <a:pt x="5121" y="14288"/>
                    <a:pt x="5097" y="14276"/>
                  </a:cubicBezTo>
                  <a:cubicBezTo>
                    <a:pt x="5073" y="14264"/>
                    <a:pt x="5049" y="14240"/>
                    <a:pt x="5037" y="14229"/>
                  </a:cubicBezTo>
                  <a:cubicBezTo>
                    <a:pt x="5013" y="14217"/>
                    <a:pt x="4990" y="14205"/>
                    <a:pt x="4978" y="14169"/>
                  </a:cubicBezTo>
                  <a:cubicBezTo>
                    <a:pt x="4954" y="14157"/>
                    <a:pt x="4930" y="14145"/>
                    <a:pt x="4918" y="14109"/>
                  </a:cubicBezTo>
                  <a:cubicBezTo>
                    <a:pt x="4894" y="14098"/>
                    <a:pt x="4871" y="14086"/>
                    <a:pt x="4859" y="14050"/>
                  </a:cubicBezTo>
                  <a:lnTo>
                    <a:pt x="4799" y="13990"/>
                  </a:lnTo>
                  <a:lnTo>
                    <a:pt x="4740" y="13931"/>
                  </a:lnTo>
                  <a:lnTo>
                    <a:pt x="4680" y="13871"/>
                  </a:lnTo>
                  <a:lnTo>
                    <a:pt x="4621" y="13812"/>
                  </a:lnTo>
                  <a:cubicBezTo>
                    <a:pt x="4597" y="13728"/>
                    <a:pt x="4573" y="13717"/>
                    <a:pt x="4561" y="13681"/>
                  </a:cubicBezTo>
                  <a:lnTo>
                    <a:pt x="4501" y="13621"/>
                  </a:lnTo>
                  <a:lnTo>
                    <a:pt x="4430" y="13562"/>
                  </a:lnTo>
                  <a:cubicBezTo>
                    <a:pt x="4418" y="13550"/>
                    <a:pt x="4406" y="13514"/>
                    <a:pt x="4371" y="13502"/>
                  </a:cubicBezTo>
                  <a:cubicBezTo>
                    <a:pt x="4359" y="13478"/>
                    <a:pt x="4335" y="13455"/>
                    <a:pt x="4311" y="13431"/>
                  </a:cubicBezTo>
                  <a:cubicBezTo>
                    <a:pt x="4299" y="13419"/>
                    <a:pt x="4287" y="13383"/>
                    <a:pt x="4251" y="13359"/>
                  </a:cubicBezTo>
                  <a:cubicBezTo>
                    <a:pt x="4240" y="13324"/>
                    <a:pt x="4228" y="13312"/>
                    <a:pt x="4192" y="13276"/>
                  </a:cubicBezTo>
                  <a:cubicBezTo>
                    <a:pt x="4180" y="13252"/>
                    <a:pt x="4168" y="13240"/>
                    <a:pt x="4156" y="13205"/>
                  </a:cubicBezTo>
                  <a:cubicBezTo>
                    <a:pt x="4132" y="13181"/>
                    <a:pt x="4120" y="13157"/>
                    <a:pt x="4097" y="13133"/>
                  </a:cubicBezTo>
                  <a:cubicBezTo>
                    <a:pt x="4073" y="13097"/>
                    <a:pt x="4061" y="13086"/>
                    <a:pt x="4049" y="13062"/>
                  </a:cubicBezTo>
                  <a:cubicBezTo>
                    <a:pt x="4037" y="13026"/>
                    <a:pt x="4013" y="13014"/>
                    <a:pt x="4001" y="12978"/>
                  </a:cubicBezTo>
                  <a:cubicBezTo>
                    <a:pt x="3990" y="12955"/>
                    <a:pt x="3978" y="12943"/>
                    <a:pt x="3954" y="12907"/>
                  </a:cubicBezTo>
                  <a:cubicBezTo>
                    <a:pt x="3942" y="12883"/>
                    <a:pt x="3930" y="12859"/>
                    <a:pt x="3918" y="12836"/>
                  </a:cubicBezTo>
                  <a:cubicBezTo>
                    <a:pt x="3894" y="12800"/>
                    <a:pt x="3882" y="12788"/>
                    <a:pt x="3870" y="12764"/>
                  </a:cubicBezTo>
                  <a:cubicBezTo>
                    <a:pt x="3859" y="12728"/>
                    <a:pt x="3835" y="12705"/>
                    <a:pt x="3823" y="12681"/>
                  </a:cubicBezTo>
                  <a:cubicBezTo>
                    <a:pt x="3811" y="12657"/>
                    <a:pt x="3799" y="12645"/>
                    <a:pt x="3775" y="12609"/>
                  </a:cubicBezTo>
                  <a:lnTo>
                    <a:pt x="3739" y="12526"/>
                  </a:lnTo>
                  <a:cubicBezTo>
                    <a:pt x="3716" y="12490"/>
                    <a:pt x="3704" y="12466"/>
                    <a:pt x="3692" y="12443"/>
                  </a:cubicBezTo>
                  <a:lnTo>
                    <a:pt x="3644" y="12359"/>
                  </a:lnTo>
                  <a:cubicBezTo>
                    <a:pt x="3632" y="12324"/>
                    <a:pt x="3620" y="12300"/>
                    <a:pt x="3609" y="12288"/>
                  </a:cubicBezTo>
                  <a:lnTo>
                    <a:pt x="3561" y="12193"/>
                  </a:lnTo>
                  <a:cubicBezTo>
                    <a:pt x="3549" y="12157"/>
                    <a:pt x="3525" y="12133"/>
                    <a:pt x="3525" y="12109"/>
                  </a:cubicBezTo>
                  <a:lnTo>
                    <a:pt x="3489" y="12014"/>
                  </a:lnTo>
                  <a:cubicBezTo>
                    <a:pt x="3466" y="11978"/>
                    <a:pt x="3454" y="11954"/>
                    <a:pt x="3454" y="11919"/>
                  </a:cubicBezTo>
                  <a:cubicBezTo>
                    <a:pt x="3442" y="11895"/>
                    <a:pt x="3418" y="11859"/>
                    <a:pt x="3418" y="11835"/>
                  </a:cubicBezTo>
                  <a:cubicBezTo>
                    <a:pt x="3406" y="11800"/>
                    <a:pt x="3406" y="11776"/>
                    <a:pt x="3394" y="11740"/>
                  </a:cubicBezTo>
                  <a:cubicBezTo>
                    <a:pt x="3382" y="11716"/>
                    <a:pt x="3382" y="11681"/>
                    <a:pt x="3358" y="11657"/>
                  </a:cubicBezTo>
                  <a:cubicBezTo>
                    <a:pt x="3347" y="11621"/>
                    <a:pt x="3347" y="11597"/>
                    <a:pt x="3335" y="11562"/>
                  </a:cubicBezTo>
                  <a:cubicBezTo>
                    <a:pt x="3323" y="11538"/>
                    <a:pt x="3323" y="11502"/>
                    <a:pt x="3299" y="11478"/>
                  </a:cubicBezTo>
                  <a:cubicBezTo>
                    <a:pt x="3287" y="11442"/>
                    <a:pt x="3287" y="11419"/>
                    <a:pt x="3275" y="11383"/>
                  </a:cubicBezTo>
                  <a:cubicBezTo>
                    <a:pt x="3263" y="11359"/>
                    <a:pt x="3263" y="11323"/>
                    <a:pt x="3239" y="11300"/>
                  </a:cubicBezTo>
                  <a:cubicBezTo>
                    <a:pt x="3228" y="11264"/>
                    <a:pt x="3228" y="11240"/>
                    <a:pt x="3216" y="11204"/>
                  </a:cubicBezTo>
                  <a:cubicBezTo>
                    <a:pt x="3204" y="11181"/>
                    <a:pt x="3204" y="11145"/>
                    <a:pt x="3180" y="11121"/>
                  </a:cubicBezTo>
                  <a:cubicBezTo>
                    <a:pt x="3168" y="11085"/>
                    <a:pt x="3168" y="11061"/>
                    <a:pt x="3156" y="11026"/>
                  </a:cubicBezTo>
                  <a:cubicBezTo>
                    <a:pt x="3144" y="11002"/>
                    <a:pt x="3144" y="10966"/>
                    <a:pt x="3120" y="10942"/>
                  </a:cubicBezTo>
                  <a:cubicBezTo>
                    <a:pt x="3120" y="10907"/>
                    <a:pt x="3108" y="10883"/>
                    <a:pt x="3108" y="10835"/>
                  </a:cubicBezTo>
                  <a:cubicBezTo>
                    <a:pt x="3108" y="10811"/>
                    <a:pt x="3097" y="10776"/>
                    <a:pt x="3097" y="10752"/>
                  </a:cubicBezTo>
                  <a:cubicBezTo>
                    <a:pt x="3097" y="10716"/>
                    <a:pt x="3085" y="10669"/>
                    <a:pt x="3085" y="10645"/>
                  </a:cubicBezTo>
                  <a:cubicBezTo>
                    <a:pt x="3085" y="10609"/>
                    <a:pt x="3061" y="10585"/>
                    <a:pt x="3061" y="10550"/>
                  </a:cubicBezTo>
                  <a:cubicBezTo>
                    <a:pt x="3061" y="10526"/>
                    <a:pt x="3049" y="10478"/>
                    <a:pt x="3049" y="10454"/>
                  </a:cubicBezTo>
                  <a:cubicBezTo>
                    <a:pt x="3049" y="10419"/>
                    <a:pt x="3037" y="10395"/>
                    <a:pt x="3037" y="10359"/>
                  </a:cubicBezTo>
                  <a:cubicBezTo>
                    <a:pt x="3037" y="10335"/>
                    <a:pt x="3025" y="10288"/>
                    <a:pt x="3025" y="10252"/>
                  </a:cubicBezTo>
                  <a:cubicBezTo>
                    <a:pt x="3025" y="10228"/>
                    <a:pt x="3013" y="10192"/>
                    <a:pt x="3013" y="10169"/>
                  </a:cubicBezTo>
                  <a:cubicBezTo>
                    <a:pt x="3013" y="10133"/>
                    <a:pt x="3013" y="10097"/>
                    <a:pt x="2989" y="10061"/>
                  </a:cubicBezTo>
                  <a:cubicBezTo>
                    <a:pt x="2989" y="10038"/>
                    <a:pt x="2989" y="10002"/>
                    <a:pt x="2977" y="9978"/>
                  </a:cubicBezTo>
                  <a:cubicBezTo>
                    <a:pt x="2977" y="9930"/>
                    <a:pt x="2977" y="9895"/>
                    <a:pt x="2966" y="9859"/>
                  </a:cubicBezTo>
                  <a:lnTo>
                    <a:pt x="2966" y="9764"/>
                  </a:lnTo>
                  <a:lnTo>
                    <a:pt x="2966" y="9633"/>
                  </a:lnTo>
                  <a:lnTo>
                    <a:pt x="2966" y="9561"/>
                  </a:lnTo>
                  <a:lnTo>
                    <a:pt x="2966" y="9347"/>
                  </a:lnTo>
                  <a:lnTo>
                    <a:pt x="2966" y="9145"/>
                  </a:lnTo>
                  <a:lnTo>
                    <a:pt x="2966" y="9061"/>
                  </a:lnTo>
                  <a:lnTo>
                    <a:pt x="2966" y="8930"/>
                  </a:lnTo>
                  <a:lnTo>
                    <a:pt x="2966" y="8847"/>
                  </a:lnTo>
                  <a:cubicBezTo>
                    <a:pt x="2966" y="8799"/>
                    <a:pt x="2966" y="8764"/>
                    <a:pt x="2977" y="8728"/>
                  </a:cubicBezTo>
                  <a:cubicBezTo>
                    <a:pt x="2977" y="8692"/>
                    <a:pt x="2977" y="8668"/>
                    <a:pt x="2989" y="8633"/>
                  </a:cubicBezTo>
                  <a:cubicBezTo>
                    <a:pt x="2989" y="8609"/>
                    <a:pt x="2989" y="8561"/>
                    <a:pt x="3013" y="8525"/>
                  </a:cubicBezTo>
                  <a:cubicBezTo>
                    <a:pt x="3013" y="8502"/>
                    <a:pt x="3025" y="8466"/>
                    <a:pt x="3025" y="8442"/>
                  </a:cubicBezTo>
                  <a:cubicBezTo>
                    <a:pt x="3025" y="8406"/>
                    <a:pt x="3037" y="8371"/>
                    <a:pt x="3037" y="8335"/>
                  </a:cubicBezTo>
                  <a:cubicBezTo>
                    <a:pt x="3037" y="8311"/>
                    <a:pt x="3049" y="8275"/>
                    <a:pt x="3049" y="8252"/>
                  </a:cubicBezTo>
                  <a:cubicBezTo>
                    <a:pt x="3049" y="8216"/>
                    <a:pt x="3061" y="8168"/>
                    <a:pt x="3061" y="8144"/>
                  </a:cubicBezTo>
                  <a:cubicBezTo>
                    <a:pt x="3061" y="8109"/>
                    <a:pt x="3085" y="8085"/>
                    <a:pt x="3085" y="8049"/>
                  </a:cubicBezTo>
                  <a:cubicBezTo>
                    <a:pt x="3085" y="8025"/>
                    <a:pt x="3097" y="7978"/>
                    <a:pt x="3097" y="7954"/>
                  </a:cubicBezTo>
                  <a:cubicBezTo>
                    <a:pt x="3097" y="7918"/>
                    <a:pt x="3108" y="7894"/>
                    <a:pt x="3108" y="7859"/>
                  </a:cubicBezTo>
                  <a:cubicBezTo>
                    <a:pt x="3108" y="7835"/>
                    <a:pt x="3120" y="7799"/>
                    <a:pt x="3120" y="7752"/>
                  </a:cubicBezTo>
                  <a:cubicBezTo>
                    <a:pt x="3120" y="7728"/>
                    <a:pt x="3144" y="7692"/>
                    <a:pt x="3156" y="7668"/>
                  </a:cubicBezTo>
                  <a:cubicBezTo>
                    <a:pt x="3168" y="7632"/>
                    <a:pt x="3168" y="7609"/>
                    <a:pt x="3180" y="7573"/>
                  </a:cubicBezTo>
                  <a:cubicBezTo>
                    <a:pt x="3204" y="7549"/>
                    <a:pt x="3204" y="7513"/>
                    <a:pt x="3216" y="7490"/>
                  </a:cubicBezTo>
                  <a:cubicBezTo>
                    <a:pt x="3228" y="7454"/>
                    <a:pt x="3228" y="7430"/>
                    <a:pt x="3239" y="7394"/>
                  </a:cubicBezTo>
                  <a:cubicBezTo>
                    <a:pt x="3263" y="7371"/>
                    <a:pt x="3263" y="7335"/>
                    <a:pt x="3275" y="7311"/>
                  </a:cubicBezTo>
                  <a:cubicBezTo>
                    <a:pt x="3287" y="7275"/>
                    <a:pt x="3287" y="7251"/>
                    <a:pt x="3299" y="7216"/>
                  </a:cubicBezTo>
                  <a:cubicBezTo>
                    <a:pt x="3323" y="7192"/>
                    <a:pt x="3323" y="7156"/>
                    <a:pt x="3335" y="7132"/>
                  </a:cubicBezTo>
                  <a:cubicBezTo>
                    <a:pt x="3347" y="7097"/>
                    <a:pt x="3347" y="7073"/>
                    <a:pt x="3358" y="7037"/>
                  </a:cubicBezTo>
                  <a:cubicBezTo>
                    <a:pt x="3382" y="7013"/>
                    <a:pt x="3382" y="6978"/>
                    <a:pt x="3394" y="6954"/>
                  </a:cubicBezTo>
                  <a:cubicBezTo>
                    <a:pt x="3406" y="6918"/>
                    <a:pt x="3406" y="6894"/>
                    <a:pt x="3418" y="6859"/>
                  </a:cubicBezTo>
                  <a:cubicBezTo>
                    <a:pt x="3442" y="6835"/>
                    <a:pt x="3454" y="6799"/>
                    <a:pt x="3454" y="6775"/>
                  </a:cubicBezTo>
                  <a:cubicBezTo>
                    <a:pt x="3466" y="6740"/>
                    <a:pt x="3466" y="6716"/>
                    <a:pt x="3489" y="6680"/>
                  </a:cubicBezTo>
                  <a:lnTo>
                    <a:pt x="3525" y="6597"/>
                  </a:lnTo>
                  <a:cubicBezTo>
                    <a:pt x="3537" y="6561"/>
                    <a:pt x="3561" y="6537"/>
                    <a:pt x="3561" y="6501"/>
                  </a:cubicBezTo>
                  <a:lnTo>
                    <a:pt x="3609" y="6418"/>
                  </a:lnTo>
                  <a:cubicBezTo>
                    <a:pt x="3620" y="6382"/>
                    <a:pt x="3632" y="6359"/>
                    <a:pt x="3644" y="6347"/>
                  </a:cubicBezTo>
                  <a:lnTo>
                    <a:pt x="3692" y="6251"/>
                  </a:lnTo>
                  <a:cubicBezTo>
                    <a:pt x="3704" y="6228"/>
                    <a:pt x="3716" y="6192"/>
                    <a:pt x="3739" y="6180"/>
                  </a:cubicBezTo>
                  <a:lnTo>
                    <a:pt x="3775" y="6085"/>
                  </a:lnTo>
                  <a:cubicBezTo>
                    <a:pt x="3799" y="6061"/>
                    <a:pt x="3811" y="6049"/>
                    <a:pt x="3823" y="6013"/>
                  </a:cubicBezTo>
                  <a:lnTo>
                    <a:pt x="3870" y="5930"/>
                  </a:lnTo>
                  <a:cubicBezTo>
                    <a:pt x="3882" y="5894"/>
                    <a:pt x="3894" y="5882"/>
                    <a:pt x="3918" y="5847"/>
                  </a:cubicBezTo>
                  <a:cubicBezTo>
                    <a:pt x="3930" y="5823"/>
                    <a:pt x="3942" y="5787"/>
                    <a:pt x="3954" y="5775"/>
                  </a:cubicBezTo>
                  <a:cubicBezTo>
                    <a:pt x="3978" y="5751"/>
                    <a:pt x="3990" y="5727"/>
                    <a:pt x="4001" y="5704"/>
                  </a:cubicBezTo>
                  <a:cubicBezTo>
                    <a:pt x="4013" y="5668"/>
                    <a:pt x="4037" y="5656"/>
                    <a:pt x="4049" y="5632"/>
                  </a:cubicBezTo>
                  <a:cubicBezTo>
                    <a:pt x="4061" y="5597"/>
                    <a:pt x="4073" y="5585"/>
                    <a:pt x="4097" y="5549"/>
                  </a:cubicBezTo>
                  <a:cubicBezTo>
                    <a:pt x="4109" y="5525"/>
                    <a:pt x="4120" y="5513"/>
                    <a:pt x="4156" y="5477"/>
                  </a:cubicBezTo>
                  <a:cubicBezTo>
                    <a:pt x="4168" y="5454"/>
                    <a:pt x="4180" y="5430"/>
                    <a:pt x="4192" y="5406"/>
                  </a:cubicBezTo>
                  <a:cubicBezTo>
                    <a:pt x="4216" y="5370"/>
                    <a:pt x="4228" y="5358"/>
                    <a:pt x="4251" y="5335"/>
                  </a:cubicBezTo>
                  <a:cubicBezTo>
                    <a:pt x="4275" y="5311"/>
                    <a:pt x="4287" y="5287"/>
                    <a:pt x="4311" y="5275"/>
                  </a:cubicBezTo>
                  <a:cubicBezTo>
                    <a:pt x="4335" y="5239"/>
                    <a:pt x="4359" y="5227"/>
                    <a:pt x="4371" y="5192"/>
                  </a:cubicBezTo>
                  <a:cubicBezTo>
                    <a:pt x="4394" y="5180"/>
                    <a:pt x="4406" y="5156"/>
                    <a:pt x="4430" y="5132"/>
                  </a:cubicBezTo>
                  <a:cubicBezTo>
                    <a:pt x="4454" y="5108"/>
                    <a:pt x="4478" y="5096"/>
                    <a:pt x="4501" y="5073"/>
                  </a:cubicBezTo>
                  <a:lnTo>
                    <a:pt x="4561" y="5013"/>
                  </a:lnTo>
                  <a:lnTo>
                    <a:pt x="4621" y="4954"/>
                  </a:lnTo>
                  <a:lnTo>
                    <a:pt x="4680" y="4894"/>
                  </a:lnTo>
                  <a:lnTo>
                    <a:pt x="4740" y="4835"/>
                  </a:lnTo>
                  <a:lnTo>
                    <a:pt x="4799" y="4775"/>
                  </a:lnTo>
                  <a:lnTo>
                    <a:pt x="4859" y="4715"/>
                  </a:lnTo>
                  <a:cubicBezTo>
                    <a:pt x="4871" y="4704"/>
                    <a:pt x="4894" y="4692"/>
                    <a:pt x="4918" y="4656"/>
                  </a:cubicBezTo>
                  <a:cubicBezTo>
                    <a:pt x="4930" y="4644"/>
                    <a:pt x="4954" y="4632"/>
                    <a:pt x="4978" y="4596"/>
                  </a:cubicBezTo>
                  <a:cubicBezTo>
                    <a:pt x="4990" y="4584"/>
                    <a:pt x="5013" y="4573"/>
                    <a:pt x="5037" y="4561"/>
                  </a:cubicBezTo>
                  <a:cubicBezTo>
                    <a:pt x="5049" y="4537"/>
                    <a:pt x="5073" y="4525"/>
                    <a:pt x="5097" y="4513"/>
                  </a:cubicBezTo>
                  <a:cubicBezTo>
                    <a:pt x="5109" y="4501"/>
                    <a:pt x="5133" y="4477"/>
                    <a:pt x="5156" y="4465"/>
                  </a:cubicBezTo>
                  <a:cubicBezTo>
                    <a:pt x="5180" y="4454"/>
                    <a:pt x="5192" y="4442"/>
                    <a:pt x="5228" y="4418"/>
                  </a:cubicBezTo>
                  <a:cubicBezTo>
                    <a:pt x="5252" y="4406"/>
                    <a:pt x="5275" y="4394"/>
                    <a:pt x="5299" y="4382"/>
                  </a:cubicBezTo>
                  <a:cubicBezTo>
                    <a:pt x="5335" y="4358"/>
                    <a:pt x="5347" y="4346"/>
                    <a:pt x="5371" y="4334"/>
                  </a:cubicBezTo>
                  <a:cubicBezTo>
                    <a:pt x="5394" y="4323"/>
                    <a:pt x="5406" y="4323"/>
                    <a:pt x="5418" y="4299"/>
                  </a:cubicBezTo>
                  <a:close/>
                  <a:moveTo>
                    <a:pt x="4451" y="14527"/>
                  </a:moveTo>
                  <a:lnTo>
                    <a:pt x="4466" y="14538"/>
                  </a:lnTo>
                  <a:lnTo>
                    <a:pt x="4478" y="14562"/>
                  </a:lnTo>
                  <a:lnTo>
                    <a:pt x="4478" y="14562"/>
                  </a:lnTo>
                  <a:lnTo>
                    <a:pt x="4451" y="14527"/>
                  </a:lnTo>
                  <a:close/>
                  <a:moveTo>
                    <a:pt x="9716" y="14979"/>
                  </a:moveTo>
                  <a:lnTo>
                    <a:pt x="9716" y="15419"/>
                  </a:lnTo>
                  <a:lnTo>
                    <a:pt x="4621" y="15419"/>
                  </a:lnTo>
                  <a:lnTo>
                    <a:pt x="4621" y="14979"/>
                  </a:lnTo>
                  <a:close/>
                  <a:moveTo>
                    <a:pt x="6895" y="1"/>
                  </a:moveTo>
                  <a:lnTo>
                    <a:pt x="6895" y="2656"/>
                  </a:lnTo>
                  <a:lnTo>
                    <a:pt x="4049" y="2656"/>
                  </a:lnTo>
                  <a:lnTo>
                    <a:pt x="4049" y="3751"/>
                  </a:lnTo>
                  <a:cubicBezTo>
                    <a:pt x="2870" y="4227"/>
                    <a:pt x="1882" y="4977"/>
                    <a:pt x="1168" y="5906"/>
                  </a:cubicBezTo>
                  <a:cubicBezTo>
                    <a:pt x="406" y="6906"/>
                    <a:pt x="1" y="8097"/>
                    <a:pt x="1" y="9335"/>
                  </a:cubicBezTo>
                  <a:cubicBezTo>
                    <a:pt x="1" y="10573"/>
                    <a:pt x="406" y="11752"/>
                    <a:pt x="1168" y="12752"/>
                  </a:cubicBezTo>
                  <a:cubicBezTo>
                    <a:pt x="1882" y="13693"/>
                    <a:pt x="2870" y="14443"/>
                    <a:pt x="4049" y="14919"/>
                  </a:cubicBezTo>
                  <a:lnTo>
                    <a:pt x="4049" y="16014"/>
                  </a:lnTo>
                  <a:lnTo>
                    <a:pt x="4644" y="16014"/>
                  </a:lnTo>
                  <a:lnTo>
                    <a:pt x="4644" y="18670"/>
                  </a:lnTo>
                  <a:lnTo>
                    <a:pt x="5216" y="18670"/>
                  </a:lnTo>
                  <a:lnTo>
                    <a:pt x="5216" y="16014"/>
                  </a:lnTo>
                  <a:lnTo>
                    <a:pt x="5764" y="16014"/>
                  </a:lnTo>
                  <a:lnTo>
                    <a:pt x="5764" y="18670"/>
                  </a:lnTo>
                  <a:lnTo>
                    <a:pt x="6323" y="18670"/>
                  </a:lnTo>
                  <a:lnTo>
                    <a:pt x="6323" y="16014"/>
                  </a:lnTo>
                  <a:lnTo>
                    <a:pt x="6883" y="16014"/>
                  </a:lnTo>
                  <a:lnTo>
                    <a:pt x="6883" y="18670"/>
                  </a:lnTo>
                  <a:lnTo>
                    <a:pt x="7442" y="18670"/>
                  </a:lnTo>
                  <a:lnTo>
                    <a:pt x="7442" y="16014"/>
                  </a:lnTo>
                  <a:lnTo>
                    <a:pt x="7990" y="16014"/>
                  </a:lnTo>
                  <a:lnTo>
                    <a:pt x="7990" y="18670"/>
                  </a:lnTo>
                  <a:lnTo>
                    <a:pt x="8562" y="18670"/>
                  </a:lnTo>
                  <a:lnTo>
                    <a:pt x="8562" y="16014"/>
                  </a:lnTo>
                  <a:lnTo>
                    <a:pt x="9109" y="16014"/>
                  </a:lnTo>
                  <a:lnTo>
                    <a:pt x="9109" y="18670"/>
                  </a:lnTo>
                  <a:lnTo>
                    <a:pt x="9681" y="18670"/>
                  </a:lnTo>
                  <a:lnTo>
                    <a:pt x="9681" y="16014"/>
                  </a:lnTo>
                  <a:lnTo>
                    <a:pt x="10276" y="16014"/>
                  </a:lnTo>
                  <a:lnTo>
                    <a:pt x="10276" y="14919"/>
                  </a:lnTo>
                  <a:cubicBezTo>
                    <a:pt x="11443" y="14443"/>
                    <a:pt x="12443" y="13693"/>
                    <a:pt x="13157" y="12752"/>
                  </a:cubicBezTo>
                  <a:cubicBezTo>
                    <a:pt x="13919" y="11764"/>
                    <a:pt x="14324" y="10573"/>
                    <a:pt x="14324" y="9335"/>
                  </a:cubicBezTo>
                  <a:cubicBezTo>
                    <a:pt x="14348" y="8085"/>
                    <a:pt x="13943" y="6906"/>
                    <a:pt x="13193" y="5906"/>
                  </a:cubicBezTo>
                  <a:cubicBezTo>
                    <a:pt x="12479" y="4977"/>
                    <a:pt x="11479" y="4227"/>
                    <a:pt x="10300" y="3751"/>
                  </a:cubicBezTo>
                  <a:lnTo>
                    <a:pt x="10300" y="2656"/>
                  </a:lnTo>
                  <a:lnTo>
                    <a:pt x="7454" y="2656"/>
                  </a:lnTo>
                  <a:lnTo>
                    <a:pt x="745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3"/>
            <p:cNvSpPr/>
            <p:nvPr/>
          </p:nvSpPr>
          <p:spPr>
            <a:xfrm>
              <a:off x="7059200" y="2763850"/>
              <a:ext cx="39925" cy="40225"/>
            </a:xfrm>
            <a:custGeom>
              <a:avLst/>
              <a:gdLst/>
              <a:ahLst/>
              <a:cxnLst/>
              <a:rect l="l" t="t" r="r" b="b"/>
              <a:pathLst>
                <a:path w="1597" h="1609" extrusionOk="0">
                  <a:moveTo>
                    <a:pt x="513" y="1"/>
                  </a:moveTo>
                  <a:lnTo>
                    <a:pt x="513" y="525"/>
                  </a:lnTo>
                  <a:lnTo>
                    <a:pt x="1" y="525"/>
                  </a:lnTo>
                  <a:lnTo>
                    <a:pt x="1" y="1096"/>
                  </a:lnTo>
                  <a:lnTo>
                    <a:pt x="513" y="1096"/>
                  </a:lnTo>
                  <a:lnTo>
                    <a:pt x="513" y="1608"/>
                  </a:lnTo>
                  <a:lnTo>
                    <a:pt x="1072" y="1608"/>
                  </a:lnTo>
                  <a:lnTo>
                    <a:pt x="1072" y="1096"/>
                  </a:lnTo>
                  <a:lnTo>
                    <a:pt x="1596" y="1096"/>
                  </a:lnTo>
                  <a:lnTo>
                    <a:pt x="1596" y="525"/>
                  </a:lnTo>
                  <a:lnTo>
                    <a:pt x="1072" y="525"/>
                  </a:lnTo>
                  <a:lnTo>
                    <a:pt x="10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3"/>
            <p:cNvSpPr/>
            <p:nvPr/>
          </p:nvSpPr>
          <p:spPr>
            <a:xfrm>
              <a:off x="6741300" y="3027300"/>
              <a:ext cx="13425" cy="14300"/>
            </a:xfrm>
            <a:custGeom>
              <a:avLst/>
              <a:gdLst/>
              <a:ahLst/>
              <a:cxnLst/>
              <a:rect l="l" t="t" r="r" b="b"/>
              <a:pathLst>
                <a:path w="537" h="572" extrusionOk="0">
                  <a:moveTo>
                    <a:pt x="1" y="0"/>
                  </a:moveTo>
                  <a:lnTo>
                    <a:pt x="1" y="572"/>
                  </a:lnTo>
                  <a:lnTo>
                    <a:pt x="537" y="572"/>
                  </a:lnTo>
                  <a:lnTo>
                    <a:pt x="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3"/>
            <p:cNvSpPr/>
            <p:nvPr/>
          </p:nvSpPr>
          <p:spPr>
            <a:xfrm>
              <a:off x="7058600" y="2910600"/>
              <a:ext cx="13425" cy="14025"/>
            </a:xfrm>
            <a:custGeom>
              <a:avLst/>
              <a:gdLst/>
              <a:ahLst/>
              <a:cxnLst/>
              <a:rect l="l" t="t" r="r" b="b"/>
              <a:pathLst>
                <a:path w="537" h="561" extrusionOk="0">
                  <a:moveTo>
                    <a:pt x="1" y="1"/>
                  </a:moveTo>
                  <a:lnTo>
                    <a:pt x="1" y="560"/>
                  </a:lnTo>
                  <a:lnTo>
                    <a:pt x="537" y="560"/>
                  </a:lnTo>
                  <a:lnTo>
                    <a:pt x="53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8" name="Google Shape;9758;p63"/>
          <p:cNvGrpSpPr/>
          <p:nvPr/>
        </p:nvGrpSpPr>
        <p:grpSpPr>
          <a:xfrm>
            <a:off x="1388689" y="2338444"/>
            <a:ext cx="520381" cy="526762"/>
            <a:chOff x="2274975" y="2625450"/>
            <a:chExt cx="460800" cy="466450"/>
          </a:xfrm>
        </p:grpSpPr>
        <p:sp>
          <p:nvSpPr>
            <p:cNvPr id="9759" name="Google Shape;9759;p63"/>
            <p:cNvSpPr/>
            <p:nvPr/>
          </p:nvSpPr>
          <p:spPr>
            <a:xfrm>
              <a:off x="2296400" y="2647475"/>
              <a:ext cx="422700" cy="422700"/>
            </a:xfrm>
            <a:custGeom>
              <a:avLst/>
              <a:gdLst/>
              <a:ahLst/>
              <a:cxnLst/>
              <a:rect l="l" t="t" r="r" b="b"/>
              <a:pathLst>
                <a:path w="16908" h="16908" extrusionOk="0">
                  <a:moveTo>
                    <a:pt x="8454" y="536"/>
                  </a:moveTo>
                  <a:cubicBezTo>
                    <a:pt x="10550" y="536"/>
                    <a:pt x="12264" y="2251"/>
                    <a:pt x="12264" y="4346"/>
                  </a:cubicBezTo>
                  <a:lnTo>
                    <a:pt x="12264" y="4632"/>
                  </a:lnTo>
                  <a:lnTo>
                    <a:pt x="12550" y="4632"/>
                  </a:lnTo>
                  <a:cubicBezTo>
                    <a:pt x="14645" y="4632"/>
                    <a:pt x="16360" y="6335"/>
                    <a:pt x="16360" y="8442"/>
                  </a:cubicBezTo>
                  <a:cubicBezTo>
                    <a:pt x="16360" y="10538"/>
                    <a:pt x="14645" y="12252"/>
                    <a:pt x="12550" y="12252"/>
                  </a:cubicBezTo>
                  <a:lnTo>
                    <a:pt x="12264" y="12252"/>
                  </a:lnTo>
                  <a:lnTo>
                    <a:pt x="12264" y="12526"/>
                  </a:lnTo>
                  <a:cubicBezTo>
                    <a:pt x="12264" y="14633"/>
                    <a:pt x="10550" y="16336"/>
                    <a:pt x="8454" y="16336"/>
                  </a:cubicBezTo>
                  <a:cubicBezTo>
                    <a:pt x="6359" y="16336"/>
                    <a:pt x="4644" y="14633"/>
                    <a:pt x="4644" y="12526"/>
                  </a:cubicBezTo>
                  <a:lnTo>
                    <a:pt x="4644" y="12252"/>
                  </a:lnTo>
                  <a:lnTo>
                    <a:pt x="4358" y="12252"/>
                  </a:lnTo>
                  <a:cubicBezTo>
                    <a:pt x="2263" y="12252"/>
                    <a:pt x="548" y="10538"/>
                    <a:pt x="548" y="8442"/>
                  </a:cubicBezTo>
                  <a:cubicBezTo>
                    <a:pt x="548" y="6335"/>
                    <a:pt x="2263" y="4632"/>
                    <a:pt x="4358" y="4632"/>
                  </a:cubicBezTo>
                  <a:lnTo>
                    <a:pt x="4644" y="4632"/>
                  </a:lnTo>
                  <a:lnTo>
                    <a:pt x="4644" y="4346"/>
                  </a:lnTo>
                  <a:cubicBezTo>
                    <a:pt x="4644" y="2251"/>
                    <a:pt x="6359" y="536"/>
                    <a:pt x="8454" y="536"/>
                  </a:cubicBezTo>
                  <a:close/>
                  <a:moveTo>
                    <a:pt x="8454" y="1"/>
                  </a:moveTo>
                  <a:cubicBezTo>
                    <a:pt x="6144" y="1"/>
                    <a:pt x="4227" y="1822"/>
                    <a:pt x="4096" y="4096"/>
                  </a:cubicBezTo>
                  <a:cubicBezTo>
                    <a:pt x="1822" y="4239"/>
                    <a:pt x="1" y="6144"/>
                    <a:pt x="1" y="8454"/>
                  </a:cubicBezTo>
                  <a:cubicBezTo>
                    <a:pt x="1" y="10764"/>
                    <a:pt x="1822" y="12681"/>
                    <a:pt x="4096" y="12812"/>
                  </a:cubicBezTo>
                  <a:cubicBezTo>
                    <a:pt x="4239" y="15086"/>
                    <a:pt x="6144" y="16908"/>
                    <a:pt x="8454" y="16908"/>
                  </a:cubicBezTo>
                  <a:cubicBezTo>
                    <a:pt x="10764" y="16908"/>
                    <a:pt x="12681" y="15086"/>
                    <a:pt x="12812" y="12812"/>
                  </a:cubicBezTo>
                  <a:cubicBezTo>
                    <a:pt x="15086" y="12669"/>
                    <a:pt x="16908" y="10764"/>
                    <a:pt x="16908" y="8454"/>
                  </a:cubicBezTo>
                  <a:cubicBezTo>
                    <a:pt x="16908" y="6144"/>
                    <a:pt x="15110" y="4227"/>
                    <a:pt x="12812" y="4096"/>
                  </a:cubicBezTo>
                  <a:cubicBezTo>
                    <a:pt x="12669" y="1822"/>
                    <a:pt x="10764" y="1"/>
                    <a:pt x="84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3"/>
            <p:cNvSpPr/>
            <p:nvPr/>
          </p:nvSpPr>
          <p:spPr>
            <a:xfrm>
              <a:off x="2349975" y="2701050"/>
              <a:ext cx="315850" cy="316450"/>
            </a:xfrm>
            <a:custGeom>
              <a:avLst/>
              <a:gdLst/>
              <a:ahLst/>
              <a:cxnLst/>
              <a:rect l="l" t="t" r="r" b="b"/>
              <a:pathLst>
                <a:path w="12634" h="12658" extrusionOk="0">
                  <a:moveTo>
                    <a:pt x="6311" y="537"/>
                  </a:moveTo>
                  <a:cubicBezTo>
                    <a:pt x="6430" y="537"/>
                    <a:pt x="6525" y="632"/>
                    <a:pt x="6525" y="751"/>
                  </a:cubicBezTo>
                  <a:cubicBezTo>
                    <a:pt x="6525" y="870"/>
                    <a:pt x="6430" y="953"/>
                    <a:pt x="6311" y="953"/>
                  </a:cubicBezTo>
                  <a:cubicBezTo>
                    <a:pt x="6192" y="953"/>
                    <a:pt x="6109" y="870"/>
                    <a:pt x="6109" y="751"/>
                  </a:cubicBezTo>
                  <a:cubicBezTo>
                    <a:pt x="6109" y="632"/>
                    <a:pt x="6192" y="537"/>
                    <a:pt x="6311" y="537"/>
                  </a:cubicBezTo>
                  <a:close/>
                  <a:moveTo>
                    <a:pt x="3454" y="3287"/>
                  </a:moveTo>
                  <a:cubicBezTo>
                    <a:pt x="3549" y="3287"/>
                    <a:pt x="3620" y="3370"/>
                    <a:pt x="3620" y="3454"/>
                  </a:cubicBezTo>
                  <a:cubicBezTo>
                    <a:pt x="3620" y="3549"/>
                    <a:pt x="3561" y="3620"/>
                    <a:pt x="3454" y="3620"/>
                  </a:cubicBezTo>
                  <a:cubicBezTo>
                    <a:pt x="3358" y="3620"/>
                    <a:pt x="3287" y="3549"/>
                    <a:pt x="3287" y="3454"/>
                  </a:cubicBezTo>
                  <a:cubicBezTo>
                    <a:pt x="3287" y="3370"/>
                    <a:pt x="3358" y="3287"/>
                    <a:pt x="3454" y="3287"/>
                  </a:cubicBezTo>
                  <a:close/>
                  <a:moveTo>
                    <a:pt x="9169" y="3287"/>
                  </a:moveTo>
                  <a:cubicBezTo>
                    <a:pt x="9264" y="3287"/>
                    <a:pt x="9335" y="3370"/>
                    <a:pt x="9335" y="3454"/>
                  </a:cubicBezTo>
                  <a:cubicBezTo>
                    <a:pt x="9335" y="3549"/>
                    <a:pt x="9264" y="3620"/>
                    <a:pt x="9169" y="3620"/>
                  </a:cubicBezTo>
                  <a:cubicBezTo>
                    <a:pt x="9085" y="3620"/>
                    <a:pt x="9002" y="3549"/>
                    <a:pt x="9002" y="3454"/>
                  </a:cubicBezTo>
                  <a:cubicBezTo>
                    <a:pt x="9002" y="3370"/>
                    <a:pt x="9085" y="3287"/>
                    <a:pt x="9169" y="3287"/>
                  </a:cubicBezTo>
                  <a:close/>
                  <a:moveTo>
                    <a:pt x="6597" y="3573"/>
                  </a:moveTo>
                  <a:cubicBezTo>
                    <a:pt x="7121" y="3692"/>
                    <a:pt x="7502" y="4132"/>
                    <a:pt x="7549" y="4668"/>
                  </a:cubicBezTo>
                  <a:lnTo>
                    <a:pt x="6597" y="5621"/>
                  </a:lnTo>
                  <a:lnTo>
                    <a:pt x="6597" y="3573"/>
                  </a:lnTo>
                  <a:close/>
                  <a:moveTo>
                    <a:pt x="6025" y="3573"/>
                  </a:moveTo>
                  <a:lnTo>
                    <a:pt x="6025" y="5632"/>
                  </a:lnTo>
                  <a:lnTo>
                    <a:pt x="5073" y="4680"/>
                  </a:lnTo>
                  <a:cubicBezTo>
                    <a:pt x="5121" y="4144"/>
                    <a:pt x="5525" y="3692"/>
                    <a:pt x="6025" y="3573"/>
                  </a:cubicBezTo>
                  <a:close/>
                  <a:moveTo>
                    <a:pt x="4680" y="5073"/>
                  </a:moveTo>
                  <a:lnTo>
                    <a:pt x="5633" y="6025"/>
                  </a:lnTo>
                  <a:lnTo>
                    <a:pt x="3573" y="6025"/>
                  </a:lnTo>
                  <a:cubicBezTo>
                    <a:pt x="3692" y="5513"/>
                    <a:pt x="4120" y="5120"/>
                    <a:pt x="4680" y="5073"/>
                  </a:cubicBezTo>
                  <a:close/>
                  <a:moveTo>
                    <a:pt x="7954" y="5073"/>
                  </a:moveTo>
                  <a:cubicBezTo>
                    <a:pt x="8490" y="5120"/>
                    <a:pt x="8931" y="5525"/>
                    <a:pt x="9050" y="6025"/>
                  </a:cubicBezTo>
                  <a:lnTo>
                    <a:pt x="7002" y="6025"/>
                  </a:lnTo>
                  <a:lnTo>
                    <a:pt x="7954" y="5073"/>
                  </a:lnTo>
                  <a:close/>
                  <a:moveTo>
                    <a:pt x="763" y="6109"/>
                  </a:moveTo>
                  <a:cubicBezTo>
                    <a:pt x="882" y="6109"/>
                    <a:pt x="965" y="6192"/>
                    <a:pt x="965" y="6311"/>
                  </a:cubicBezTo>
                  <a:cubicBezTo>
                    <a:pt x="953" y="6430"/>
                    <a:pt x="870" y="6525"/>
                    <a:pt x="763" y="6525"/>
                  </a:cubicBezTo>
                  <a:cubicBezTo>
                    <a:pt x="644" y="6525"/>
                    <a:pt x="549" y="6430"/>
                    <a:pt x="549" y="6311"/>
                  </a:cubicBezTo>
                  <a:cubicBezTo>
                    <a:pt x="549" y="6192"/>
                    <a:pt x="644" y="6109"/>
                    <a:pt x="763" y="6109"/>
                  </a:cubicBezTo>
                  <a:close/>
                  <a:moveTo>
                    <a:pt x="11859" y="6109"/>
                  </a:moveTo>
                  <a:cubicBezTo>
                    <a:pt x="11979" y="6109"/>
                    <a:pt x="12074" y="6192"/>
                    <a:pt x="12074" y="6311"/>
                  </a:cubicBezTo>
                  <a:cubicBezTo>
                    <a:pt x="12074" y="6430"/>
                    <a:pt x="11979" y="6525"/>
                    <a:pt x="11859" y="6525"/>
                  </a:cubicBezTo>
                  <a:cubicBezTo>
                    <a:pt x="11740" y="6525"/>
                    <a:pt x="11657" y="6430"/>
                    <a:pt x="11657" y="6311"/>
                  </a:cubicBezTo>
                  <a:cubicBezTo>
                    <a:pt x="11657" y="6192"/>
                    <a:pt x="11740" y="6109"/>
                    <a:pt x="11859" y="6109"/>
                  </a:cubicBezTo>
                  <a:close/>
                  <a:moveTo>
                    <a:pt x="5633" y="6597"/>
                  </a:moveTo>
                  <a:lnTo>
                    <a:pt x="4680" y="7549"/>
                  </a:lnTo>
                  <a:cubicBezTo>
                    <a:pt x="4144" y="7502"/>
                    <a:pt x="3692" y="7097"/>
                    <a:pt x="3573" y="6597"/>
                  </a:cubicBezTo>
                  <a:close/>
                  <a:moveTo>
                    <a:pt x="9050" y="6597"/>
                  </a:moveTo>
                  <a:cubicBezTo>
                    <a:pt x="8931" y="7121"/>
                    <a:pt x="8502" y="7502"/>
                    <a:pt x="7954" y="7549"/>
                  </a:cubicBezTo>
                  <a:lnTo>
                    <a:pt x="7002" y="6597"/>
                  </a:lnTo>
                  <a:close/>
                  <a:moveTo>
                    <a:pt x="6025" y="7002"/>
                  </a:moveTo>
                  <a:lnTo>
                    <a:pt x="6025" y="9050"/>
                  </a:lnTo>
                  <a:cubicBezTo>
                    <a:pt x="5513" y="8930"/>
                    <a:pt x="5121" y="8490"/>
                    <a:pt x="5073" y="7954"/>
                  </a:cubicBezTo>
                  <a:lnTo>
                    <a:pt x="6025" y="7002"/>
                  </a:lnTo>
                  <a:close/>
                  <a:moveTo>
                    <a:pt x="6597" y="7002"/>
                  </a:moveTo>
                  <a:lnTo>
                    <a:pt x="7549" y="7954"/>
                  </a:lnTo>
                  <a:cubicBezTo>
                    <a:pt x="7502" y="8490"/>
                    <a:pt x="7121" y="8930"/>
                    <a:pt x="6597" y="9050"/>
                  </a:cubicBezTo>
                  <a:lnTo>
                    <a:pt x="6597" y="7002"/>
                  </a:lnTo>
                  <a:close/>
                  <a:moveTo>
                    <a:pt x="3454" y="9026"/>
                  </a:moveTo>
                  <a:cubicBezTo>
                    <a:pt x="3549" y="9026"/>
                    <a:pt x="3620" y="9097"/>
                    <a:pt x="3620" y="9180"/>
                  </a:cubicBezTo>
                  <a:cubicBezTo>
                    <a:pt x="3620" y="9276"/>
                    <a:pt x="3561" y="9347"/>
                    <a:pt x="3454" y="9347"/>
                  </a:cubicBezTo>
                  <a:cubicBezTo>
                    <a:pt x="3358" y="9347"/>
                    <a:pt x="3287" y="9276"/>
                    <a:pt x="3287" y="9180"/>
                  </a:cubicBezTo>
                  <a:cubicBezTo>
                    <a:pt x="3287" y="9097"/>
                    <a:pt x="3358" y="9026"/>
                    <a:pt x="3454" y="9026"/>
                  </a:cubicBezTo>
                  <a:close/>
                  <a:moveTo>
                    <a:pt x="9169" y="9026"/>
                  </a:moveTo>
                  <a:cubicBezTo>
                    <a:pt x="9264" y="9026"/>
                    <a:pt x="9335" y="9097"/>
                    <a:pt x="9335" y="9180"/>
                  </a:cubicBezTo>
                  <a:cubicBezTo>
                    <a:pt x="9335" y="9276"/>
                    <a:pt x="9264" y="9347"/>
                    <a:pt x="9169" y="9347"/>
                  </a:cubicBezTo>
                  <a:cubicBezTo>
                    <a:pt x="9085" y="9347"/>
                    <a:pt x="9002" y="9276"/>
                    <a:pt x="9002" y="9180"/>
                  </a:cubicBezTo>
                  <a:cubicBezTo>
                    <a:pt x="9002" y="9097"/>
                    <a:pt x="9085" y="9026"/>
                    <a:pt x="9169" y="9026"/>
                  </a:cubicBezTo>
                  <a:close/>
                  <a:moveTo>
                    <a:pt x="6311" y="11657"/>
                  </a:moveTo>
                  <a:cubicBezTo>
                    <a:pt x="6430" y="11657"/>
                    <a:pt x="6525" y="11740"/>
                    <a:pt x="6525" y="11859"/>
                  </a:cubicBezTo>
                  <a:cubicBezTo>
                    <a:pt x="6525" y="11978"/>
                    <a:pt x="6430" y="12074"/>
                    <a:pt x="6311" y="12074"/>
                  </a:cubicBezTo>
                  <a:cubicBezTo>
                    <a:pt x="6192" y="12074"/>
                    <a:pt x="6109" y="11978"/>
                    <a:pt x="6109" y="11859"/>
                  </a:cubicBezTo>
                  <a:cubicBezTo>
                    <a:pt x="6109" y="11740"/>
                    <a:pt x="6192" y="11657"/>
                    <a:pt x="6311" y="11657"/>
                  </a:cubicBezTo>
                  <a:close/>
                  <a:moveTo>
                    <a:pt x="6323" y="1"/>
                  </a:moveTo>
                  <a:cubicBezTo>
                    <a:pt x="5894" y="1"/>
                    <a:pt x="5549" y="346"/>
                    <a:pt x="5549" y="775"/>
                  </a:cubicBezTo>
                  <a:cubicBezTo>
                    <a:pt x="5549" y="1096"/>
                    <a:pt x="5763" y="1382"/>
                    <a:pt x="6037" y="1489"/>
                  </a:cubicBezTo>
                  <a:lnTo>
                    <a:pt x="6037" y="3001"/>
                  </a:lnTo>
                  <a:cubicBezTo>
                    <a:pt x="5371" y="3108"/>
                    <a:pt x="4823" y="3585"/>
                    <a:pt x="4609" y="4216"/>
                  </a:cubicBezTo>
                  <a:lnTo>
                    <a:pt x="4156" y="3751"/>
                  </a:lnTo>
                  <a:cubicBezTo>
                    <a:pt x="4180" y="3656"/>
                    <a:pt x="4216" y="3573"/>
                    <a:pt x="4216" y="3465"/>
                  </a:cubicBezTo>
                  <a:cubicBezTo>
                    <a:pt x="4216" y="3061"/>
                    <a:pt x="3882" y="2739"/>
                    <a:pt x="3477" y="2739"/>
                  </a:cubicBezTo>
                  <a:cubicBezTo>
                    <a:pt x="3085" y="2739"/>
                    <a:pt x="2751" y="3073"/>
                    <a:pt x="2751" y="3465"/>
                  </a:cubicBezTo>
                  <a:cubicBezTo>
                    <a:pt x="2751" y="3870"/>
                    <a:pt x="3085" y="4192"/>
                    <a:pt x="3477" y="4192"/>
                  </a:cubicBezTo>
                  <a:cubicBezTo>
                    <a:pt x="3573" y="4192"/>
                    <a:pt x="3680" y="4180"/>
                    <a:pt x="3751" y="4156"/>
                  </a:cubicBezTo>
                  <a:lnTo>
                    <a:pt x="4216" y="4620"/>
                  </a:lnTo>
                  <a:cubicBezTo>
                    <a:pt x="3585" y="4823"/>
                    <a:pt x="3108" y="5370"/>
                    <a:pt x="3001" y="6049"/>
                  </a:cubicBezTo>
                  <a:lnTo>
                    <a:pt x="1489" y="6049"/>
                  </a:lnTo>
                  <a:cubicBezTo>
                    <a:pt x="1370" y="5763"/>
                    <a:pt x="1096" y="5549"/>
                    <a:pt x="775" y="5549"/>
                  </a:cubicBezTo>
                  <a:cubicBezTo>
                    <a:pt x="346" y="5549"/>
                    <a:pt x="1" y="5894"/>
                    <a:pt x="1" y="6323"/>
                  </a:cubicBezTo>
                  <a:cubicBezTo>
                    <a:pt x="1" y="6764"/>
                    <a:pt x="346" y="7097"/>
                    <a:pt x="775" y="7097"/>
                  </a:cubicBezTo>
                  <a:cubicBezTo>
                    <a:pt x="1096" y="7097"/>
                    <a:pt x="1382" y="6894"/>
                    <a:pt x="1489" y="6609"/>
                  </a:cubicBezTo>
                  <a:lnTo>
                    <a:pt x="3001" y="6609"/>
                  </a:lnTo>
                  <a:cubicBezTo>
                    <a:pt x="3108" y="7275"/>
                    <a:pt x="3585" y="7835"/>
                    <a:pt x="4216" y="8037"/>
                  </a:cubicBezTo>
                  <a:lnTo>
                    <a:pt x="3739" y="8514"/>
                  </a:lnTo>
                  <a:cubicBezTo>
                    <a:pt x="3656" y="8490"/>
                    <a:pt x="3573" y="8466"/>
                    <a:pt x="3466" y="8466"/>
                  </a:cubicBezTo>
                  <a:cubicBezTo>
                    <a:pt x="3061" y="8466"/>
                    <a:pt x="2739" y="8799"/>
                    <a:pt x="2739" y="9204"/>
                  </a:cubicBezTo>
                  <a:cubicBezTo>
                    <a:pt x="2739" y="9597"/>
                    <a:pt x="3061" y="9931"/>
                    <a:pt x="3466" y="9931"/>
                  </a:cubicBezTo>
                  <a:cubicBezTo>
                    <a:pt x="3870" y="9931"/>
                    <a:pt x="4192" y="9597"/>
                    <a:pt x="4192" y="9204"/>
                  </a:cubicBezTo>
                  <a:cubicBezTo>
                    <a:pt x="4192" y="9097"/>
                    <a:pt x="4180" y="8990"/>
                    <a:pt x="4132" y="8907"/>
                  </a:cubicBezTo>
                  <a:lnTo>
                    <a:pt x="4597" y="8442"/>
                  </a:lnTo>
                  <a:cubicBezTo>
                    <a:pt x="4811" y="9061"/>
                    <a:pt x="5359" y="9538"/>
                    <a:pt x="6025" y="9645"/>
                  </a:cubicBezTo>
                  <a:lnTo>
                    <a:pt x="6025" y="11169"/>
                  </a:lnTo>
                  <a:cubicBezTo>
                    <a:pt x="5740" y="11288"/>
                    <a:pt x="5537" y="11550"/>
                    <a:pt x="5537" y="11883"/>
                  </a:cubicBezTo>
                  <a:cubicBezTo>
                    <a:pt x="5537" y="12312"/>
                    <a:pt x="5883" y="12657"/>
                    <a:pt x="6311" y="12657"/>
                  </a:cubicBezTo>
                  <a:cubicBezTo>
                    <a:pt x="6740" y="12657"/>
                    <a:pt x="7085" y="12312"/>
                    <a:pt x="7085" y="11883"/>
                  </a:cubicBezTo>
                  <a:cubicBezTo>
                    <a:pt x="7085" y="11550"/>
                    <a:pt x="6871" y="11264"/>
                    <a:pt x="6597" y="11169"/>
                  </a:cubicBezTo>
                  <a:lnTo>
                    <a:pt x="6597" y="9645"/>
                  </a:lnTo>
                  <a:cubicBezTo>
                    <a:pt x="7264" y="9538"/>
                    <a:pt x="7811" y="9061"/>
                    <a:pt x="8026" y="8442"/>
                  </a:cubicBezTo>
                  <a:lnTo>
                    <a:pt x="8478" y="8907"/>
                  </a:lnTo>
                  <a:cubicBezTo>
                    <a:pt x="8454" y="8990"/>
                    <a:pt x="8419" y="9085"/>
                    <a:pt x="8419" y="9180"/>
                  </a:cubicBezTo>
                  <a:cubicBezTo>
                    <a:pt x="8419" y="9585"/>
                    <a:pt x="8752" y="9919"/>
                    <a:pt x="9157" y="9919"/>
                  </a:cubicBezTo>
                  <a:cubicBezTo>
                    <a:pt x="9550" y="9919"/>
                    <a:pt x="9883" y="9585"/>
                    <a:pt x="9883" y="9180"/>
                  </a:cubicBezTo>
                  <a:cubicBezTo>
                    <a:pt x="9883" y="8788"/>
                    <a:pt x="9550" y="8454"/>
                    <a:pt x="9157" y="8454"/>
                  </a:cubicBezTo>
                  <a:cubicBezTo>
                    <a:pt x="9062" y="8454"/>
                    <a:pt x="8978" y="8466"/>
                    <a:pt x="8883" y="8502"/>
                  </a:cubicBezTo>
                  <a:lnTo>
                    <a:pt x="8407" y="8026"/>
                  </a:lnTo>
                  <a:cubicBezTo>
                    <a:pt x="9038" y="7811"/>
                    <a:pt x="9514" y="7264"/>
                    <a:pt x="9609" y="6597"/>
                  </a:cubicBezTo>
                  <a:lnTo>
                    <a:pt x="11133" y="6597"/>
                  </a:lnTo>
                  <a:cubicBezTo>
                    <a:pt x="11252" y="6883"/>
                    <a:pt x="11526" y="7085"/>
                    <a:pt x="11848" y="7085"/>
                  </a:cubicBezTo>
                  <a:cubicBezTo>
                    <a:pt x="12276" y="7085"/>
                    <a:pt x="12621" y="6740"/>
                    <a:pt x="12621" y="6311"/>
                  </a:cubicBezTo>
                  <a:cubicBezTo>
                    <a:pt x="12633" y="5882"/>
                    <a:pt x="12300" y="5537"/>
                    <a:pt x="11859" y="5537"/>
                  </a:cubicBezTo>
                  <a:cubicBezTo>
                    <a:pt x="11538" y="5537"/>
                    <a:pt x="11252" y="5751"/>
                    <a:pt x="11145" y="6025"/>
                  </a:cubicBezTo>
                  <a:lnTo>
                    <a:pt x="9633" y="6025"/>
                  </a:lnTo>
                  <a:cubicBezTo>
                    <a:pt x="9526" y="5359"/>
                    <a:pt x="9050" y="4811"/>
                    <a:pt x="8419" y="4597"/>
                  </a:cubicBezTo>
                  <a:lnTo>
                    <a:pt x="8883" y="4132"/>
                  </a:lnTo>
                  <a:cubicBezTo>
                    <a:pt x="8978" y="4168"/>
                    <a:pt x="9062" y="4192"/>
                    <a:pt x="9169" y="4192"/>
                  </a:cubicBezTo>
                  <a:cubicBezTo>
                    <a:pt x="9573" y="4192"/>
                    <a:pt x="9895" y="3870"/>
                    <a:pt x="9895" y="3465"/>
                  </a:cubicBezTo>
                  <a:cubicBezTo>
                    <a:pt x="9895" y="3073"/>
                    <a:pt x="9573" y="2739"/>
                    <a:pt x="9169" y="2739"/>
                  </a:cubicBezTo>
                  <a:cubicBezTo>
                    <a:pt x="8764" y="2739"/>
                    <a:pt x="8442" y="3073"/>
                    <a:pt x="8442" y="3465"/>
                  </a:cubicBezTo>
                  <a:cubicBezTo>
                    <a:pt x="8442" y="3573"/>
                    <a:pt x="8454" y="3656"/>
                    <a:pt x="8502" y="3751"/>
                  </a:cubicBezTo>
                  <a:lnTo>
                    <a:pt x="8038" y="4216"/>
                  </a:lnTo>
                  <a:cubicBezTo>
                    <a:pt x="7823" y="3585"/>
                    <a:pt x="7276" y="3108"/>
                    <a:pt x="6609" y="3001"/>
                  </a:cubicBezTo>
                  <a:lnTo>
                    <a:pt x="6609" y="1489"/>
                  </a:lnTo>
                  <a:cubicBezTo>
                    <a:pt x="6895" y="1370"/>
                    <a:pt x="7097" y="1096"/>
                    <a:pt x="7097" y="775"/>
                  </a:cubicBezTo>
                  <a:cubicBezTo>
                    <a:pt x="7097" y="346"/>
                    <a:pt x="6752" y="1"/>
                    <a:pt x="63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3"/>
            <p:cNvSpPr/>
            <p:nvPr/>
          </p:nvSpPr>
          <p:spPr>
            <a:xfrm>
              <a:off x="2659250" y="2625450"/>
              <a:ext cx="39900" cy="39925"/>
            </a:xfrm>
            <a:custGeom>
              <a:avLst/>
              <a:gdLst/>
              <a:ahLst/>
              <a:cxnLst/>
              <a:rect l="l" t="t" r="r" b="b"/>
              <a:pathLst>
                <a:path w="1596" h="1597" extrusionOk="0">
                  <a:moveTo>
                    <a:pt x="524" y="1"/>
                  </a:moveTo>
                  <a:lnTo>
                    <a:pt x="524" y="513"/>
                  </a:lnTo>
                  <a:lnTo>
                    <a:pt x="0" y="513"/>
                  </a:lnTo>
                  <a:lnTo>
                    <a:pt x="0" y="1096"/>
                  </a:lnTo>
                  <a:lnTo>
                    <a:pt x="524" y="1096"/>
                  </a:lnTo>
                  <a:lnTo>
                    <a:pt x="524" y="1596"/>
                  </a:lnTo>
                  <a:lnTo>
                    <a:pt x="1084" y="1596"/>
                  </a:lnTo>
                  <a:lnTo>
                    <a:pt x="1084" y="1096"/>
                  </a:lnTo>
                  <a:lnTo>
                    <a:pt x="1596" y="1096"/>
                  </a:lnTo>
                  <a:lnTo>
                    <a:pt x="1596" y="513"/>
                  </a:lnTo>
                  <a:lnTo>
                    <a:pt x="1084" y="513"/>
                  </a:lnTo>
                  <a:lnTo>
                    <a:pt x="10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3"/>
            <p:cNvSpPr/>
            <p:nvPr/>
          </p:nvSpPr>
          <p:spPr>
            <a:xfrm>
              <a:off x="2274975" y="2983825"/>
              <a:ext cx="39600" cy="39925"/>
            </a:xfrm>
            <a:custGeom>
              <a:avLst/>
              <a:gdLst/>
              <a:ahLst/>
              <a:cxnLst/>
              <a:rect l="l" t="t" r="r" b="b"/>
              <a:pathLst>
                <a:path w="1584" h="1597" extrusionOk="0">
                  <a:moveTo>
                    <a:pt x="512" y="1"/>
                  </a:moveTo>
                  <a:lnTo>
                    <a:pt x="512" y="501"/>
                  </a:lnTo>
                  <a:lnTo>
                    <a:pt x="0" y="501"/>
                  </a:lnTo>
                  <a:lnTo>
                    <a:pt x="0" y="1084"/>
                  </a:lnTo>
                  <a:lnTo>
                    <a:pt x="512" y="1084"/>
                  </a:lnTo>
                  <a:lnTo>
                    <a:pt x="512" y="1596"/>
                  </a:lnTo>
                  <a:lnTo>
                    <a:pt x="1084" y="1596"/>
                  </a:lnTo>
                  <a:lnTo>
                    <a:pt x="1084" y="1084"/>
                  </a:lnTo>
                  <a:lnTo>
                    <a:pt x="1584" y="1084"/>
                  </a:lnTo>
                  <a:lnTo>
                    <a:pt x="1584" y="501"/>
                  </a:lnTo>
                  <a:lnTo>
                    <a:pt x="1084" y="501"/>
                  </a:lnTo>
                  <a:lnTo>
                    <a:pt x="10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3"/>
            <p:cNvSpPr/>
            <p:nvPr/>
          </p:nvSpPr>
          <p:spPr>
            <a:xfrm>
              <a:off x="2607750" y="3051700"/>
              <a:ext cx="40200" cy="40200"/>
            </a:xfrm>
            <a:custGeom>
              <a:avLst/>
              <a:gdLst/>
              <a:ahLst/>
              <a:cxnLst/>
              <a:rect l="l" t="t" r="r" b="b"/>
              <a:pathLst>
                <a:path w="1608" h="1608" extrusionOk="0">
                  <a:moveTo>
                    <a:pt x="525" y="0"/>
                  </a:moveTo>
                  <a:lnTo>
                    <a:pt x="525" y="512"/>
                  </a:lnTo>
                  <a:lnTo>
                    <a:pt x="1" y="512"/>
                  </a:lnTo>
                  <a:lnTo>
                    <a:pt x="1" y="1084"/>
                  </a:lnTo>
                  <a:lnTo>
                    <a:pt x="525" y="1084"/>
                  </a:lnTo>
                  <a:lnTo>
                    <a:pt x="525" y="1608"/>
                  </a:lnTo>
                  <a:lnTo>
                    <a:pt x="1096" y="1608"/>
                  </a:lnTo>
                  <a:lnTo>
                    <a:pt x="1096" y="1084"/>
                  </a:lnTo>
                  <a:lnTo>
                    <a:pt x="1608" y="1084"/>
                  </a:lnTo>
                  <a:lnTo>
                    <a:pt x="1608" y="512"/>
                  </a:lnTo>
                  <a:lnTo>
                    <a:pt x="1096" y="512"/>
                  </a:lnTo>
                  <a:lnTo>
                    <a:pt x="10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3"/>
            <p:cNvSpPr/>
            <p:nvPr/>
          </p:nvSpPr>
          <p:spPr>
            <a:xfrm>
              <a:off x="2316650" y="2721600"/>
              <a:ext cx="30675" cy="30975"/>
            </a:xfrm>
            <a:custGeom>
              <a:avLst/>
              <a:gdLst/>
              <a:ahLst/>
              <a:cxnLst/>
              <a:rect l="l" t="t" r="r" b="b"/>
              <a:pathLst>
                <a:path w="1227" h="1239" extrusionOk="0">
                  <a:moveTo>
                    <a:pt x="322" y="0"/>
                  </a:moveTo>
                  <a:lnTo>
                    <a:pt x="322" y="322"/>
                  </a:lnTo>
                  <a:lnTo>
                    <a:pt x="0" y="322"/>
                  </a:lnTo>
                  <a:lnTo>
                    <a:pt x="0" y="905"/>
                  </a:lnTo>
                  <a:lnTo>
                    <a:pt x="322" y="905"/>
                  </a:lnTo>
                  <a:lnTo>
                    <a:pt x="322" y="1239"/>
                  </a:lnTo>
                  <a:lnTo>
                    <a:pt x="905" y="1239"/>
                  </a:lnTo>
                  <a:lnTo>
                    <a:pt x="905" y="905"/>
                  </a:lnTo>
                  <a:lnTo>
                    <a:pt x="1227" y="905"/>
                  </a:lnTo>
                  <a:lnTo>
                    <a:pt x="1227" y="322"/>
                  </a:lnTo>
                  <a:lnTo>
                    <a:pt x="905" y="322"/>
                  </a:lnTo>
                  <a:lnTo>
                    <a:pt x="9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3"/>
            <p:cNvSpPr/>
            <p:nvPr/>
          </p:nvSpPr>
          <p:spPr>
            <a:xfrm>
              <a:off x="2721450" y="2769225"/>
              <a:ext cx="14325" cy="14000"/>
            </a:xfrm>
            <a:custGeom>
              <a:avLst/>
              <a:gdLst/>
              <a:ahLst/>
              <a:cxnLst/>
              <a:rect l="l" t="t" r="r" b="b"/>
              <a:pathLst>
                <a:path w="573" h="560" extrusionOk="0">
                  <a:moveTo>
                    <a:pt x="1" y="0"/>
                  </a:moveTo>
                  <a:lnTo>
                    <a:pt x="1" y="560"/>
                  </a:lnTo>
                  <a:lnTo>
                    <a:pt x="572" y="560"/>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3"/>
            <p:cNvSpPr/>
            <p:nvPr/>
          </p:nvSpPr>
          <p:spPr>
            <a:xfrm>
              <a:off x="2388675" y="2647175"/>
              <a:ext cx="14625" cy="14025"/>
            </a:xfrm>
            <a:custGeom>
              <a:avLst/>
              <a:gdLst/>
              <a:ahLst/>
              <a:cxnLst/>
              <a:rect l="l" t="t" r="r" b="b"/>
              <a:pathLst>
                <a:path w="585" h="561" extrusionOk="0">
                  <a:moveTo>
                    <a:pt x="1" y="1"/>
                  </a:moveTo>
                  <a:lnTo>
                    <a:pt x="1" y="560"/>
                  </a:lnTo>
                  <a:lnTo>
                    <a:pt x="584" y="560"/>
                  </a:lnTo>
                  <a:lnTo>
                    <a:pt x="5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3"/>
            <p:cNvSpPr/>
            <p:nvPr/>
          </p:nvSpPr>
          <p:spPr>
            <a:xfrm>
              <a:off x="2413075" y="3064500"/>
              <a:ext cx="14625" cy="14300"/>
            </a:xfrm>
            <a:custGeom>
              <a:avLst/>
              <a:gdLst/>
              <a:ahLst/>
              <a:cxnLst/>
              <a:rect l="l" t="t" r="r" b="b"/>
              <a:pathLst>
                <a:path w="585" h="572" extrusionOk="0">
                  <a:moveTo>
                    <a:pt x="1" y="0"/>
                  </a:moveTo>
                  <a:lnTo>
                    <a:pt x="1" y="572"/>
                  </a:lnTo>
                  <a:lnTo>
                    <a:pt x="584" y="572"/>
                  </a:lnTo>
                  <a:lnTo>
                    <a:pt x="5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3"/>
            <p:cNvSpPr/>
            <p:nvPr/>
          </p:nvSpPr>
          <p:spPr>
            <a:xfrm>
              <a:off x="2684850" y="2967450"/>
              <a:ext cx="14600" cy="14025"/>
            </a:xfrm>
            <a:custGeom>
              <a:avLst/>
              <a:gdLst/>
              <a:ahLst/>
              <a:cxnLst/>
              <a:rect l="l" t="t" r="r" b="b"/>
              <a:pathLst>
                <a:path w="584" h="561" extrusionOk="0">
                  <a:moveTo>
                    <a:pt x="0" y="1"/>
                  </a:moveTo>
                  <a:lnTo>
                    <a:pt x="0" y="560"/>
                  </a:lnTo>
                  <a:lnTo>
                    <a:pt x="584" y="560"/>
                  </a:lnTo>
                  <a:lnTo>
                    <a:pt x="5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9" name="Google Shape;9769;p63"/>
          <p:cNvGrpSpPr/>
          <p:nvPr/>
        </p:nvGrpSpPr>
        <p:grpSpPr>
          <a:xfrm>
            <a:off x="3374610" y="2338770"/>
            <a:ext cx="446102" cy="526084"/>
            <a:chOff x="2877125" y="2625450"/>
            <a:chExt cx="395025" cy="465850"/>
          </a:xfrm>
        </p:grpSpPr>
        <p:sp>
          <p:nvSpPr>
            <p:cNvPr id="9770" name="Google Shape;9770;p63"/>
            <p:cNvSpPr/>
            <p:nvPr/>
          </p:nvSpPr>
          <p:spPr>
            <a:xfrm>
              <a:off x="2925650" y="2625450"/>
              <a:ext cx="299175" cy="465850"/>
            </a:xfrm>
            <a:custGeom>
              <a:avLst/>
              <a:gdLst/>
              <a:ahLst/>
              <a:cxnLst/>
              <a:rect l="l" t="t" r="r" b="b"/>
              <a:pathLst>
                <a:path w="11967" h="18634" extrusionOk="0">
                  <a:moveTo>
                    <a:pt x="5966" y="1060"/>
                  </a:moveTo>
                  <a:cubicBezTo>
                    <a:pt x="6097" y="1060"/>
                    <a:pt x="6216" y="1179"/>
                    <a:pt x="6216" y="1310"/>
                  </a:cubicBezTo>
                  <a:cubicBezTo>
                    <a:pt x="6216" y="1441"/>
                    <a:pt x="6097" y="1572"/>
                    <a:pt x="5966" y="1572"/>
                  </a:cubicBezTo>
                  <a:cubicBezTo>
                    <a:pt x="5835" y="1572"/>
                    <a:pt x="5716" y="1441"/>
                    <a:pt x="5716" y="1310"/>
                  </a:cubicBezTo>
                  <a:cubicBezTo>
                    <a:pt x="5716" y="1167"/>
                    <a:pt x="5823" y="1060"/>
                    <a:pt x="5966" y="1060"/>
                  </a:cubicBezTo>
                  <a:close/>
                  <a:moveTo>
                    <a:pt x="5966" y="2132"/>
                  </a:moveTo>
                  <a:cubicBezTo>
                    <a:pt x="6275" y="2132"/>
                    <a:pt x="6549" y="2382"/>
                    <a:pt x="6549" y="2715"/>
                  </a:cubicBezTo>
                  <a:cubicBezTo>
                    <a:pt x="6549" y="3037"/>
                    <a:pt x="6287" y="3299"/>
                    <a:pt x="5966" y="3299"/>
                  </a:cubicBezTo>
                  <a:cubicBezTo>
                    <a:pt x="5644" y="3299"/>
                    <a:pt x="5382" y="3025"/>
                    <a:pt x="5382" y="2715"/>
                  </a:cubicBezTo>
                  <a:cubicBezTo>
                    <a:pt x="5382" y="2406"/>
                    <a:pt x="5644" y="2132"/>
                    <a:pt x="5966" y="2132"/>
                  </a:cubicBezTo>
                  <a:close/>
                  <a:moveTo>
                    <a:pt x="4453" y="4906"/>
                  </a:moveTo>
                  <a:cubicBezTo>
                    <a:pt x="4656" y="4906"/>
                    <a:pt x="4858" y="4989"/>
                    <a:pt x="5013" y="5144"/>
                  </a:cubicBezTo>
                  <a:lnTo>
                    <a:pt x="5573" y="5704"/>
                  </a:lnTo>
                  <a:lnTo>
                    <a:pt x="4465" y="6823"/>
                  </a:lnTo>
                  <a:lnTo>
                    <a:pt x="3882" y="6275"/>
                  </a:lnTo>
                  <a:cubicBezTo>
                    <a:pt x="3739" y="6120"/>
                    <a:pt x="3644" y="5930"/>
                    <a:pt x="3644" y="5704"/>
                  </a:cubicBezTo>
                  <a:cubicBezTo>
                    <a:pt x="3644" y="5501"/>
                    <a:pt x="3739" y="5287"/>
                    <a:pt x="3882" y="5144"/>
                  </a:cubicBezTo>
                  <a:cubicBezTo>
                    <a:pt x="4037" y="4989"/>
                    <a:pt x="4227" y="4906"/>
                    <a:pt x="4453" y="4906"/>
                  </a:cubicBezTo>
                  <a:close/>
                  <a:moveTo>
                    <a:pt x="7478" y="4918"/>
                  </a:moveTo>
                  <a:cubicBezTo>
                    <a:pt x="7692" y="4918"/>
                    <a:pt x="7894" y="5001"/>
                    <a:pt x="8049" y="5156"/>
                  </a:cubicBezTo>
                  <a:cubicBezTo>
                    <a:pt x="8359" y="5466"/>
                    <a:pt x="8359" y="5954"/>
                    <a:pt x="8049" y="6275"/>
                  </a:cubicBezTo>
                  <a:lnTo>
                    <a:pt x="7478" y="6835"/>
                  </a:lnTo>
                  <a:lnTo>
                    <a:pt x="6370" y="5716"/>
                  </a:lnTo>
                  <a:lnTo>
                    <a:pt x="6918" y="5156"/>
                  </a:lnTo>
                  <a:cubicBezTo>
                    <a:pt x="7073" y="5001"/>
                    <a:pt x="7263" y="4918"/>
                    <a:pt x="7478" y="4918"/>
                  </a:cubicBezTo>
                  <a:close/>
                  <a:moveTo>
                    <a:pt x="5966" y="6108"/>
                  </a:moveTo>
                  <a:lnTo>
                    <a:pt x="7085" y="7228"/>
                  </a:lnTo>
                  <a:lnTo>
                    <a:pt x="5966" y="8335"/>
                  </a:lnTo>
                  <a:lnTo>
                    <a:pt x="4846" y="7228"/>
                  </a:lnTo>
                  <a:lnTo>
                    <a:pt x="5966" y="6108"/>
                  </a:lnTo>
                  <a:close/>
                  <a:moveTo>
                    <a:pt x="1441" y="7918"/>
                  </a:moveTo>
                  <a:cubicBezTo>
                    <a:pt x="1656" y="7918"/>
                    <a:pt x="1858" y="8013"/>
                    <a:pt x="2013" y="8156"/>
                  </a:cubicBezTo>
                  <a:lnTo>
                    <a:pt x="2572" y="8728"/>
                  </a:lnTo>
                  <a:lnTo>
                    <a:pt x="2013" y="9276"/>
                  </a:lnTo>
                  <a:cubicBezTo>
                    <a:pt x="1858" y="9430"/>
                    <a:pt x="1667" y="9514"/>
                    <a:pt x="1441" y="9514"/>
                  </a:cubicBezTo>
                  <a:cubicBezTo>
                    <a:pt x="1239" y="9514"/>
                    <a:pt x="1024" y="9430"/>
                    <a:pt x="882" y="9276"/>
                  </a:cubicBezTo>
                  <a:cubicBezTo>
                    <a:pt x="560" y="8966"/>
                    <a:pt x="560" y="8478"/>
                    <a:pt x="882" y="8156"/>
                  </a:cubicBezTo>
                  <a:cubicBezTo>
                    <a:pt x="1024" y="8013"/>
                    <a:pt x="1215" y="7918"/>
                    <a:pt x="1441" y="7918"/>
                  </a:cubicBezTo>
                  <a:close/>
                  <a:moveTo>
                    <a:pt x="10478" y="7906"/>
                  </a:moveTo>
                  <a:cubicBezTo>
                    <a:pt x="10680" y="7906"/>
                    <a:pt x="10895" y="8002"/>
                    <a:pt x="11038" y="8144"/>
                  </a:cubicBezTo>
                  <a:cubicBezTo>
                    <a:pt x="11359" y="8454"/>
                    <a:pt x="11359" y="8966"/>
                    <a:pt x="11038" y="9276"/>
                  </a:cubicBezTo>
                  <a:cubicBezTo>
                    <a:pt x="10895" y="9430"/>
                    <a:pt x="10704" y="9514"/>
                    <a:pt x="10478" y="9514"/>
                  </a:cubicBezTo>
                  <a:cubicBezTo>
                    <a:pt x="10264" y="9514"/>
                    <a:pt x="10061" y="9430"/>
                    <a:pt x="9907" y="9276"/>
                  </a:cubicBezTo>
                  <a:lnTo>
                    <a:pt x="9347" y="8716"/>
                  </a:lnTo>
                  <a:lnTo>
                    <a:pt x="9907" y="8144"/>
                  </a:lnTo>
                  <a:cubicBezTo>
                    <a:pt x="10061" y="8002"/>
                    <a:pt x="10252" y="7906"/>
                    <a:pt x="10478" y="7906"/>
                  </a:cubicBezTo>
                  <a:close/>
                  <a:moveTo>
                    <a:pt x="4453" y="7621"/>
                  </a:moveTo>
                  <a:lnTo>
                    <a:pt x="5561" y="8740"/>
                  </a:lnTo>
                  <a:lnTo>
                    <a:pt x="4477" y="9823"/>
                  </a:lnTo>
                  <a:lnTo>
                    <a:pt x="4453" y="9799"/>
                  </a:lnTo>
                  <a:lnTo>
                    <a:pt x="3358" y="8716"/>
                  </a:lnTo>
                  <a:lnTo>
                    <a:pt x="4453" y="7621"/>
                  </a:lnTo>
                  <a:close/>
                  <a:moveTo>
                    <a:pt x="7490" y="7621"/>
                  </a:moveTo>
                  <a:lnTo>
                    <a:pt x="8573" y="8716"/>
                  </a:lnTo>
                  <a:lnTo>
                    <a:pt x="7490" y="9799"/>
                  </a:lnTo>
                  <a:lnTo>
                    <a:pt x="7454" y="9823"/>
                  </a:lnTo>
                  <a:lnTo>
                    <a:pt x="6370" y="8740"/>
                  </a:lnTo>
                  <a:lnTo>
                    <a:pt x="7490" y="7621"/>
                  </a:lnTo>
                  <a:close/>
                  <a:moveTo>
                    <a:pt x="5966" y="9145"/>
                  </a:moveTo>
                  <a:lnTo>
                    <a:pt x="7049" y="10228"/>
                  </a:lnTo>
                  <a:lnTo>
                    <a:pt x="5966" y="11312"/>
                  </a:lnTo>
                  <a:lnTo>
                    <a:pt x="4882" y="10228"/>
                  </a:lnTo>
                  <a:lnTo>
                    <a:pt x="5966" y="9145"/>
                  </a:lnTo>
                  <a:close/>
                  <a:moveTo>
                    <a:pt x="4453" y="10573"/>
                  </a:moveTo>
                  <a:lnTo>
                    <a:pt x="5561" y="11693"/>
                  </a:lnTo>
                  <a:lnTo>
                    <a:pt x="5013" y="12264"/>
                  </a:lnTo>
                  <a:cubicBezTo>
                    <a:pt x="4870" y="12419"/>
                    <a:pt x="4668" y="12502"/>
                    <a:pt x="4453" y="12502"/>
                  </a:cubicBezTo>
                  <a:cubicBezTo>
                    <a:pt x="4239" y="12502"/>
                    <a:pt x="4037" y="12419"/>
                    <a:pt x="3882" y="12264"/>
                  </a:cubicBezTo>
                  <a:cubicBezTo>
                    <a:pt x="3739" y="12121"/>
                    <a:pt x="3644" y="11931"/>
                    <a:pt x="3644" y="11704"/>
                  </a:cubicBezTo>
                  <a:cubicBezTo>
                    <a:pt x="3644" y="11490"/>
                    <a:pt x="3739" y="11288"/>
                    <a:pt x="3882" y="11133"/>
                  </a:cubicBezTo>
                  <a:lnTo>
                    <a:pt x="4453" y="10573"/>
                  </a:lnTo>
                  <a:close/>
                  <a:moveTo>
                    <a:pt x="7454" y="10585"/>
                  </a:moveTo>
                  <a:lnTo>
                    <a:pt x="8037" y="11157"/>
                  </a:lnTo>
                  <a:cubicBezTo>
                    <a:pt x="8347" y="11466"/>
                    <a:pt x="8347" y="11954"/>
                    <a:pt x="8037" y="12264"/>
                  </a:cubicBezTo>
                  <a:cubicBezTo>
                    <a:pt x="7882" y="12419"/>
                    <a:pt x="7692" y="12502"/>
                    <a:pt x="7466" y="12502"/>
                  </a:cubicBezTo>
                  <a:cubicBezTo>
                    <a:pt x="7263" y="12502"/>
                    <a:pt x="7049" y="12419"/>
                    <a:pt x="6906" y="12264"/>
                  </a:cubicBezTo>
                  <a:lnTo>
                    <a:pt x="6335" y="11704"/>
                  </a:lnTo>
                  <a:lnTo>
                    <a:pt x="7454" y="10585"/>
                  </a:lnTo>
                  <a:close/>
                  <a:moveTo>
                    <a:pt x="6609" y="14336"/>
                  </a:moveTo>
                  <a:lnTo>
                    <a:pt x="6609" y="14681"/>
                  </a:lnTo>
                  <a:lnTo>
                    <a:pt x="5311" y="14681"/>
                  </a:lnTo>
                  <a:lnTo>
                    <a:pt x="5311" y="14336"/>
                  </a:lnTo>
                  <a:close/>
                  <a:moveTo>
                    <a:pt x="6609" y="15229"/>
                  </a:moveTo>
                  <a:lnTo>
                    <a:pt x="6609" y="18086"/>
                  </a:lnTo>
                  <a:lnTo>
                    <a:pt x="5311" y="18086"/>
                  </a:lnTo>
                  <a:lnTo>
                    <a:pt x="5311" y="15229"/>
                  </a:lnTo>
                  <a:close/>
                  <a:moveTo>
                    <a:pt x="5704" y="1"/>
                  </a:moveTo>
                  <a:lnTo>
                    <a:pt x="5704" y="536"/>
                  </a:lnTo>
                  <a:cubicBezTo>
                    <a:pt x="5382" y="655"/>
                    <a:pt x="5168" y="953"/>
                    <a:pt x="5168" y="1310"/>
                  </a:cubicBezTo>
                  <a:cubicBezTo>
                    <a:pt x="5168" y="1489"/>
                    <a:pt x="5227" y="1656"/>
                    <a:pt x="5311" y="1787"/>
                  </a:cubicBezTo>
                  <a:cubicBezTo>
                    <a:pt x="5025" y="2001"/>
                    <a:pt x="4834" y="2346"/>
                    <a:pt x="4834" y="2715"/>
                  </a:cubicBezTo>
                  <a:cubicBezTo>
                    <a:pt x="4834" y="3251"/>
                    <a:pt x="5204" y="3692"/>
                    <a:pt x="5704" y="3811"/>
                  </a:cubicBezTo>
                  <a:lnTo>
                    <a:pt x="5704" y="5037"/>
                  </a:lnTo>
                  <a:lnTo>
                    <a:pt x="5418" y="4751"/>
                  </a:lnTo>
                  <a:cubicBezTo>
                    <a:pt x="5168" y="4501"/>
                    <a:pt x="4823" y="4346"/>
                    <a:pt x="4465" y="4346"/>
                  </a:cubicBezTo>
                  <a:cubicBezTo>
                    <a:pt x="4108" y="4346"/>
                    <a:pt x="3763" y="4489"/>
                    <a:pt x="3513" y="4751"/>
                  </a:cubicBezTo>
                  <a:cubicBezTo>
                    <a:pt x="3263" y="5001"/>
                    <a:pt x="3108" y="5346"/>
                    <a:pt x="3108" y="5704"/>
                  </a:cubicBezTo>
                  <a:cubicBezTo>
                    <a:pt x="3108" y="6061"/>
                    <a:pt x="3239" y="6406"/>
                    <a:pt x="3513" y="6656"/>
                  </a:cubicBezTo>
                  <a:lnTo>
                    <a:pt x="4072" y="7228"/>
                  </a:lnTo>
                  <a:lnTo>
                    <a:pt x="2989" y="8311"/>
                  </a:lnTo>
                  <a:lnTo>
                    <a:pt x="2429" y="7740"/>
                  </a:lnTo>
                  <a:cubicBezTo>
                    <a:pt x="2167" y="7490"/>
                    <a:pt x="1834" y="7347"/>
                    <a:pt x="1477" y="7347"/>
                  </a:cubicBezTo>
                  <a:cubicBezTo>
                    <a:pt x="1120" y="7347"/>
                    <a:pt x="774" y="7478"/>
                    <a:pt x="524" y="7740"/>
                  </a:cubicBezTo>
                  <a:cubicBezTo>
                    <a:pt x="1" y="8264"/>
                    <a:pt x="1" y="9133"/>
                    <a:pt x="524" y="9668"/>
                  </a:cubicBezTo>
                  <a:cubicBezTo>
                    <a:pt x="774" y="9918"/>
                    <a:pt x="1120" y="10061"/>
                    <a:pt x="1477" y="10061"/>
                  </a:cubicBezTo>
                  <a:cubicBezTo>
                    <a:pt x="1834" y="10061"/>
                    <a:pt x="2167" y="9930"/>
                    <a:pt x="2429" y="9668"/>
                  </a:cubicBezTo>
                  <a:lnTo>
                    <a:pt x="2989" y="9097"/>
                  </a:lnTo>
                  <a:lnTo>
                    <a:pt x="4072" y="10180"/>
                  </a:lnTo>
                  <a:lnTo>
                    <a:pt x="3513" y="10752"/>
                  </a:lnTo>
                  <a:cubicBezTo>
                    <a:pt x="3263" y="11002"/>
                    <a:pt x="3108" y="11347"/>
                    <a:pt x="3108" y="11704"/>
                  </a:cubicBezTo>
                  <a:cubicBezTo>
                    <a:pt x="3108" y="12062"/>
                    <a:pt x="3239" y="12407"/>
                    <a:pt x="3513" y="12657"/>
                  </a:cubicBezTo>
                  <a:cubicBezTo>
                    <a:pt x="3763" y="12907"/>
                    <a:pt x="4108" y="13050"/>
                    <a:pt x="4465" y="13050"/>
                  </a:cubicBezTo>
                  <a:cubicBezTo>
                    <a:pt x="4823" y="13050"/>
                    <a:pt x="5168" y="12919"/>
                    <a:pt x="5418" y="12657"/>
                  </a:cubicBezTo>
                  <a:lnTo>
                    <a:pt x="5704" y="12371"/>
                  </a:lnTo>
                  <a:lnTo>
                    <a:pt x="5704" y="13752"/>
                  </a:lnTo>
                  <a:lnTo>
                    <a:pt x="4775" y="13752"/>
                  </a:lnTo>
                  <a:lnTo>
                    <a:pt x="4775" y="18634"/>
                  </a:lnTo>
                  <a:lnTo>
                    <a:pt x="7204" y="18634"/>
                  </a:lnTo>
                  <a:lnTo>
                    <a:pt x="7204" y="13752"/>
                  </a:lnTo>
                  <a:lnTo>
                    <a:pt x="6275" y="13752"/>
                  </a:lnTo>
                  <a:lnTo>
                    <a:pt x="6275" y="12371"/>
                  </a:lnTo>
                  <a:lnTo>
                    <a:pt x="6561" y="12657"/>
                  </a:lnTo>
                  <a:cubicBezTo>
                    <a:pt x="6811" y="12907"/>
                    <a:pt x="7156" y="13050"/>
                    <a:pt x="7513" y="13050"/>
                  </a:cubicBezTo>
                  <a:cubicBezTo>
                    <a:pt x="7871" y="13050"/>
                    <a:pt x="8216" y="12919"/>
                    <a:pt x="8466" y="12657"/>
                  </a:cubicBezTo>
                  <a:cubicBezTo>
                    <a:pt x="8990" y="12133"/>
                    <a:pt x="8990" y="11264"/>
                    <a:pt x="8466" y="10728"/>
                  </a:cubicBezTo>
                  <a:lnTo>
                    <a:pt x="7894" y="10169"/>
                  </a:lnTo>
                  <a:lnTo>
                    <a:pt x="8990" y="9085"/>
                  </a:lnTo>
                  <a:lnTo>
                    <a:pt x="9549" y="9645"/>
                  </a:lnTo>
                  <a:cubicBezTo>
                    <a:pt x="9799" y="9907"/>
                    <a:pt x="10145" y="10049"/>
                    <a:pt x="10502" y="10049"/>
                  </a:cubicBezTo>
                  <a:cubicBezTo>
                    <a:pt x="10859" y="10049"/>
                    <a:pt x="11204" y="9918"/>
                    <a:pt x="11454" y="9645"/>
                  </a:cubicBezTo>
                  <a:cubicBezTo>
                    <a:pt x="11966" y="9145"/>
                    <a:pt x="11966" y="8275"/>
                    <a:pt x="11442" y="7763"/>
                  </a:cubicBezTo>
                  <a:cubicBezTo>
                    <a:pt x="11192" y="7502"/>
                    <a:pt x="10847" y="7359"/>
                    <a:pt x="10490" y="7359"/>
                  </a:cubicBezTo>
                  <a:cubicBezTo>
                    <a:pt x="10133" y="7359"/>
                    <a:pt x="9787" y="7490"/>
                    <a:pt x="9537" y="7763"/>
                  </a:cubicBezTo>
                  <a:lnTo>
                    <a:pt x="8978" y="8323"/>
                  </a:lnTo>
                  <a:lnTo>
                    <a:pt x="7882" y="7240"/>
                  </a:lnTo>
                  <a:lnTo>
                    <a:pt x="8454" y="6668"/>
                  </a:lnTo>
                  <a:cubicBezTo>
                    <a:pt x="8978" y="6156"/>
                    <a:pt x="8978" y="5287"/>
                    <a:pt x="8454" y="4751"/>
                  </a:cubicBezTo>
                  <a:cubicBezTo>
                    <a:pt x="8204" y="4501"/>
                    <a:pt x="7859" y="4346"/>
                    <a:pt x="7501" y="4346"/>
                  </a:cubicBezTo>
                  <a:cubicBezTo>
                    <a:pt x="7144" y="4346"/>
                    <a:pt x="6799" y="4489"/>
                    <a:pt x="6549" y="4751"/>
                  </a:cubicBezTo>
                  <a:lnTo>
                    <a:pt x="6263" y="5037"/>
                  </a:lnTo>
                  <a:lnTo>
                    <a:pt x="6263" y="3811"/>
                  </a:lnTo>
                  <a:cubicBezTo>
                    <a:pt x="6751" y="3692"/>
                    <a:pt x="7132" y="3239"/>
                    <a:pt x="7132" y="2715"/>
                  </a:cubicBezTo>
                  <a:cubicBezTo>
                    <a:pt x="7132" y="2322"/>
                    <a:pt x="6930" y="2001"/>
                    <a:pt x="6656" y="1787"/>
                  </a:cubicBezTo>
                  <a:cubicBezTo>
                    <a:pt x="6739" y="1656"/>
                    <a:pt x="6799" y="1489"/>
                    <a:pt x="6799" y="1310"/>
                  </a:cubicBezTo>
                  <a:cubicBezTo>
                    <a:pt x="6799" y="953"/>
                    <a:pt x="6573" y="655"/>
                    <a:pt x="6263" y="536"/>
                  </a:cubicBezTo>
                  <a:lnTo>
                    <a:pt x="62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3"/>
            <p:cNvSpPr/>
            <p:nvPr/>
          </p:nvSpPr>
          <p:spPr>
            <a:xfrm>
              <a:off x="3232825" y="2668625"/>
              <a:ext cx="39325" cy="39600"/>
            </a:xfrm>
            <a:custGeom>
              <a:avLst/>
              <a:gdLst/>
              <a:ahLst/>
              <a:cxnLst/>
              <a:rect l="l" t="t" r="r" b="b"/>
              <a:pathLst>
                <a:path w="1573" h="1584" extrusionOk="0">
                  <a:moveTo>
                    <a:pt x="513" y="0"/>
                  </a:moveTo>
                  <a:lnTo>
                    <a:pt x="513" y="512"/>
                  </a:lnTo>
                  <a:lnTo>
                    <a:pt x="1" y="512"/>
                  </a:lnTo>
                  <a:lnTo>
                    <a:pt x="1" y="1072"/>
                  </a:lnTo>
                  <a:lnTo>
                    <a:pt x="513" y="1072"/>
                  </a:lnTo>
                  <a:lnTo>
                    <a:pt x="513" y="1584"/>
                  </a:lnTo>
                  <a:lnTo>
                    <a:pt x="1060" y="1584"/>
                  </a:lnTo>
                  <a:lnTo>
                    <a:pt x="1060" y="1072"/>
                  </a:lnTo>
                  <a:lnTo>
                    <a:pt x="1572" y="1072"/>
                  </a:lnTo>
                  <a:lnTo>
                    <a:pt x="1572" y="512"/>
                  </a:lnTo>
                  <a:lnTo>
                    <a:pt x="1060" y="512"/>
                  </a:lnTo>
                  <a:lnTo>
                    <a:pt x="10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3"/>
            <p:cNvSpPr/>
            <p:nvPr/>
          </p:nvSpPr>
          <p:spPr>
            <a:xfrm>
              <a:off x="2877125" y="2732300"/>
              <a:ext cx="39625" cy="39625"/>
            </a:xfrm>
            <a:custGeom>
              <a:avLst/>
              <a:gdLst/>
              <a:ahLst/>
              <a:cxnLst/>
              <a:rect l="l" t="t" r="r" b="b"/>
              <a:pathLst>
                <a:path w="1585" h="1585" extrusionOk="0">
                  <a:moveTo>
                    <a:pt x="513" y="1"/>
                  </a:moveTo>
                  <a:lnTo>
                    <a:pt x="513" y="513"/>
                  </a:lnTo>
                  <a:lnTo>
                    <a:pt x="1" y="513"/>
                  </a:lnTo>
                  <a:lnTo>
                    <a:pt x="1" y="1072"/>
                  </a:lnTo>
                  <a:lnTo>
                    <a:pt x="513" y="1072"/>
                  </a:lnTo>
                  <a:lnTo>
                    <a:pt x="513" y="1584"/>
                  </a:lnTo>
                  <a:lnTo>
                    <a:pt x="1072" y="1584"/>
                  </a:lnTo>
                  <a:lnTo>
                    <a:pt x="1072" y="1072"/>
                  </a:lnTo>
                  <a:lnTo>
                    <a:pt x="1584" y="1072"/>
                  </a:lnTo>
                  <a:lnTo>
                    <a:pt x="1584" y="513"/>
                  </a:lnTo>
                  <a:lnTo>
                    <a:pt x="1072" y="513"/>
                  </a:lnTo>
                  <a:lnTo>
                    <a:pt x="10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3"/>
            <p:cNvSpPr/>
            <p:nvPr/>
          </p:nvSpPr>
          <p:spPr>
            <a:xfrm>
              <a:off x="3164975" y="2991275"/>
              <a:ext cx="39000" cy="39600"/>
            </a:xfrm>
            <a:custGeom>
              <a:avLst/>
              <a:gdLst/>
              <a:ahLst/>
              <a:cxnLst/>
              <a:rect l="l" t="t" r="r" b="b"/>
              <a:pathLst>
                <a:path w="1560" h="1584" extrusionOk="0">
                  <a:moveTo>
                    <a:pt x="500" y="0"/>
                  </a:moveTo>
                  <a:lnTo>
                    <a:pt x="500" y="500"/>
                  </a:lnTo>
                  <a:lnTo>
                    <a:pt x="0" y="500"/>
                  </a:lnTo>
                  <a:lnTo>
                    <a:pt x="0" y="1072"/>
                  </a:lnTo>
                  <a:lnTo>
                    <a:pt x="500" y="1072"/>
                  </a:lnTo>
                  <a:lnTo>
                    <a:pt x="500" y="1584"/>
                  </a:lnTo>
                  <a:lnTo>
                    <a:pt x="1048" y="1584"/>
                  </a:lnTo>
                  <a:lnTo>
                    <a:pt x="1048" y="1072"/>
                  </a:lnTo>
                  <a:lnTo>
                    <a:pt x="1560" y="1072"/>
                  </a:lnTo>
                  <a:lnTo>
                    <a:pt x="1560" y="500"/>
                  </a:lnTo>
                  <a:lnTo>
                    <a:pt x="1048" y="500"/>
                  </a:lnTo>
                  <a:lnTo>
                    <a:pt x="10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3"/>
            <p:cNvSpPr/>
            <p:nvPr/>
          </p:nvSpPr>
          <p:spPr>
            <a:xfrm>
              <a:off x="2984000" y="2664750"/>
              <a:ext cx="14000" cy="14000"/>
            </a:xfrm>
            <a:custGeom>
              <a:avLst/>
              <a:gdLst/>
              <a:ahLst/>
              <a:cxnLst/>
              <a:rect l="l" t="t" r="r" b="b"/>
              <a:pathLst>
                <a:path w="560" h="560" extrusionOk="0">
                  <a:moveTo>
                    <a:pt x="0" y="0"/>
                  </a:moveTo>
                  <a:lnTo>
                    <a:pt x="0"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3"/>
            <p:cNvSpPr/>
            <p:nvPr/>
          </p:nvSpPr>
          <p:spPr>
            <a:xfrm>
              <a:off x="3170025" y="2720400"/>
              <a:ext cx="14025" cy="14325"/>
            </a:xfrm>
            <a:custGeom>
              <a:avLst/>
              <a:gdLst/>
              <a:ahLst/>
              <a:cxnLst/>
              <a:rect l="l" t="t" r="r" b="b"/>
              <a:pathLst>
                <a:path w="561" h="573" extrusionOk="0">
                  <a:moveTo>
                    <a:pt x="1" y="1"/>
                  </a:moveTo>
                  <a:lnTo>
                    <a:pt x="1" y="572"/>
                  </a:lnTo>
                  <a:lnTo>
                    <a:pt x="560" y="572"/>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3"/>
            <p:cNvSpPr/>
            <p:nvPr/>
          </p:nvSpPr>
          <p:spPr>
            <a:xfrm>
              <a:off x="2923575" y="3036525"/>
              <a:ext cx="14300" cy="14300"/>
            </a:xfrm>
            <a:custGeom>
              <a:avLst/>
              <a:gdLst/>
              <a:ahLst/>
              <a:cxnLst/>
              <a:rect l="l" t="t" r="r" b="b"/>
              <a:pathLst>
                <a:path w="572" h="572" extrusionOk="0">
                  <a:moveTo>
                    <a:pt x="0" y="0"/>
                  </a:moveTo>
                  <a:lnTo>
                    <a:pt x="0"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3"/>
            <p:cNvSpPr/>
            <p:nvPr/>
          </p:nvSpPr>
          <p:spPr>
            <a:xfrm>
              <a:off x="2976550" y="2971325"/>
              <a:ext cx="14025" cy="14025"/>
            </a:xfrm>
            <a:custGeom>
              <a:avLst/>
              <a:gdLst/>
              <a:ahLst/>
              <a:cxnLst/>
              <a:rect l="l" t="t" r="r" b="b"/>
              <a:pathLst>
                <a:path w="561" h="561" extrusionOk="0">
                  <a:moveTo>
                    <a:pt x="1" y="1"/>
                  </a:moveTo>
                  <a:lnTo>
                    <a:pt x="1" y="560"/>
                  </a:lnTo>
                  <a:lnTo>
                    <a:pt x="560" y="560"/>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3"/>
            <p:cNvSpPr/>
            <p:nvPr/>
          </p:nvSpPr>
          <p:spPr>
            <a:xfrm>
              <a:off x="2889925" y="2904650"/>
              <a:ext cx="14025" cy="14025"/>
            </a:xfrm>
            <a:custGeom>
              <a:avLst/>
              <a:gdLst/>
              <a:ahLst/>
              <a:cxnLst/>
              <a:rect l="l" t="t" r="r" b="b"/>
              <a:pathLst>
                <a:path w="561" h="561" extrusionOk="0">
                  <a:moveTo>
                    <a:pt x="1" y="1"/>
                  </a:moveTo>
                  <a:lnTo>
                    <a:pt x="1" y="560"/>
                  </a:lnTo>
                  <a:lnTo>
                    <a:pt x="560" y="560"/>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3"/>
            <p:cNvSpPr/>
            <p:nvPr/>
          </p:nvSpPr>
          <p:spPr>
            <a:xfrm>
              <a:off x="3245325" y="2953475"/>
              <a:ext cx="14025" cy="14000"/>
            </a:xfrm>
            <a:custGeom>
              <a:avLst/>
              <a:gdLst/>
              <a:ahLst/>
              <a:cxnLst/>
              <a:rect l="l" t="t" r="r" b="b"/>
              <a:pathLst>
                <a:path w="561" h="560" extrusionOk="0">
                  <a:moveTo>
                    <a:pt x="1" y="0"/>
                  </a:moveTo>
                  <a:lnTo>
                    <a:pt x="1"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208"/>
        <p:cNvGrpSpPr/>
        <p:nvPr/>
      </p:nvGrpSpPr>
      <p:grpSpPr>
        <a:xfrm>
          <a:off x="0" y="0"/>
          <a:ext cx="0" cy="0"/>
          <a:chOff x="0" y="0"/>
          <a:chExt cx="0" cy="0"/>
        </a:xfrm>
      </p:grpSpPr>
      <p:sp>
        <p:nvSpPr>
          <p:cNvPr id="7209" name="Google Shape;7209;p46"/>
          <p:cNvSpPr txBox="1">
            <a:spLocks noGrp="1"/>
          </p:cNvSpPr>
          <p:nvPr>
            <p:ph type="title" idx="21"/>
          </p:nvPr>
        </p:nvSpPr>
        <p:spPr>
          <a:xfrm>
            <a:off x="714175" y="445025"/>
            <a:ext cx="7715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rPr>
              <a:t>TABLE OF</a:t>
            </a:r>
            <a:r>
              <a:rPr lang="en"/>
              <a:t> </a:t>
            </a:r>
            <a:r>
              <a:rPr lang="en">
                <a:solidFill>
                  <a:schemeClr val="dk1"/>
                </a:solidFill>
              </a:rPr>
              <a:t>CONTENTS</a:t>
            </a:r>
            <a:endParaRPr>
              <a:solidFill>
                <a:schemeClr val="dk1"/>
              </a:solidFill>
            </a:endParaRPr>
          </a:p>
        </p:txBody>
      </p:sp>
      <p:sp>
        <p:nvSpPr>
          <p:cNvPr id="7210" name="Google Shape;7210;p46"/>
          <p:cNvSpPr txBox="1">
            <a:spLocks noGrp="1"/>
          </p:cNvSpPr>
          <p:nvPr>
            <p:ph type="subTitle" idx="1"/>
          </p:nvPr>
        </p:nvSpPr>
        <p:spPr>
          <a:xfrm>
            <a:off x="714175" y="2260702"/>
            <a:ext cx="2035800" cy="61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7211" name="Google Shape;7211;p46"/>
          <p:cNvSpPr txBox="1">
            <a:spLocks noGrp="1"/>
          </p:cNvSpPr>
          <p:nvPr>
            <p:ph type="subTitle" idx="2"/>
          </p:nvPr>
        </p:nvSpPr>
        <p:spPr>
          <a:xfrm>
            <a:off x="714175" y="1831475"/>
            <a:ext cx="20358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ORIGINS</a:t>
            </a:r>
            <a:endParaRPr/>
          </a:p>
        </p:txBody>
      </p:sp>
      <p:sp>
        <p:nvSpPr>
          <p:cNvPr id="7212" name="Google Shape;7212;p46"/>
          <p:cNvSpPr txBox="1">
            <a:spLocks noGrp="1"/>
          </p:cNvSpPr>
          <p:nvPr>
            <p:ph type="subTitle" idx="3"/>
          </p:nvPr>
        </p:nvSpPr>
        <p:spPr>
          <a:xfrm>
            <a:off x="3554100" y="2260702"/>
            <a:ext cx="2035800" cy="61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7213" name="Google Shape;7213;p46"/>
          <p:cNvSpPr txBox="1">
            <a:spLocks noGrp="1"/>
          </p:cNvSpPr>
          <p:nvPr>
            <p:ph type="subTitle" idx="4"/>
          </p:nvPr>
        </p:nvSpPr>
        <p:spPr>
          <a:xfrm>
            <a:off x="3554100" y="1831475"/>
            <a:ext cx="20358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CELEBRATION</a:t>
            </a:r>
            <a:endParaRPr/>
          </a:p>
        </p:txBody>
      </p:sp>
      <p:sp>
        <p:nvSpPr>
          <p:cNvPr id="7214" name="Google Shape;7214;p46"/>
          <p:cNvSpPr txBox="1">
            <a:spLocks noGrp="1"/>
          </p:cNvSpPr>
          <p:nvPr>
            <p:ph type="subTitle" idx="5"/>
          </p:nvPr>
        </p:nvSpPr>
        <p:spPr>
          <a:xfrm>
            <a:off x="6394019" y="2260752"/>
            <a:ext cx="2035800" cy="61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7215" name="Google Shape;7215;p46"/>
          <p:cNvSpPr txBox="1">
            <a:spLocks noGrp="1"/>
          </p:cNvSpPr>
          <p:nvPr>
            <p:ph type="subTitle" idx="6"/>
          </p:nvPr>
        </p:nvSpPr>
        <p:spPr>
          <a:xfrm>
            <a:off x="6394019" y="1831475"/>
            <a:ext cx="20358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LANTERNS</a:t>
            </a:r>
            <a:endParaRPr/>
          </a:p>
        </p:txBody>
      </p:sp>
      <p:sp>
        <p:nvSpPr>
          <p:cNvPr id="7216" name="Google Shape;7216;p46"/>
          <p:cNvSpPr txBox="1">
            <a:spLocks noGrp="1"/>
          </p:cNvSpPr>
          <p:nvPr>
            <p:ph type="subTitle" idx="7"/>
          </p:nvPr>
        </p:nvSpPr>
        <p:spPr>
          <a:xfrm>
            <a:off x="714175" y="3993747"/>
            <a:ext cx="2035800" cy="61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7217" name="Google Shape;7217;p46"/>
          <p:cNvSpPr txBox="1">
            <a:spLocks noGrp="1"/>
          </p:cNvSpPr>
          <p:nvPr>
            <p:ph type="subTitle" idx="8"/>
          </p:nvPr>
        </p:nvSpPr>
        <p:spPr>
          <a:xfrm>
            <a:off x="714175" y="3564470"/>
            <a:ext cx="20358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MOONCAKES</a:t>
            </a:r>
            <a:endParaRPr/>
          </a:p>
        </p:txBody>
      </p:sp>
      <p:sp>
        <p:nvSpPr>
          <p:cNvPr id="7218" name="Google Shape;7218;p46"/>
          <p:cNvSpPr txBox="1">
            <a:spLocks noGrp="1"/>
          </p:cNvSpPr>
          <p:nvPr>
            <p:ph type="title"/>
          </p:nvPr>
        </p:nvSpPr>
        <p:spPr>
          <a:xfrm>
            <a:off x="1279675" y="1138475"/>
            <a:ext cx="904800" cy="69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7219" name="Google Shape;7219;p46"/>
          <p:cNvSpPr txBox="1">
            <a:spLocks noGrp="1"/>
          </p:cNvSpPr>
          <p:nvPr>
            <p:ph type="title" idx="9"/>
          </p:nvPr>
        </p:nvSpPr>
        <p:spPr>
          <a:xfrm>
            <a:off x="4119600" y="1138475"/>
            <a:ext cx="904800" cy="69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7220" name="Google Shape;7220;p46"/>
          <p:cNvSpPr txBox="1">
            <a:spLocks noGrp="1"/>
          </p:cNvSpPr>
          <p:nvPr>
            <p:ph type="title" idx="13"/>
          </p:nvPr>
        </p:nvSpPr>
        <p:spPr>
          <a:xfrm>
            <a:off x="6959519" y="1143950"/>
            <a:ext cx="904800" cy="69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7221" name="Google Shape;7221;p46"/>
          <p:cNvSpPr txBox="1">
            <a:spLocks noGrp="1"/>
          </p:cNvSpPr>
          <p:nvPr>
            <p:ph type="title" idx="14"/>
          </p:nvPr>
        </p:nvSpPr>
        <p:spPr>
          <a:xfrm>
            <a:off x="1279675" y="2871475"/>
            <a:ext cx="904800" cy="69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7222" name="Google Shape;7222;p46"/>
          <p:cNvSpPr txBox="1">
            <a:spLocks noGrp="1"/>
          </p:cNvSpPr>
          <p:nvPr>
            <p:ph type="subTitle" idx="15"/>
          </p:nvPr>
        </p:nvSpPr>
        <p:spPr>
          <a:xfrm>
            <a:off x="3554100" y="3993747"/>
            <a:ext cx="2035800" cy="61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7223" name="Google Shape;7223;p46"/>
          <p:cNvSpPr txBox="1">
            <a:spLocks noGrp="1"/>
          </p:cNvSpPr>
          <p:nvPr>
            <p:ph type="subTitle" idx="16"/>
          </p:nvPr>
        </p:nvSpPr>
        <p:spPr>
          <a:xfrm>
            <a:off x="3554100" y="3564470"/>
            <a:ext cx="20358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FOOD</a:t>
            </a:r>
            <a:endParaRPr/>
          </a:p>
        </p:txBody>
      </p:sp>
      <p:sp>
        <p:nvSpPr>
          <p:cNvPr id="7224" name="Google Shape;7224;p46"/>
          <p:cNvSpPr txBox="1">
            <a:spLocks noGrp="1"/>
          </p:cNvSpPr>
          <p:nvPr>
            <p:ph type="title" idx="17"/>
          </p:nvPr>
        </p:nvSpPr>
        <p:spPr>
          <a:xfrm>
            <a:off x="4119600" y="2871475"/>
            <a:ext cx="904800" cy="69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sp>
        <p:nvSpPr>
          <p:cNvPr id="7225" name="Google Shape;7225;p46"/>
          <p:cNvSpPr txBox="1">
            <a:spLocks noGrp="1"/>
          </p:cNvSpPr>
          <p:nvPr>
            <p:ph type="subTitle" idx="18"/>
          </p:nvPr>
        </p:nvSpPr>
        <p:spPr>
          <a:xfrm>
            <a:off x="6394019" y="3993747"/>
            <a:ext cx="2035800" cy="61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7226" name="Google Shape;7226;p46"/>
          <p:cNvSpPr txBox="1">
            <a:spLocks noGrp="1"/>
          </p:cNvSpPr>
          <p:nvPr>
            <p:ph type="subTitle" idx="19"/>
          </p:nvPr>
        </p:nvSpPr>
        <p:spPr>
          <a:xfrm>
            <a:off x="6394019" y="3564470"/>
            <a:ext cx="20358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ACTIVITIES</a:t>
            </a:r>
            <a:endParaRPr/>
          </a:p>
        </p:txBody>
      </p:sp>
      <p:sp>
        <p:nvSpPr>
          <p:cNvPr id="7227" name="Google Shape;7227;p46"/>
          <p:cNvSpPr txBox="1">
            <a:spLocks noGrp="1"/>
          </p:cNvSpPr>
          <p:nvPr>
            <p:ph type="title" idx="20"/>
          </p:nvPr>
        </p:nvSpPr>
        <p:spPr>
          <a:xfrm>
            <a:off x="6959519" y="2871475"/>
            <a:ext cx="904800" cy="69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06</a:t>
            </a:r>
            <a:endParaRPr/>
          </a:p>
        </p:txBody>
      </p:sp>
      <p:grpSp>
        <p:nvGrpSpPr>
          <p:cNvPr id="7228" name="Google Shape;7228;p46"/>
          <p:cNvGrpSpPr/>
          <p:nvPr/>
        </p:nvGrpSpPr>
        <p:grpSpPr>
          <a:xfrm>
            <a:off x="7428975" y="619696"/>
            <a:ext cx="384807" cy="384807"/>
            <a:chOff x="3127550" y="3852575"/>
            <a:chExt cx="235500" cy="235500"/>
          </a:xfrm>
        </p:grpSpPr>
        <p:sp>
          <p:nvSpPr>
            <p:cNvPr id="7229" name="Google Shape;7229;p46"/>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46"/>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1" name="Google Shape;7231;p46"/>
          <p:cNvGrpSpPr/>
          <p:nvPr/>
        </p:nvGrpSpPr>
        <p:grpSpPr>
          <a:xfrm>
            <a:off x="2595031" y="-321214"/>
            <a:ext cx="226462" cy="1338982"/>
            <a:chOff x="1732769" y="-87277"/>
            <a:chExt cx="226462" cy="1338982"/>
          </a:xfrm>
        </p:grpSpPr>
        <p:grpSp>
          <p:nvGrpSpPr>
            <p:cNvPr id="7232" name="Google Shape;7232;p46"/>
            <p:cNvGrpSpPr/>
            <p:nvPr/>
          </p:nvGrpSpPr>
          <p:grpSpPr>
            <a:xfrm>
              <a:off x="1732769" y="-87276"/>
              <a:ext cx="226462" cy="1338981"/>
              <a:chOff x="3247110" y="-43551"/>
              <a:chExt cx="586538" cy="3467965"/>
            </a:xfrm>
          </p:grpSpPr>
          <p:sp>
            <p:nvSpPr>
              <p:cNvPr id="7233" name="Google Shape;7233;p46"/>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46"/>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46"/>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46"/>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46"/>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46"/>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46"/>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46"/>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46"/>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46"/>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46"/>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46"/>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46"/>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46"/>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46"/>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46"/>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46"/>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0" name="Google Shape;7250;p46"/>
            <p:cNvGrpSpPr/>
            <p:nvPr/>
          </p:nvGrpSpPr>
          <p:grpSpPr>
            <a:xfrm>
              <a:off x="1732786" y="-87277"/>
              <a:ext cx="226446" cy="1338882"/>
              <a:chOff x="3355550" y="288525"/>
              <a:chExt cx="867275" cy="5127850"/>
            </a:xfrm>
          </p:grpSpPr>
          <p:sp>
            <p:nvSpPr>
              <p:cNvPr id="7251" name="Google Shape;7251;p46"/>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46"/>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46"/>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46"/>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46"/>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46"/>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46"/>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46"/>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46"/>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46"/>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46"/>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46"/>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46"/>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46"/>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46"/>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46"/>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46"/>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46"/>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46"/>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46"/>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46"/>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46"/>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46"/>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46"/>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46"/>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46"/>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46"/>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78" name="Google Shape;7278;p46"/>
          <p:cNvGrpSpPr/>
          <p:nvPr/>
        </p:nvGrpSpPr>
        <p:grpSpPr>
          <a:xfrm>
            <a:off x="6322506" y="-321214"/>
            <a:ext cx="226462" cy="1338982"/>
            <a:chOff x="1732769" y="-87277"/>
            <a:chExt cx="226462" cy="1338982"/>
          </a:xfrm>
        </p:grpSpPr>
        <p:grpSp>
          <p:nvGrpSpPr>
            <p:cNvPr id="7279" name="Google Shape;7279;p46"/>
            <p:cNvGrpSpPr/>
            <p:nvPr/>
          </p:nvGrpSpPr>
          <p:grpSpPr>
            <a:xfrm>
              <a:off x="1732769" y="-87276"/>
              <a:ext cx="226462" cy="1338981"/>
              <a:chOff x="3247110" y="-43551"/>
              <a:chExt cx="586538" cy="3467965"/>
            </a:xfrm>
          </p:grpSpPr>
          <p:sp>
            <p:nvSpPr>
              <p:cNvPr id="7280" name="Google Shape;7280;p46"/>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46"/>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46"/>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46"/>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46"/>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46"/>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46"/>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46"/>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46"/>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46"/>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46"/>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46"/>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46"/>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46"/>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46"/>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46"/>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46"/>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7" name="Google Shape;7297;p46"/>
            <p:cNvGrpSpPr/>
            <p:nvPr/>
          </p:nvGrpSpPr>
          <p:grpSpPr>
            <a:xfrm>
              <a:off x="1732786" y="-87277"/>
              <a:ext cx="226446" cy="1338882"/>
              <a:chOff x="3355550" y="288525"/>
              <a:chExt cx="867275" cy="5127850"/>
            </a:xfrm>
          </p:grpSpPr>
          <p:sp>
            <p:nvSpPr>
              <p:cNvPr id="7298" name="Google Shape;7298;p46"/>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46"/>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46"/>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46"/>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46"/>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46"/>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46"/>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46"/>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46"/>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46"/>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46"/>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46"/>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46"/>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46"/>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46"/>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46"/>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46"/>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46"/>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46"/>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46"/>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46"/>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46"/>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46"/>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46"/>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46"/>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46"/>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46"/>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9783"/>
        <p:cNvGrpSpPr/>
        <p:nvPr/>
      </p:nvGrpSpPr>
      <p:grpSpPr>
        <a:xfrm>
          <a:off x="0" y="0"/>
          <a:ext cx="0" cy="0"/>
          <a:chOff x="0" y="0"/>
          <a:chExt cx="0" cy="0"/>
        </a:xfrm>
      </p:grpSpPr>
      <p:sp>
        <p:nvSpPr>
          <p:cNvPr id="9784" name="Google Shape;9784;p64"/>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MID AUTUMN FESTIVAL </a:t>
            </a:r>
            <a:r>
              <a:rPr lang="en">
                <a:solidFill>
                  <a:schemeClr val="dk1"/>
                </a:solidFill>
              </a:rPr>
              <a:t>GREETINGS</a:t>
            </a:r>
            <a:endParaRPr>
              <a:solidFill>
                <a:schemeClr val="dk1"/>
              </a:solidFill>
            </a:endParaRPr>
          </a:p>
        </p:txBody>
      </p:sp>
      <p:grpSp>
        <p:nvGrpSpPr>
          <p:cNvPr id="9785" name="Google Shape;9785;p64"/>
          <p:cNvGrpSpPr/>
          <p:nvPr/>
        </p:nvGrpSpPr>
        <p:grpSpPr>
          <a:xfrm>
            <a:off x="1638906" y="-321214"/>
            <a:ext cx="226462" cy="1338982"/>
            <a:chOff x="1732769" y="-87277"/>
            <a:chExt cx="226462" cy="1338982"/>
          </a:xfrm>
        </p:grpSpPr>
        <p:grpSp>
          <p:nvGrpSpPr>
            <p:cNvPr id="9786" name="Google Shape;9786;p64"/>
            <p:cNvGrpSpPr/>
            <p:nvPr/>
          </p:nvGrpSpPr>
          <p:grpSpPr>
            <a:xfrm>
              <a:off x="1732769" y="-87276"/>
              <a:ext cx="226462" cy="1338981"/>
              <a:chOff x="3247110" y="-43551"/>
              <a:chExt cx="586538" cy="3467965"/>
            </a:xfrm>
          </p:grpSpPr>
          <p:sp>
            <p:nvSpPr>
              <p:cNvPr id="9787" name="Google Shape;9787;p64"/>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4"/>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4"/>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4"/>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4"/>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4"/>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4"/>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4"/>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4"/>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4"/>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4"/>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4"/>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4"/>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4"/>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4"/>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4"/>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4"/>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4" name="Google Shape;9804;p64"/>
            <p:cNvGrpSpPr/>
            <p:nvPr/>
          </p:nvGrpSpPr>
          <p:grpSpPr>
            <a:xfrm>
              <a:off x="1732786" y="-87277"/>
              <a:ext cx="226446" cy="1338882"/>
              <a:chOff x="3355550" y="288525"/>
              <a:chExt cx="867275" cy="5127850"/>
            </a:xfrm>
          </p:grpSpPr>
          <p:sp>
            <p:nvSpPr>
              <p:cNvPr id="9805" name="Google Shape;9805;p64"/>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4"/>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4"/>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4"/>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4"/>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4"/>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4"/>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4"/>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4"/>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4"/>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4"/>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4"/>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4"/>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4"/>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4"/>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4"/>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4"/>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4"/>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4"/>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4"/>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4"/>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4"/>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4"/>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4"/>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4"/>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4"/>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4"/>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32" name="Google Shape;9832;p64"/>
          <p:cNvGrpSpPr/>
          <p:nvPr/>
        </p:nvGrpSpPr>
        <p:grpSpPr>
          <a:xfrm>
            <a:off x="7278631" y="-321214"/>
            <a:ext cx="226462" cy="1338982"/>
            <a:chOff x="1732769" y="-87277"/>
            <a:chExt cx="226462" cy="1338982"/>
          </a:xfrm>
        </p:grpSpPr>
        <p:grpSp>
          <p:nvGrpSpPr>
            <p:cNvPr id="9833" name="Google Shape;9833;p64"/>
            <p:cNvGrpSpPr/>
            <p:nvPr/>
          </p:nvGrpSpPr>
          <p:grpSpPr>
            <a:xfrm>
              <a:off x="1732769" y="-87276"/>
              <a:ext cx="226462" cy="1338981"/>
              <a:chOff x="3247110" y="-43551"/>
              <a:chExt cx="586538" cy="3467965"/>
            </a:xfrm>
          </p:grpSpPr>
          <p:sp>
            <p:nvSpPr>
              <p:cNvPr id="9834" name="Google Shape;9834;p64"/>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4"/>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4"/>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4"/>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4"/>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4"/>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4"/>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4"/>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4"/>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4"/>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4"/>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4"/>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4"/>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4"/>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4"/>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4"/>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4"/>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1" name="Google Shape;9851;p64"/>
            <p:cNvGrpSpPr/>
            <p:nvPr/>
          </p:nvGrpSpPr>
          <p:grpSpPr>
            <a:xfrm>
              <a:off x="1732786" y="-87277"/>
              <a:ext cx="226446" cy="1338882"/>
              <a:chOff x="3355550" y="288525"/>
              <a:chExt cx="867275" cy="5127850"/>
            </a:xfrm>
          </p:grpSpPr>
          <p:sp>
            <p:nvSpPr>
              <p:cNvPr id="9852" name="Google Shape;9852;p64"/>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4"/>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4"/>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4"/>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4"/>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4"/>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4"/>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4"/>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4"/>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64"/>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64"/>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4"/>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4"/>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4"/>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4"/>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4"/>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4"/>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4"/>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4"/>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4"/>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4"/>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4"/>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4"/>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4"/>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4"/>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4"/>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4"/>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879" name="Google Shape;9879;p64"/>
          <p:cNvSpPr txBox="1"/>
          <p:nvPr/>
        </p:nvSpPr>
        <p:spPr>
          <a:xfrm>
            <a:off x="3805825" y="1200175"/>
            <a:ext cx="1532100" cy="505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a:solidFill>
                  <a:schemeClr val="dk1"/>
                </a:solidFill>
                <a:latin typeface="Londrina Solid"/>
                <a:ea typeface="Londrina Solid"/>
                <a:cs typeface="Londrina Solid"/>
                <a:sym typeface="Londrina Solid"/>
              </a:rPr>
              <a:t>VENUS</a:t>
            </a:r>
            <a:endParaRPr sz="2200">
              <a:solidFill>
                <a:schemeClr val="dk1"/>
              </a:solidFill>
              <a:latin typeface="Londrina Solid"/>
              <a:ea typeface="Londrina Solid"/>
              <a:cs typeface="Londrina Solid"/>
              <a:sym typeface="Londrina Solid"/>
            </a:endParaRPr>
          </a:p>
        </p:txBody>
      </p:sp>
      <p:sp>
        <p:nvSpPr>
          <p:cNvPr id="9880" name="Google Shape;9880;p64"/>
          <p:cNvSpPr txBox="1"/>
          <p:nvPr/>
        </p:nvSpPr>
        <p:spPr>
          <a:xfrm>
            <a:off x="5338728" y="2410888"/>
            <a:ext cx="1532100" cy="739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Dosis"/>
                <a:ea typeface="Dosis"/>
                <a:cs typeface="Dosis"/>
                <a:sym typeface="Dosis"/>
              </a:rPr>
              <a:t>Saturn is the ringed planet</a:t>
            </a:r>
            <a:endParaRPr sz="1600">
              <a:solidFill>
                <a:schemeClr val="dk2"/>
              </a:solidFill>
              <a:latin typeface="Dosis"/>
              <a:ea typeface="Dosis"/>
              <a:cs typeface="Dosis"/>
              <a:sym typeface="Dosis"/>
            </a:endParaRPr>
          </a:p>
        </p:txBody>
      </p:sp>
      <p:sp>
        <p:nvSpPr>
          <p:cNvPr id="9881" name="Google Shape;9881;p64"/>
          <p:cNvSpPr txBox="1"/>
          <p:nvPr/>
        </p:nvSpPr>
        <p:spPr>
          <a:xfrm>
            <a:off x="5338730" y="1981613"/>
            <a:ext cx="1532100" cy="505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a:solidFill>
                  <a:schemeClr val="dk1"/>
                </a:solidFill>
                <a:latin typeface="Londrina Solid"/>
                <a:ea typeface="Londrina Solid"/>
                <a:cs typeface="Londrina Solid"/>
                <a:sym typeface="Londrina Solid"/>
              </a:rPr>
              <a:t>SATURN</a:t>
            </a:r>
            <a:endParaRPr sz="2200">
              <a:solidFill>
                <a:schemeClr val="dk1"/>
              </a:solidFill>
              <a:latin typeface="Londrina Solid"/>
              <a:ea typeface="Londrina Solid"/>
              <a:cs typeface="Londrina Solid"/>
              <a:sym typeface="Londrina Solid"/>
            </a:endParaRPr>
          </a:p>
        </p:txBody>
      </p:sp>
      <p:sp>
        <p:nvSpPr>
          <p:cNvPr id="9882" name="Google Shape;9882;p64"/>
          <p:cNvSpPr txBox="1"/>
          <p:nvPr/>
        </p:nvSpPr>
        <p:spPr>
          <a:xfrm>
            <a:off x="3805946" y="3426325"/>
            <a:ext cx="1532100" cy="505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a:solidFill>
                  <a:schemeClr val="dk1"/>
                </a:solidFill>
                <a:latin typeface="Londrina Solid"/>
                <a:ea typeface="Londrina Solid"/>
                <a:cs typeface="Londrina Solid"/>
                <a:sym typeface="Londrina Solid"/>
              </a:rPr>
              <a:t>MERCURY</a:t>
            </a:r>
            <a:endParaRPr sz="2200">
              <a:solidFill>
                <a:schemeClr val="dk1"/>
              </a:solidFill>
              <a:latin typeface="Londrina Solid"/>
              <a:ea typeface="Londrina Solid"/>
              <a:cs typeface="Londrina Solid"/>
              <a:sym typeface="Londrina Solid"/>
            </a:endParaRPr>
          </a:p>
        </p:txBody>
      </p:sp>
      <p:sp>
        <p:nvSpPr>
          <p:cNvPr id="9883" name="Google Shape;9883;p64"/>
          <p:cNvSpPr txBox="1"/>
          <p:nvPr/>
        </p:nvSpPr>
        <p:spPr>
          <a:xfrm>
            <a:off x="1346920" y="3426325"/>
            <a:ext cx="1532100" cy="505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a:solidFill>
                  <a:schemeClr val="dk1"/>
                </a:solidFill>
                <a:latin typeface="Londrina Solid"/>
                <a:ea typeface="Londrina Solid"/>
                <a:cs typeface="Londrina Solid"/>
                <a:sym typeface="Londrina Solid"/>
              </a:rPr>
              <a:t>MARS</a:t>
            </a:r>
            <a:endParaRPr sz="2200">
              <a:solidFill>
                <a:schemeClr val="dk1"/>
              </a:solidFill>
              <a:latin typeface="Londrina Solid"/>
              <a:ea typeface="Londrina Solid"/>
              <a:cs typeface="Londrina Solid"/>
              <a:sym typeface="Londrina Solid"/>
            </a:endParaRPr>
          </a:p>
        </p:txBody>
      </p:sp>
      <p:sp>
        <p:nvSpPr>
          <p:cNvPr id="9884" name="Google Shape;9884;p64"/>
          <p:cNvSpPr txBox="1"/>
          <p:nvPr/>
        </p:nvSpPr>
        <p:spPr>
          <a:xfrm>
            <a:off x="6264980" y="3426325"/>
            <a:ext cx="1532100" cy="505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a:solidFill>
                  <a:schemeClr val="dk1"/>
                </a:solidFill>
                <a:latin typeface="Londrina Solid"/>
                <a:ea typeface="Londrina Solid"/>
                <a:cs typeface="Londrina Solid"/>
                <a:sym typeface="Londrina Solid"/>
              </a:rPr>
              <a:t>JUPITER</a:t>
            </a:r>
            <a:endParaRPr sz="2200">
              <a:solidFill>
                <a:schemeClr val="dk1"/>
              </a:solidFill>
              <a:latin typeface="Londrina Solid"/>
              <a:ea typeface="Londrina Solid"/>
              <a:cs typeface="Londrina Solid"/>
              <a:sym typeface="Londrina Solid"/>
            </a:endParaRPr>
          </a:p>
        </p:txBody>
      </p:sp>
      <p:sp>
        <p:nvSpPr>
          <p:cNvPr id="9885" name="Google Shape;9885;p64"/>
          <p:cNvSpPr txBox="1"/>
          <p:nvPr/>
        </p:nvSpPr>
        <p:spPr>
          <a:xfrm>
            <a:off x="2273175" y="2410888"/>
            <a:ext cx="1532100" cy="739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Dosis"/>
                <a:ea typeface="Dosis"/>
                <a:cs typeface="Dosis"/>
                <a:sym typeface="Dosis"/>
              </a:rPr>
              <a:t>It’s the farthest planet from Sun</a:t>
            </a:r>
            <a:endParaRPr sz="1600">
              <a:solidFill>
                <a:schemeClr val="dk2"/>
              </a:solidFill>
              <a:latin typeface="Dosis"/>
              <a:ea typeface="Dosis"/>
              <a:cs typeface="Dosis"/>
              <a:sym typeface="Dosis"/>
            </a:endParaRPr>
          </a:p>
        </p:txBody>
      </p:sp>
      <p:sp>
        <p:nvSpPr>
          <p:cNvPr id="9886" name="Google Shape;9886;p64"/>
          <p:cNvSpPr txBox="1"/>
          <p:nvPr/>
        </p:nvSpPr>
        <p:spPr>
          <a:xfrm>
            <a:off x="2273170" y="1981613"/>
            <a:ext cx="1532100" cy="505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a:solidFill>
                  <a:schemeClr val="dk1"/>
                </a:solidFill>
                <a:latin typeface="Londrina Solid"/>
                <a:ea typeface="Londrina Solid"/>
                <a:cs typeface="Londrina Solid"/>
                <a:sym typeface="Londrina Solid"/>
              </a:rPr>
              <a:t>NEPTUNE</a:t>
            </a:r>
            <a:endParaRPr sz="2200">
              <a:solidFill>
                <a:schemeClr val="dk1"/>
              </a:solidFill>
              <a:latin typeface="Londrina Solid"/>
              <a:ea typeface="Londrina Solid"/>
              <a:cs typeface="Londrina Solid"/>
              <a:sym typeface="Londrina Solid"/>
            </a:endParaRPr>
          </a:p>
        </p:txBody>
      </p:sp>
      <p:cxnSp>
        <p:nvCxnSpPr>
          <p:cNvPr id="9887" name="Google Shape;9887;p64"/>
          <p:cNvCxnSpPr>
            <a:stCxn id="9879" idx="2"/>
            <a:endCxn id="9886" idx="0"/>
          </p:cNvCxnSpPr>
          <p:nvPr/>
        </p:nvCxnSpPr>
        <p:spPr>
          <a:xfrm rot="5400000">
            <a:off x="3667375" y="1077175"/>
            <a:ext cx="276300" cy="1532700"/>
          </a:xfrm>
          <a:prstGeom prst="bentConnector3">
            <a:avLst>
              <a:gd name="adj1" fmla="val 49989"/>
            </a:avLst>
          </a:prstGeom>
          <a:noFill/>
          <a:ln w="28575" cap="flat" cmpd="sng">
            <a:solidFill>
              <a:schemeClr val="dk2"/>
            </a:solidFill>
            <a:prstDash val="solid"/>
            <a:round/>
            <a:headEnd type="none" w="med" len="med"/>
            <a:tailEnd type="none" w="med" len="med"/>
          </a:ln>
        </p:spPr>
      </p:cxnSp>
      <p:cxnSp>
        <p:nvCxnSpPr>
          <p:cNvPr id="9888" name="Google Shape;9888;p64"/>
          <p:cNvCxnSpPr>
            <a:stCxn id="9879" idx="2"/>
            <a:endCxn id="9881" idx="0"/>
          </p:cNvCxnSpPr>
          <p:nvPr/>
        </p:nvCxnSpPr>
        <p:spPr>
          <a:xfrm rot="-5400000" flipH="1">
            <a:off x="5200225" y="1077025"/>
            <a:ext cx="276300" cy="1533000"/>
          </a:xfrm>
          <a:prstGeom prst="bentConnector3">
            <a:avLst>
              <a:gd name="adj1" fmla="val 49989"/>
            </a:avLst>
          </a:prstGeom>
          <a:noFill/>
          <a:ln w="28575" cap="flat" cmpd="sng">
            <a:solidFill>
              <a:schemeClr val="dk2"/>
            </a:solidFill>
            <a:prstDash val="solid"/>
            <a:round/>
            <a:headEnd type="none" w="med" len="med"/>
            <a:tailEnd type="none" w="med" len="med"/>
          </a:ln>
        </p:spPr>
      </p:cxnSp>
      <p:cxnSp>
        <p:nvCxnSpPr>
          <p:cNvPr id="9889" name="Google Shape;9889;p64"/>
          <p:cNvCxnSpPr>
            <a:stCxn id="9885" idx="2"/>
            <a:endCxn id="9883" idx="0"/>
          </p:cNvCxnSpPr>
          <p:nvPr/>
        </p:nvCxnSpPr>
        <p:spPr>
          <a:xfrm rot="5400000">
            <a:off x="2437875" y="2825038"/>
            <a:ext cx="276300" cy="926400"/>
          </a:xfrm>
          <a:prstGeom prst="bentConnector3">
            <a:avLst>
              <a:gd name="adj1" fmla="val 49989"/>
            </a:avLst>
          </a:prstGeom>
          <a:noFill/>
          <a:ln w="28575" cap="flat" cmpd="sng">
            <a:solidFill>
              <a:schemeClr val="dk2"/>
            </a:solidFill>
            <a:prstDash val="solid"/>
            <a:round/>
            <a:headEnd type="none" w="med" len="med"/>
            <a:tailEnd type="none" w="med" len="med"/>
          </a:ln>
        </p:spPr>
      </p:cxnSp>
      <p:cxnSp>
        <p:nvCxnSpPr>
          <p:cNvPr id="9890" name="Google Shape;9890;p64"/>
          <p:cNvCxnSpPr>
            <a:stCxn id="9880" idx="2"/>
            <a:endCxn id="9884" idx="0"/>
          </p:cNvCxnSpPr>
          <p:nvPr/>
        </p:nvCxnSpPr>
        <p:spPr>
          <a:xfrm rot="-5400000" flipH="1">
            <a:off x="6429828" y="2825037"/>
            <a:ext cx="276300" cy="926400"/>
          </a:xfrm>
          <a:prstGeom prst="bentConnector3">
            <a:avLst>
              <a:gd name="adj1" fmla="val 49989"/>
            </a:avLst>
          </a:prstGeom>
          <a:noFill/>
          <a:ln w="28575" cap="flat" cmpd="sng">
            <a:solidFill>
              <a:schemeClr val="dk2"/>
            </a:solidFill>
            <a:prstDash val="solid"/>
            <a:round/>
            <a:headEnd type="none" w="med" len="med"/>
            <a:tailEnd type="none" w="med" len="med"/>
          </a:ln>
        </p:spPr>
      </p:cxnSp>
      <p:cxnSp>
        <p:nvCxnSpPr>
          <p:cNvPr id="9891" name="Google Shape;9891;p64"/>
          <p:cNvCxnSpPr>
            <a:stCxn id="9879" idx="2"/>
            <a:endCxn id="9882" idx="0"/>
          </p:cNvCxnSpPr>
          <p:nvPr/>
        </p:nvCxnSpPr>
        <p:spPr>
          <a:xfrm>
            <a:off x="4571875" y="1705375"/>
            <a:ext cx="0" cy="1721100"/>
          </a:xfrm>
          <a:prstGeom prst="straightConnector1">
            <a:avLst/>
          </a:prstGeom>
          <a:noFill/>
          <a:ln w="28575" cap="flat" cmpd="sng">
            <a:solidFill>
              <a:schemeClr val="dk2"/>
            </a:solidFill>
            <a:prstDash val="solid"/>
            <a:round/>
            <a:headEnd type="none" w="med" len="med"/>
            <a:tailEnd type="none" w="med" len="med"/>
          </a:ln>
        </p:spPr>
      </p:cxnSp>
      <p:sp>
        <p:nvSpPr>
          <p:cNvPr id="9892" name="Google Shape;9892;p64"/>
          <p:cNvSpPr/>
          <p:nvPr/>
        </p:nvSpPr>
        <p:spPr>
          <a:xfrm>
            <a:off x="1464081" y="3958850"/>
            <a:ext cx="572700" cy="5727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4"/>
          <p:cNvSpPr/>
          <p:nvPr/>
        </p:nvSpPr>
        <p:spPr>
          <a:xfrm>
            <a:off x="2189181" y="3958850"/>
            <a:ext cx="572700" cy="5727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4"/>
          <p:cNvSpPr/>
          <p:nvPr/>
        </p:nvSpPr>
        <p:spPr>
          <a:xfrm>
            <a:off x="3926275" y="3958850"/>
            <a:ext cx="572700" cy="5727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4"/>
          <p:cNvSpPr/>
          <p:nvPr/>
        </p:nvSpPr>
        <p:spPr>
          <a:xfrm>
            <a:off x="4645025" y="3958850"/>
            <a:ext cx="572700" cy="5727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4"/>
          <p:cNvSpPr/>
          <p:nvPr/>
        </p:nvSpPr>
        <p:spPr>
          <a:xfrm>
            <a:off x="6382131" y="3958850"/>
            <a:ext cx="572700" cy="5727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4"/>
          <p:cNvSpPr/>
          <p:nvPr/>
        </p:nvSpPr>
        <p:spPr>
          <a:xfrm>
            <a:off x="7107231" y="3958850"/>
            <a:ext cx="572700" cy="5727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8" name="Google Shape;9898;p64"/>
          <p:cNvGrpSpPr/>
          <p:nvPr/>
        </p:nvGrpSpPr>
        <p:grpSpPr>
          <a:xfrm>
            <a:off x="7237095" y="4106618"/>
            <a:ext cx="312973" cy="277163"/>
            <a:chOff x="2230925" y="4099450"/>
            <a:chExt cx="466150" cy="412875"/>
          </a:xfrm>
        </p:grpSpPr>
        <p:sp>
          <p:nvSpPr>
            <p:cNvPr id="9899" name="Google Shape;9899;p64"/>
            <p:cNvSpPr/>
            <p:nvPr/>
          </p:nvSpPr>
          <p:spPr>
            <a:xfrm>
              <a:off x="2430350" y="4099450"/>
              <a:ext cx="14325" cy="13700"/>
            </a:xfrm>
            <a:custGeom>
              <a:avLst/>
              <a:gdLst/>
              <a:ahLst/>
              <a:cxnLst/>
              <a:rect l="l" t="t" r="r" b="b"/>
              <a:pathLst>
                <a:path w="573" h="548" extrusionOk="0">
                  <a:moveTo>
                    <a:pt x="1" y="0"/>
                  </a:moveTo>
                  <a:lnTo>
                    <a:pt x="1" y="548"/>
                  </a:lnTo>
                  <a:lnTo>
                    <a:pt x="572" y="548"/>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4"/>
            <p:cNvSpPr/>
            <p:nvPr/>
          </p:nvSpPr>
          <p:spPr>
            <a:xfrm>
              <a:off x="2555375" y="4146175"/>
              <a:ext cx="14000" cy="13725"/>
            </a:xfrm>
            <a:custGeom>
              <a:avLst/>
              <a:gdLst/>
              <a:ahLst/>
              <a:cxnLst/>
              <a:rect l="l" t="t" r="r" b="b"/>
              <a:pathLst>
                <a:path w="560" h="549" extrusionOk="0">
                  <a:moveTo>
                    <a:pt x="0" y="1"/>
                  </a:moveTo>
                  <a:lnTo>
                    <a:pt x="0"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4"/>
            <p:cNvSpPr/>
            <p:nvPr/>
          </p:nvSpPr>
          <p:spPr>
            <a:xfrm>
              <a:off x="2358625" y="4152725"/>
              <a:ext cx="14000" cy="14025"/>
            </a:xfrm>
            <a:custGeom>
              <a:avLst/>
              <a:gdLst/>
              <a:ahLst/>
              <a:cxnLst/>
              <a:rect l="l" t="t" r="r" b="b"/>
              <a:pathLst>
                <a:path w="560" h="561" extrusionOk="0">
                  <a:moveTo>
                    <a:pt x="0" y="0"/>
                  </a:moveTo>
                  <a:lnTo>
                    <a:pt x="0"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4"/>
            <p:cNvSpPr/>
            <p:nvPr/>
          </p:nvSpPr>
          <p:spPr>
            <a:xfrm>
              <a:off x="2617275" y="4140225"/>
              <a:ext cx="50025" cy="50025"/>
            </a:xfrm>
            <a:custGeom>
              <a:avLst/>
              <a:gdLst/>
              <a:ahLst/>
              <a:cxnLst/>
              <a:rect l="l" t="t" r="r" b="b"/>
              <a:pathLst>
                <a:path w="2001" h="2001" extrusionOk="0">
                  <a:moveTo>
                    <a:pt x="727" y="0"/>
                  </a:moveTo>
                  <a:lnTo>
                    <a:pt x="727" y="715"/>
                  </a:lnTo>
                  <a:lnTo>
                    <a:pt x="1" y="715"/>
                  </a:lnTo>
                  <a:lnTo>
                    <a:pt x="1" y="1262"/>
                  </a:lnTo>
                  <a:lnTo>
                    <a:pt x="727" y="1262"/>
                  </a:lnTo>
                  <a:lnTo>
                    <a:pt x="727" y="2001"/>
                  </a:lnTo>
                  <a:lnTo>
                    <a:pt x="1275" y="2001"/>
                  </a:lnTo>
                  <a:lnTo>
                    <a:pt x="1275" y="1262"/>
                  </a:lnTo>
                  <a:lnTo>
                    <a:pt x="2001" y="1262"/>
                  </a:lnTo>
                  <a:lnTo>
                    <a:pt x="2001" y="715"/>
                  </a:lnTo>
                  <a:lnTo>
                    <a:pt x="1275" y="715"/>
                  </a:lnTo>
                  <a:lnTo>
                    <a:pt x="12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4"/>
            <p:cNvSpPr/>
            <p:nvPr/>
          </p:nvSpPr>
          <p:spPr>
            <a:xfrm>
              <a:off x="2423800" y="4380725"/>
              <a:ext cx="81875" cy="81875"/>
            </a:xfrm>
            <a:custGeom>
              <a:avLst/>
              <a:gdLst/>
              <a:ahLst/>
              <a:cxnLst/>
              <a:rect l="l" t="t" r="r" b="b"/>
              <a:pathLst>
                <a:path w="3275" h="3275" extrusionOk="0">
                  <a:moveTo>
                    <a:pt x="1632" y="548"/>
                  </a:moveTo>
                  <a:cubicBezTo>
                    <a:pt x="2227" y="548"/>
                    <a:pt x="2715" y="1036"/>
                    <a:pt x="2715" y="1632"/>
                  </a:cubicBezTo>
                  <a:cubicBezTo>
                    <a:pt x="2703" y="2227"/>
                    <a:pt x="2227" y="2715"/>
                    <a:pt x="1632" y="2715"/>
                  </a:cubicBezTo>
                  <a:cubicBezTo>
                    <a:pt x="1036" y="2715"/>
                    <a:pt x="548" y="2227"/>
                    <a:pt x="548" y="1632"/>
                  </a:cubicBezTo>
                  <a:cubicBezTo>
                    <a:pt x="548" y="1036"/>
                    <a:pt x="1036" y="548"/>
                    <a:pt x="1632" y="548"/>
                  </a:cubicBezTo>
                  <a:close/>
                  <a:moveTo>
                    <a:pt x="1632" y="1"/>
                  </a:moveTo>
                  <a:cubicBezTo>
                    <a:pt x="727" y="1"/>
                    <a:pt x="1" y="727"/>
                    <a:pt x="1" y="1632"/>
                  </a:cubicBezTo>
                  <a:cubicBezTo>
                    <a:pt x="1" y="2537"/>
                    <a:pt x="727" y="3275"/>
                    <a:pt x="1632" y="3275"/>
                  </a:cubicBezTo>
                  <a:cubicBezTo>
                    <a:pt x="2537" y="3275"/>
                    <a:pt x="3275" y="2537"/>
                    <a:pt x="3275" y="1632"/>
                  </a:cubicBezTo>
                  <a:cubicBezTo>
                    <a:pt x="3275" y="739"/>
                    <a:pt x="2525" y="1"/>
                    <a:pt x="16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4"/>
            <p:cNvSpPr/>
            <p:nvPr/>
          </p:nvSpPr>
          <p:spPr>
            <a:xfrm>
              <a:off x="2265150" y="4192025"/>
              <a:ext cx="37525" cy="37525"/>
            </a:xfrm>
            <a:custGeom>
              <a:avLst/>
              <a:gdLst/>
              <a:ahLst/>
              <a:cxnLst/>
              <a:rect l="l" t="t" r="r" b="b"/>
              <a:pathLst>
                <a:path w="1501" h="1501" extrusionOk="0">
                  <a:moveTo>
                    <a:pt x="477" y="0"/>
                  </a:moveTo>
                  <a:lnTo>
                    <a:pt x="477" y="476"/>
                  </a:lnTo>
                  <a:lnTo>
                    <a:pt x="1" y="476"/>
                  </a:lnTo>
                  <a:lnTo>
                    <a:pt x="1" y="1024"/>
                  </a:lnTo>
                  <a:lnTo>
                    <a:pt x="477" y="1024"/>
                  </a:lnTo>
                  <a:lnTo>
                    <a:pt x="477" y="1500"/>
                  </a:lnTo>
                  <a:lnTo>
                    <a:pt x="1025" y="1500"/>
                  </a:lnTo>
                  <a:lnTo>
                    <a:pt x="1025" y="1024"/>
                  </a:lnTo>
                  <a:lnTo>
                    <a:pt x="1501" y="1024"/>
                  </a:lnTo>
                  <a:lnTo>
                    <a:pt x="1501" y="476"/>
                  </a:lnTo>
                  <a:lnTo>
                    <a:pt x="1025" y="476"/>
                  </a:lnTo>
                  <a:lnTo>
                    <a:pt x="10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4"/>
            <p:cNvSpPr/>
            <p:nvPr/>
          </p:nvSpPr>
          <p:spPr>
            <a:xfrm>
              <a:off x="2230925" y="4135150"/>
              <a:ext cx="466150" cy="377175"/>
            </a:xfrm>
            <a:custGeom>
              <a:avLst/>
              <a:gdLst/>
              <a:ahLst/>
              <a:cxnLst/>
              <a:rect l="l" t="t" r="r" b="b"/>
              <a:pathLst>
                <a:path w="18646" h="15087" extrusionOk="0">
                  <a:moveTo>
                    <a:pt x="9347" y="561"/>
                  </a:moveTo>
                  <a:cubicBezTo>
                    <a:pt x="9609" y="561"/>
                    <a:pt x="9847" y="787"/>
                    <a:pt x="9847" y="1073"/>
                  </a:cubicBezTo>
                  <a:cubicBezTo>
                    <a:pt x="9847" y="1346"/>
                    <a:pt x="9633" y="1573"/>
                    <a:pt x="9347" y="1573"/>
                  </a:cubicBezTo>
                  <a:cubicBezTo>
                    <a:pt x="9061" y="1573"/>
                    <a:pt x="8847" y="1346"/>
                    <a:pt x="8847" y="1073"/>
                  </a:cubicBezTo>
                  <a:cubicBezTo>
                    <a:pt x="8847" y="787"/>
                    <a:pt x="9061" y="561"/>
                    <a:pt x="9347" y="561"/>
                  </a:cubicBezTo>
                  <a:close/>
                  <a:moveTo>
                    <a:pt x="7608" y="2287"/>
                  </a:moveTo>
                  <a:lnTo>
                    <a:pt x="7608" y="2287"/>
                  </a:lnTo>
                  <a:cubicBezTo>
                    <a:pt x="7204" y="2644"/>
                    <a:pt x="6846" y="3132"/>
                    <a:pt x="6537" y="3751"/>
                  </a:cubicBezTo>
                  <a:cubicBezTo>
                    <a:pt x="5870" y="5073"/>
                    <a:pt x="5477" y="6883"/>
                    <a:pt x="5453" y="8871"/>
                  </a:cubicBezTo>
                  <a:lnTo>
                    <a:pt x="1822" y="8871"/>
                  </a:lnTo>
                  <a:cubicBezTo>
                    <a:pt x="1917" y="5549"/>
                    <a:pt x="4287" y="2954"/>
                    <a:pt x="7608" y="2287"/>
                  </a:cubicBezTo>
                  <a:close/>
                  <a:moveTo>
                    <a:pt x="11109" y="2287"/>
                  </a:moveTo>
                  <a:lnTo>
                    <a:pt x="11109" y="2287"/>
                  </a:lnTo>
                  <a:cubicBezTo>
                    <a:pt x="14395" y="2954"/>
                    <a:pt x="16764" y="5549"/>
                    <a:pt x="16895" y="8871"/>
                  </a:cubicBezTo>
                  <a:lnTo>
                    <a:pt x="13264" y="8871"/>
                  </a:lnTo>
                  <a:cubicBezTo>
                    <a:pt x="13228" y="6871"/>
                    <a:pt x="12847" y="5061"/>
                    <a:pt x="12180" y="3751"/>
                  </a:cubicBezTo>
                  <a:cubicBezTo>
                    <a:pt x="11859" y="3132"/>
                    <a:pt x="11502" y="2644"/>
                    <a:pt x="11109" y="2287"/>
                  </a:cubicBezTo>
                  <a:close/>
                  <a:moveTo>
                    <a:pt x="9347" y="2108"/>
                  </a:moveTo>
                  <a:cubicBezTo>
                    <a:pt x="10228" y="2108"/>
                    <a:pt x="11037" y="2775"/>
                    <a:pt x="11668" y="4001"/>
                  </a:cubicBezTo>
                  <a:cubicBezTo>
                    <a:pt x="12311" y="5252"/>
                    <a:pt x="12669" y="6966"/>
                    <a:pt x="12692" y="8883"/>
                  </a:cubicBezTo>
                  <a:lnTo>
                    <a:pt x="5977" y="8883"/>
                  </a:lnTo>
                  <a:cubicBezTo>
                    <a:pt x="6013" y="6978"/>
                    <a:pt x="6382" y="5252"/>
                    <a:pt x="7013" y="4001"/>
                  </a:cubicBezTo>
                  <a:cubicBezTo>
                    <a:pt x="7632" y="2775"/>
                    <a:pt x="8466" y="2108"/>
                    <a:pt x="9347" y="2108"/>
                  </a:cubicBezTo>
                  <a:close/>
                  <a:moveTo>
                    <a:pt x="18050" y="9419"/>
                  </a:moveTo>
                  <a:lnTo>
                    <a:pt x="17610" y="13479"/>
                  </a:lnTo>
                  <a:lnTo>
                    <a:pt x="6823" y="13479"/>
                  </a:lnTo>
                  <a:lnTo>
                    <a:pt x="6823" y="14027"/>
                  </a:lnTo>
                  <a:lnTo>
                    <a:pt x="17538" y="14027"/>
                  </a:lnTo>
                  <a:lnTo>
                    <a:pt x="17479" y="14550"/>
                  </a:lnTo>
                  <a:lnTo>
                    <a:pt x="1191" y="14550"/>
                  </a:lnTo>
                  <a:lnTo>
                    <a:pt x="1131" y="14027"/>
                  </a:lnTo>
                  <a:lnTo>
                    <a:pt x="4108" y="14027"/>
                  </a:lnTo>
                  <a:lnTo>
                    <a:pt x="4108" y="13479"/>
                  </a:lnTo>
                  <a:lnTo>
                    <a:pt x="1072" y="13479"/>
                  </a:lnTo>
                  <a:lnTo>
                    <a:pt x="631" y="9419"/>
                  </a:lnTo>
                  <a:close/>
                  <a:moveTo>
                    <a:pt x="9335" y="1"/>
                  </a:moveTo>
                  <a:cubicBezTo>
                    <a:pt x="8751" y="1"/>
                    <a:pt x="8275" y="477"/>
                    <a:pt x="8275" y="1049"/>
                  </a:cubicBezTo>
                  <a:cubicBezTo>
                    <a:pt x="8275" y="1251"/>
                    <a:pt x="8335" y="1442"/>
                    <a:pt x="8418" y="1585"/>
                  </a:cubicBezTo>
                  <a:cubicBezTo>
                    <a:pt x="6573" y="1763"/>
                    <a:pt x="4894" y="2477"/>
                    <a:pt x="3596" y="3656"/>
                  </a:cubicBezTo>
                  <a:cubicBezTo>
                    <a:pt x="2132" y="5002"/>
                    <a:pt x="1298" y="6823"/>
                    <a:pt x="1215" y="8871"/>
                  </a:cubicBezTo>
                  <a:lnTo>
                    <a:pt x="0" y="8871"/>
                  </a:lnTo>
                  <a:lnTo>
                    <a:pt x="679" y="15086"/>
                  </a:lnTo>
                  <a:lnTo>
                    <a:pt x="17967" y="15086"/>
                  </a:lnTo>
                  <a:lnTo>
                    <a:pt x="18646" y="8871"/>
                  </a:lnTo>
                  <a:lnTo>
                    <a:pt x="17443" y="8871"/>
                  </a:lnTo>
                  <a:cubicBezTo>
                    <a:pt x="17372" y="6847"/>
                    <a:pt x="16538" y="5002"/>
                    <a:pt x="15062" y="3656"/>
                  </a:cubicBezTo>
                  <a:cubicBezTo>
                    <a:pt x="13764" y="2477"/>
                    <a:pt x="12085" y="1763"/>
                    <a:pt x="10240" y="1585"/>
                  </a:cubicBezTo>
                  <a:cubicBezTo>
                    <a:pt x="10335" y="1430"/>
                    <a:pt x="10395" y="1251"/>
                    <a:pt x="10395" y="1049"/>
                  </a:cubicBezTo>
                  <a:cubicBezTo>
                    <a:pt x="10395" y="477"/>
                    <a:pt x="9906" y="1"/>
                    <a:pt x="93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4"/>
            <p:cNvSpPr/>
            <p:nvPr/>
          </p:nvSpPr>
          <p:spPr>
            <a:xfrm>
              <a:off x="2348500" y="4472100"/>
              <a:ext cx="34250" cy="13725"/>
            </a:xfrm>
            <a:custGeom>
              <a:avLst/>
              <a:gdLst/>
              <a:ahLst/>
              <a:cxnLst/>
              <a:rect l="l" t="t" r="r" b="b"/>
              <a:pathLst>
                <a:path w="1370" h="549" extrusionOk="0">
                  <a:moveTo>
                    <a:pt x="0" y="1"/>
                  </a:moveTo>
                  <a:lnTo>
                    <a:pt x="0" y="549"/>
                  </a:lnTo>
                  <a:lnTo>
                    <a:pt x="1370" y="549"/>
                  </a:lnTo>
                  <a:lnTo>
                    <a:pt x="137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7" name="Google Shape;9907;p64"/>
          <p:cNvGrpSpPr/>
          <p:nvPr/>
        </p:nvGrpSpPr>
        <p:grpSpPr>
          <a:xfrm>
            <a:off x="6512095" y="4109010"/>
            <a:ext cx="312772" cy="272380"/>
            <a:chOff x="5900425" y="3392500"/>
            <a:chExt cx="465850" cy="405750"/>
          </a:xfrm>
        </p:grpSpPr>
        <p:sp>
          <p:nvSpPr>
            <p:cNvPr id="9908" name="Google Shape;9908;p64"/>
            <p:cNvSpPr/>
            <p:nvPr/>
          </p:nvSpPr>
          <p:spPr>
            <a:xfrm>
              <a:off x="6189750" y="3403225"/>
              <a:ext cx="13125" cy="13725"/>
            </a:xfrm>
            <a:custGeom>
              <a:avLst/>
              <a:gdLst/>
              <a:ahLst/>
              <a:cxnLst/>
              <a:rect l="l" t="t" r="r" b="b"/>
              <a:pathLst>
                <a:path w="525" h="549" extrusionOk="0">
                  <a:moveTo>
                    <a:pt x="0" y="1"/>
                  </a:moveTo>
                  <a:lnTo>
                    <a:pt x="0" y="548"/>
                  </a:lnTo>
                  <a:lnTo>
                    <a:pt x="524" y="548"/>
                  </a:lnTo>
                  <a:lnTo>
                    <a:pt x="52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4"/>
            <p:cNvSpPr/>
            <p:nvPr/>
          </p:nvSpPr>
          <p:spPr>
            <a:xfrm>
              <a:off x="5994775" y="3392500"/>
              <a:ext cx="13125" cy="13725"/>
            </a:xfrm>
            <a:custGeom>
              <a:avLst/>
              <a:gdLst/>
              <a:ahLst/>
              <a:cxnLst/>
              <a:rect l="l" t="t" r="r" b="b"/>
              <a:pathLst>
                <a:path w="525" h="549" extrusionOk="0">
                  <a:moveTo>
                    <a:pt x="1" y="1"/>
                  </a:moveTo>
                  <a:lnTo>
                    <a:pt x="1" y="549"/>
                  </a:lnTo>
                  <a:lnTo>
                    <a:pt x="525" y="549"/>
                  </a:lnTo>
                  <a:lnTo>
                    <a:pt x="5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4"/>
            <p:cNvSpPr/>
            <p:nvPr/>
          </p:nvSpPr>
          <p:spPr>
            <a:xfrm>
              <a:off x="6249275" y="3424350"/>
              <a:ext cx="13125" cy="13725"/>
            </a:xfrm>
            <a:custGeom>
              <a:avLst/>
              <a:gdLst/>
              <a:ahLst/>
              <a:cxnLst/>
              <a:rect l="l" t="t" r="r" b="b"/>
              <a:pathLst>
                <a:path w="525" h="549" extrusionOk="0">
                  <a:moveTo>
                    <a:pt x="1" y="1"/>
                  </a:moveTo>
                  <a:lnTo>
                    <a:pt x="1" y="549"/>
                  </a:lnTo>
                  <a:lnTo>
                    <a:pt x="525" y="549"/>
                  </a:lnTo>
                  <a:lnTo>
                    <a:pt x="5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4"/>
            <p:cNvSpPr/>
            <p:nvPr/>
          </p:nvSpPr>
          <p:spPr>
            <a:xfrm>
              <a:off x="5959375" y="3419300"/>
              <a:ext cx="115500" cy="65800"/>
            </a:xfrm>
            <a:custGeom>
              <a:avLst/>
              <a:gdLst/>
              <a:ahLst/>
              <a:cxnLst/>
              <a:rect l="l" t="t" r="r" b="b"/>
              <a:pathLst>
                <a:path w="4620" h="2632" extrusionOk="0">
                  <a:moveTo>
                    <a:pt x="4501" y="1"/>
                  </a:moveTo>
                  <a:cubicBezTo>
                    <a:pt x="2858" y="370"/>
                    <a:pt x="1298" y="1132"/>
                    <a:pt x="0" y="2203"/>
                  </a:cubicBezTo>
                  <a:lnTo>
                    <a:pt x="345" y="2632"/>
                  </a:lnTo>
                  <a:cubicBezTo>
                    <a:pt x="1584" y="1608"/>
                    <a:pt x="3060" y="893"/>
                    <a:pt x="4620" y="536"/>
                  </a:cubicBezTo>
                  <a:lnTo>
                    <a:pt x="450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4"/>
            <p:cNvSpPr/>
            <p:nvPr/>
          </p:nvSpPr>
          <p:spPr>
            <a:xfrm>
              <a:off x="5900425" y="3435675"/>
              <a:ext cx="465850" cy="362575"/>
            </a:xfrm>
            <a:custGeom>
              <a:avLst/>
              <a:gdLst/>
              <a:ahLst/>
              <a:cxnLst/>
              <a:rect l="l" t="t" r="r" b="b"/>
              <a:pathLst>
                <a:path w="18634" h="14503" extrusionOk="0">
                  <a:moveTo>
                    <a:pt x="9585" y="536"/>
                  </a:moveTo>
                  <a:cubicBezTo>
                    <a:pt x="10633" y="560"/>
                    <a:pt x="11681" y="774"/>
                    <a:pt x="12657" y="1143"/>
                  </a:cubicBezTo>
                  <a:lnTo>
                    <a:pt x="10776" y="5692"/>
                  </a:lnTo>
                  <a:lnTo>
                    <a:pt x="10776" y="5715"/>
                  </a:lnTo>
                  <a:lnTo>
                    <a:pt x="10752" y="5715"/>
                  </a:lnTo>
                  <a:cubicBezTo>
                    <a:pt x="10728" y="5692"/>
                    <a:pt x="10681" y="5680"/>
                    <a:pt x="10657" y="5680"/>
                  </a:cubicBezTo>
                  <a:cubicBezTo>
                    <a:pt x="10633" y="5680"/>
                    <a:pt x="10633" y="5680"/>
                    <a:pt x="10621" y="5668"/>
                  </a:cubicBezTo>
                  <a:lnTo>
                    <a:pt x="10490" y="5620"/>
                  </a:lnTo>
                  <a:cubicBezTo>
                    <a:pt x="10478" y="5620"/>
                    <a:pt x="10478" y="5620"/>
                    <a:pt x="10454" y="5608"/>
                  </a:cubicBezTo>
                  <a:cubicBezTo>
                    <a:pt x="10430" y="5596"/>
                    <a:pt x="10383" y="5596"/>
                    <a:pt x="10359" y="5572"/>
                  </a:cubicBezTo>
                  <a:cubicBezTo>
                    <a:pt x="10335" y="5572"/>
                    <a:pt x="10323" y="5572"/>
                    <a:pt x="10323" y="5561"/>
                  </a:cubicBezTo>
                  <a:cubicBezTo>
                    <a:pt x="10276" y="5549"/>
                    <a:pt x="10240" y="5549"/>
                    <a:pt x="10192" y="5525"/>
                  </a:cubicBezTo>
                  <a:cubicBezTo>
                    <a:pt x="10145" y="5513"/>
                    <a:pt x="10097" y="5513"/>
                    <a:pt x="10049" y="5501"/>
                  </a:cubicBezTo>
                  <a:lnTo>
                    <a:pt x="10014" y="5501"/>
                  </a:lnTo>
                  <a:cubicBezTo>
                    <a:pt x="9978" y="5501"/>
                    <a:pt x="9930" y="5489"/>
                    <a:pt x="9907" y="5489"/>
                  </a:cubicBezTo>
                  <a:lnTo>
                    <a:pt x="9871" y="5489"/>
                  </a:lnTo>
                  <a:cubicBezTo>
                    <a:pt x="9835" y="5489"/>
                    <a:pt x="9788" y="5465"/>
                    <a:pt x="9740" y="5465"/>
                  </a:cubicBezTo>
                  <a:lnTo>
                    <a:pt x="9716" y="5465"/>
                  </a:lnTo>
                  <a:cubicBezTo>
                    <a:pt x="9680" y="5465"/>
                    <a:pt x="9633" y="5465"/>
                    <a:pt x="9609" y="5453"/>
                  </a:cubicBezTo>
                  <a:lnTo>
                    <a:pt x="9597" y="5453"/>
                  </a:lnTo>
                  <a:lnTo>
                    <a:pt x="9585" y="536"/>
                  </a:lnTo>
                  <a:close/>
                  <a:moveTo>
                    <a:pt x="9037" y="548"/>
                  </a:moveTo>
                  <a:lnTo>
                    <a:pt x="9026" y="5477"/>
                  </a:lnTo>
                  <a:lnTo>
                    <a:pt x="9014" y="5477"/>
                  </a:lnTo>
                  <a:cubicBezTo>
                    <a:pt x="8990" y="5477"/>
                    <a:pt x="8942" y="5477"/>
                    <a:pt x="8906" y="5489"/>
                  </a:cubicBezTo>
                  <a:lnTo>
                    <a:pt x="8883" y="5489"/>
                  </a:lnTo>
                  <a:cubicBezTo>
                    <a:pt x="8835" y="5489"/>
                    <a:pt x="8787" y="5501"/>
                    <a:pt x="8752" y="5501"/>
                  </a:cubicBezTo>
                  <a:lnTo>
                    <a:pt x="8716" y="5501"/>
                  </a:lnTo>
                  <a:cubicBezTo>
                    <a:pt x="8680" y="5501"/>
                    <a:pt x="8645" y="5513"/>
                    <a:pt x="8609" y="5513"/>
                  </a:cubicBezTo>
                  <a:lnTo>
                    <a:pt x="8573" y="5513"/>
                  </a:lnTo>
                  <a:cubicBezTo>
                    <a:pt x="8525" y="5513"/>
                    <a:pt x="8478" y="5537"/>
                    <a:pt x="8430" y="5549"/>
                  </a:cubicBezTo>
                  <a:cubicBezTo>
                    <a:pt x="8383" y="5561"/>
                    <a:pt x="8347" y="5561"/>
                    <a:pt x="8299" y="5572"/>
                  </a:cubicBezTo>
                  <a:cubicBezTo>
                    <a:pt x="8287" y="5572"/>
                    <a:pt x="8264" y="5572"/>
                    <a:pt x="8264" y="5596"/>
                  </a:cubicBezTo>
                  <a:cubicBezTo>
                    <a:pt x="8240" y="5608"/>
                    <a:pt x="8192" y="5608"/>
                    <a:pt x="8168" y="5620"/>
                  </a:cubicBezTo>
                  <a:cubicBezTo>
                    <a:pt x="8144" y="5620"/>
                    <a:pt x="8144" y="5620"/>
                    <a:pt x="8133" y="5632"/>
                  </a:cubicBezTo>
                  <a:lnTo>
                    <a:pt x="8002" y="5680"/>
                  </a:lnTo>
                  <a:cubicBezTo>
                    <a:pt x="7990" y="5680"/>
                    <a:pt x="7990" y="5680"/>
                    <a:pt x="7966" y="5692"/>
                  </a:cubicBezTo>
                  <a:cubicBezTo>
                    <a:pt x="7942" y="5715"/>
                    <a:pt x="7894" y="5727"/>
                    <a:pt x="7871" y="5727"/>
                  </a:cubicBezTo>
                  <a:lnTo>
                    <a:pt x="7847" y="5727"/>
                  </a:lnTo>
                  <a:lnTo>
                    <a:pt x="6751" y="3060"/>
                  </a:lnTo>
                  <a:lnTo>
                    <a:pt x="5966" y="1155"/>
                  </a:lnTo>
                  <a:cubicBezTo>
                    <a:pt x="6942" y="786"/>
                    <a:pt x="7990" y="572"/>
                    <a:pt x="9037" y="548"/>
                  </a:cubicBezTo>
                  <a:close/>
                  <a:moveTo>
                    <a:pt x="5442" y="1346"/>
                  </a:moveTo>
                  <a:lnTo>
                    <a:pt x="7335" y="5906"/>
                  </a:lnTo>
                  <a:cubicBezTo>
                    <a:pt x="7335" y="5906"/>
                    <a:pt x="7323" y="5906"/>
                    <a:pt x="7323" y="5918"/>
                  </a:cubicBezTo>
                  <a:cubicBezTo>
                    <a:pt x="7287" y="5930"/>
                    <a:pt x="7263" y="5953"/>
                    <a:pt x="7216" y="5965"/>
                  </a:cubicBezTo>
                  <a:cubicBezTo>
                    <a:pt x="7204" y="5965"/>
                    <a:pt x="7204" y="5977"/>
                    <a:pt x="7180" y="5977"/>
                  </a:cubicBezTo>
                  <a:cubicBezTo>
                    <a:pt x="7144" y="5989"/>
                    <a:pt x="7109" y="6025"/>
                    <a:pt x="7061" y="6037"/>
                  </a:cubicBezTo>
                  <a:cubicBezTo>
                    <a:pt x="7049" y="6037"/>
                    <a:pt x="7049" y="6049"/>
                    <a:pt x="7037" y="6049"/>
                  </a:cubicBezTo>
                  <a:cubicBezTo>
                    <a:pt x="7001" y="6073"/>
                    <a:pt x="6978" y="6084"/>
                    <a:pt x="6942" y="6108"/>
                  </a:cubicBezTo>
                  <a:cubicBezTo>
                    <a:pt x="6930" y="6108"/>
                    <a:pt x="6918" y="6132"/>
                    <a:pt x="6918" y="6132"/>
                  </a:cubicBezTo>
                  <a:cubicBezTo>
                    <a:pt x="6871" y="6156"/>
                    <a:pt x="6847" y="6168"/>
                    <a:pt x="6799" y="6203"/>
                  </a:cubicBezTo>
                  <a:cubicBezTo>
                    <a:pt x="6763" y="6227"/>
                    <a:pt x="6728" y="6251"/>
                    <a:pt x="6692" y="6275"/>
                  </a:cubicBezTo>
                  <a:lnTo>
                    <a:pt x="6668" y="6311"/>
                  </a:lnTo>
                  <a:cubicBezTo>
                    <a:pt x="6632" y="6323"/>
                    <a:pt x="6609" y="6346"/>
                    <a:pt x="6573" y="6370"/>
                  </a:cubicBezTo>
                  <a:cubicBezTo>
                    <a:pt x="6561" y="6370"/>
                    <a:pt x="6561" y="6382"/>
                    <a:pt x="6549" y="6382"/>
                  </a:cubicBezTo>
                  <a:cubicBezTo>
                    <a:pt x="6513" y="6406"/>
                    <a:pt x="6466" y="6442"/>
                    <a:pt x="6442" y="6465"/>
                  </a:cubicBezTo>
                  <a:lnTo>
                    <a:pt x="6430" y="6489"/>
                  </a:lnTo>
                  <a:cubicBezTo>
                    <a:pt x="6394" y="6513"/>
                    <a:pt x="6370" y="6525"/>
                    <a:pt x="6335" y="6561"/>
                  </a:cubicBezTo>
                  <a:lnTo>
                    <a:pt x="6323" y="6573"/>
                  </a:lnTo>
                  <a:lnTo>
                    <a:pt x="2834" y="3096"/>
                  </a:lnTo>
                  <a:cubicBezTo>
                    <a:pt x="3608" y="2382"/>
                    <a:pt x="4489" y="1786"/>
                    <a:pt x="5442" y="1346"/>
                  </a:cubicBezTo>
                  <a:close/>
                  <a:moveTo>
                    <a:pt x="13169" y="1346"/>
                  </a:moveTo>
                  <a:cubicBezTo>
                    <a:pt x="14133" y="1786"/>
                    <a:pt x="15014" y="2358"/>
                    <a:pt x="15776" y="3096"/>
                  </a:cubicBezTo>
                  <a:lnTo>
                    <a:pt x="12288" y="6573"/>
                  </a:lnTo>
                  <a:lnTo>
                    <a:pt x="12276" y="6561"/>
                  </a:lnTo>
                  <a:cubicBezTo>
                    <a:pt x="12240" y="6525"/>
                    <a:pt x="12216" y="6513"/>
                    <a:pt x="12181" y="6489"/>
                  </a:cubicBezTo>
                  <a:lnTo>
                    <a:pt x="12169" y="6465"/>
                  </a:lnTo>
                  <a:cubicBezTo>
                    <a:pt x="12145" y="6442"/>
                    <a:pt x="12097" y="6406"/>
                    <a:pt x="12062" y="6382"/>
                  </a:cubicBezTo>
                  <a:cubicBezTo>
                    <a:pt x="12050" y="6382"/>
                    <a:pt x="12050" y="6358"/>
                    <a:pt x="12038" y="6358"/>
                  </a:cubicBezTo>
                  <a:cubicBezTo>
                    <a:pt x="12002" y="6346"/>
                    <a:pt x="11978" y="6323"/>
                    <a:pt x="11943" y="6311"/>
                  </a:cubicBezTo>
                  <a:lnTo>
                    <a:pt x="11919" y="6275"/>
                  </a:lnTo>
                  <a:cubicBezTo>
                    <a:pt x="11883" y="6239"/>
                    <a:pt x="11847" y="6227"/>
                    <a:pt x="11812" y="6203"/>
                  </a:cubicBezTo>
                  <a:cubicBezTo>
                    <a:pt x="11764" y="6168"/>
                    <a:pt x="11740" y="6156"/>
                    <a:pt x="11693" y="6120"/>
                  </a:cubicBezTo>
                  <a:cubicBezTo>
                    <a:pt x="11681" y="6120"/>
                    <a:pt x="11681" y="6108"/>
                    <a:pt x="11669" y="6108"/>
                  </a:cubicBezTo>
                  <a:cubicBezTo>
                    <a:pt x="11633" y="6096"/>
                    <a:pt x="11609" y="6084"/>
                    <a:pt x="11573" y="6049"/>
                  </a:cubicBezTo>
                  <a:cubicBezTo>
                    <a:pt x="11562" y="6049"/>
                    <a:pt x="11562" y="6037"/>
                    <a:pt x="11550" y="6037"/>
                  </a:cubicBezTo>
                  <a:cubicBezTo>
                    <a:pt x="11502" y="6001"/>
                    <a:pt x="11466" y="5989"/>
                    <a:pt x="11431" y="5977"/>
                  </a:cubicBezTo>
                  <a:cubicBezTo>
                    <a:pt x="11407" y="5977"/>
                    <a:pt x="11407" y="5965"/>
                    <a:pt x="11395" y="5965"/>
                  </a:cubicBezTo>
                  <a:cubicBezTo>
                    <a:pt x="11371" y="5942"/>
                    <a:pt x="11335" y="5930"/>
                    <a:pt x="11288" y="5918"/>
                  </a:cubicBezTo>
                  <a:cubicBezTo>
                    <a:pt x="11288" y="5918"/>
                    <a:pt x="11276" y="5918"/>
                    <a:pt x="11276" y="5906"/>
                  </a:cubicBezTo>
                  <a:lnTo>
                    <a:pt x="12740" y="2358"/>
                  </a:lnTo>
                  <a:lnTo>
                    <a:pt x="13169" y="1346"/>
                  </a:lnTo>
                  <a:close/>
                  <a:moveTo>
                    <a:pt x="2453" y="3489"/>
                  </a:moveTo>
                  <a:lnTo>
                    <a:pt x="5930" y="6977"/>
                  </a:lnTo>
                  <a:lnTo>
                    <a:pt x="5918" y="6989"/>
                  </a:lnTo>
                  <a:cubicBezTo>
                    <a:pt x="5894" y="7025"/>
                    <a:pt x="5870" y="7049"/>
                    <a:pt x="5847" y="7085"/>
                  </a:cubicBezTo>
                  <a:lnTo>
                    <a:pt x="5835" y="7096"/>
                  </a:lnTo>
                  <a:cubicBezTo>
                    <a:pt x="5799" y="7120"/>
                    <a:pt x="5775" y="7168"/>
                    <a:pt x="5739" y="7204"/>
                  </a:cubicBezTo>
                  <a:cubicBezTo>
                    <a:pt x="5739" y="7216"/>
                    <a:pt x="5739" y="7227"/>
                    <a:pt x="5728" y="7227"/>
                  </a:cubicBezTo>
                  <a:cubicBezTo>
                    <a:pt x="5716" y="7263"/>
                    <a:pt x="5680" y="7287"/>
                    <a:pt x="5668" y="7323"/>
                  </a:cubicBezTo>
                  <a:lnTo>
                    <a:pt x="5632" y="7346"/>
                  </a:lnTo>
                  <a:cubicBezTo>
                    <a:pt x="5608" y="7382"/>
                    <a:pt x="5597" y="7418"/>
                    <a:pt x="5561" y="7454"/>
                  </a:cubicBezTo>
                  <a:cubicBezTo>
                    <a:pt x="5525" y="7501"/>
                    <a:pt x="5513" y="7525"/>
                    <a:pt x="5489" y="7573"/>
                  </a:cubicBezTo>
                  <a:cubicBezTo>
                    <a:pt x="5489" y="7585"/>
                    <a:pt x="5477" y="7597"/>
                    <a:pt x="5477" y="7597"/>
                  </a:cubicBezTo>
                  <a:cubicBezTo>
                    <a:pt x="5454" y="7632"/>
                    <a:pt x="5442" y="7656"/>
                    <a:pt x="5406" y="7692"/>
                  </a:cubicBezTo>
                  <a:cubicBezTo>
                    <a:pt x="5406" y="7704"/>
                    <a:pt x="5394" y="7704"/>
                    <a:pt x="5394" y="7716"/>
                  </a:cubicBezTo>
                  <a:cubicBezTo>
                    <a:pt x="5382" y="7763"/>
                    <a:pt x="5358" y="7799"/>
                    <a:pt x="5335" y="7835"/>
                  </a:cubicBezTo>
                  <a:cubicBezTo>
                    <a:pt x="5335" y="7858"/>
                    <a:pt x="5323" y="7858"/>
                    <a:pt x="5323" y="7870"/>
                  </a:cubicBezTo>
                  <a:cubicBezTo>
                    <a:pt x="5311" y="7894"/>
                    <a:pt x="5299" y="7930"/>
                    <a:pt x="5275" y="7978"/>
                  </a:cubicBezTo>
                  <a:cubicBezTo>
                    <a:pt x="5275" y="7978"/>
                    <a:pt x="5275" y="7989"/>
                    <a:pt x="5263" y="7989"/>
                  </a:cubicBezTo>
                  <a:lnTo>
                    <a:pt x="715" y="6096"/>
                  </a:lnTo>
                  <a:cubicBezTo>
                    <a:pt x="1144" y="5132"/>
                    <a:pt x="1727" y="4251"/>
                    <a:pt x="2453" y="3489"/>
                  </a:cubicBezTo>
                  <a:close/>
                  <a:moveTo>
                    <a:pt x="16157" y="3489"/>
                  </a:moveTo>
                  <a:cubicBezTo>
                    <a:pt x="16884" y="4263"/>
                    <a:pt x="17467" y="5132"/>
                    <a:pt x="17896" y="6096"/>
                  </a:cubicBezTo>
                  <a:lnTo>
                    <a:pt x="13348" y="7989"/>
                  </a:lnTo>
                  <a:cubicBezTo>
                    <a:pt x="13348" y="7989"/>
                    <a:pt x="13348" y="7978"/>
                    <a:pt x="13336" y="7978"/>
                  </a:cubicBezTo>
                  <a:cubicBezTo>
                    <a:pt x="13312" y="7942"/>
                    <a:pt x="13300" y="7918"/>
                    <a:pt x="13288" y="7870"/>
                  </a:cubicBezTo>
                  <a:cubicBezTo>
                    <a:pt x="13288" y="7847"/>
                    <a:pt x="13276" y="7847"/>
                    <a:pt x="13276" y="7835"/>
                  </a:cubicBezTo>
                  <a:cubicBezTo>
                    <a:pt x="13252" y="7799"/>
                    <a:pt x="13228" y="7763"/>
                    <a:pt x="13217" y="7716"/>
                  </a:cubicBezTo>
                  <a:cubicBezTo>
                    <a:pt x="13217" y="7704"/>
                    <a:pt x="13193" y="7704"/>
                    <a:pt x="13193" y="7692"/>
                  </a:cubicBezTo>
                  <a:cubicBezTo>
                    <a:pt x="13181" y="7656"/>
                    <a:pt x="13169" y="7632"/>
                    <a:pt x="13133" y="7597"/>
                  </a:cubicBezTo>
                  <a:cubicBezTo>
                    <a:pt x="13133" y="7585"/>
                    <a:pt x="13121" y="7585"/>
                    <a:pt x="13121" y="7573"/>
                  </a:cubicBezTo>
                  <a:cubicBezTo>
                    <a:pt x="13097" y="7525"/>
                    <a:pt x="13074" y="7489"/>
                    <a:pt x="13050" y="7454"/>
                  </a:cubicBezTo>
                  <a:cubicBezTo>
                    <a:pt x="13014" y="7418"/>
                    <a:pt x="13002" y="7370"/>
                    <a:pt x="12978" y="7346"/>
                  </a:cubicBezTo>
                  <a:lnTo>
                    <a:pt x="12943" y="7311"/>
                  </a:lnTo>
                  <a:cubicBezTo>
                    <a:pt x="12931" y="7287"/>
                    <a:pt x="12895" y="7251"/>
                    <a:pt x="12883" y="7227"/>
                  </a:cubicBezTo>
                  <a:cubicBezTo>
                    <a:pt x="12883" y="7216"/>
                    <a:pt x="12871" y="7216"/>
                    <a:pt x="12871" y="7192"/>
                  </a:cubicBezTo>
                  <a:cubicBezTo>
                    <a:pt x="12836" y="7168"/>
                    <a:pt x="12812" y="7120"/>
                    <a:pt x="12776" y="7096"/>
                  </a:cubicBezTo>
                  <a:lnTo>
                    <a:pt x="12764" y="7073"/>
                  </a:lnTo>
                  <a:cubicBezTo>
                    <a:pt x="12740" y="7049"/>
                    <a:pt x="12716" y="7013"/>
                    <a:pt x="12693" y="6989"/>
                  </a:cubicBezTo>
                  <a:lnTo>
                    <a:pt x="12681" y="6977"/>
                  </a:lnTo>
                  <a:lnTo>
                    <a:pt x="14419" y="5227"/>
                  </a:lnTo>
                  <a:lnTo>
                    <a:pt x="16157" y="3489"/>
                  </a:lnTo>
                  <a:close/>
                  <a:moveTo>
                    <a:pt x="9002" y="6025"/>
                  </a:moveTo>
                  <a:lnTo>
                    <a:pt x="9026" y="8585"/>
                  </a:lnTo>
                  <a:lnTo>
                    <a:pt x="8049" y="6215"/>
                  </a:lnTo>
                  <a:cubicBezTo>
                    <a:pt x="8073" y="6203"/>
                    <a:pt x="8121" y="6192"/>
                    <a:pt x="8156" y="6192"/>
                  </a:cubicBezTo>
                  <a:lnTo>
                    <a:pt x="8180" y="6192"/>
                  </a:lnTo>
                  <a:cubicBezTo>
                    <a:pt x="8216" y="6168"/>
                    <a:pt x="8240" y="6168"/>
                    <a:pt x="8275" y="6156"/>
                  </a:cubicBezTo>
                  <a:cubicBezTo>
                    <a:pt x="8287" y="6156"/>
                    <a:pt x="8299" y="6156"/>
                    <a:pt x="8299" y="6144"/>
                  </a:cubicBezTo>
                  <a:cubicBezTo>
                    <a:pt x="8335" y="6144"/>
                    <a:pt x="8359" y="6120"/>
                    <a:pt x="8371" y="6120"/>
                  </a:cubicBezTo>
                  <a:cubicBezTo>
                    <a:pt x="8395" y="6120"/>
                    <a:pt x="8395" y="6120"/>
                    <a:pt x="8406" y="6108"/>
                  </a:cubicBezTo>
                  <a:cubicBezTo>
                    <a:pt x="8430" y="6096"/>
                    <a:pt x="8478" y="6096"/>
                    <a:pt x="8514" y="6084"/>
                  </a:cubicBezTo>
                  <a:cubicBezTo>
                    <a:pt x="8537" y="6084"/>
                    <a:pt x="8585" y="6061"/>
                    <a:pt x="8609" y="6061"/>
                  </a:cubicBezTo>
                  <a:lnTo>
                    <a:pt x="8645" y="6061"/>
                  </a:lnTo>
                  <a:cubicBezTo>
                    <a:pt x="8668" y="6061"/>
                    <a:pt x="8704" y="6049"/>
                    <a:pt x="8716" y="6049"/>
                  </a:cubicBezTo>
                  <a:lnTo>
                    <a:pt x="8752" y="6049"/>
                  </a:lnTo>
                  <a:cubicBezTo>
                    <a:pt x="8776" y="6049"/>
                    <a:pt x="8811" y="6049"/>
                    <a:pt x="8835" y="6037"/>
                  </a:cubicBezTo>
                  <a:lnTo>
                    <a:pt x="8871" y="6037"/>
                  </a:lnTo>
                  <a:cubicBezTo>
                    <a:pt x="8906" y="6037"/>
                    <a:pt x="8942" y="6037"/>
                    <a:pt x="8990" y="6025"/>
                  </a:cubicBezTo>
                  <a:close/>
                  <a:moveTo>
                    <a:pt x="9597" y="6025"/>
                  </a:moveTo>
                  <a:cubicBezTo>
                    <a:pt x="9645" y="6025"/>
                    <a:pt x="9668" y="6025"/>
                    <a:pt x="9716" y="6037"/>
                  </a:cubicBezTo>
                  <a:lnTo>
                    <a:pt x="9740" y="6037"/>
                  </a:lnTo>
                  <a:cubicBezTo>
                    <a:pt x="9776" y="6037"/>
                    <a:pt x="9799" y="6037"/>
                    <a:pt x="9835" y="6049"/>
                  </a:cubicBezTo>
                  <a:lnTo>
                    <a:pt x="9871" y="6049"/>
                  </a:lnTo>
                  <a:cubicBezTo>
                    <a:pt x="9907" y="6049"/>
                    <a:pt x="9942" y="6073"/>
                    <a:pt x="9954" y="6073"/>
                  </a:cubicBezTo>
                  <a:lnTo>
                    <a:pt x="9978" y="6073"/>
                  </a:lnTo>
                  <a:cubicBezTo>
                    <a:pt x="10014" y="6073"/>
                    <a:pt x="10061" y="6084"/>
                    <a:pt x="10085" y="6084"/>
                  </a:cubicBezTo>
                  <a:cubicBezTo>
                    <a:pt x="10121" y="6084"/>
                    <a:pt x="10157" y="6096"/>
                    <a:pt x="10192" y="6108"/>
                  </a:cubicBezTo>
                  <a:cubicBezTo>
                    <a:pt x="10204" y="6108"/>
                    <a:pt x="10216" y="6108"/>
                    <a:pt x="10216" y="6132"/>
                  </a:cubicBezTo>
                  <a:cubicBezTo>
                    <a:pt x="10252" y="6132"/>
                    <a:pt x="10276" y="6144"/>
                    <a:pt x="10300" y="6144"/>
                  </a:cubicBezTo>
                  <a:cubicBezTo>
                    <a:pt x="10311" y="6144"/>
                    <a:pt x="10323" y="6144"/>
                    <a:pt x="10323" y="6156"/>
                  </a:cubicBezTo>
                  <a:cubicBezTo>
                    <a:pt x="10359" y="6168"/>
                    <a:pt x="10383" y="6168"/>
                    <a:pt x="10419" y="6192"/>
                  </a:cubicBezTo>
                  <a:lnTo>
                    <a:pt x="10442" y="6192"/>
                  </a:lnTo>
                  <a:cubicBezTo>
                    <a:pt x="10478" y="6203"/>
                    <a:pt x="10514" y="6203"/>
                    <a:pt x="10550" y="6215"/>
                  </a:cubicBezTo>
                  <a:lnTo>
                    <a:pt x="10145" y="7168"/>
                  </a:lnTo>
                  <a:lnTo>
                    <a:pt x="9585" y="8585"/>
                  </a:lnTo>
                  <a:lnTo>
                    <a:pt x="9585" y="6025"/>
                  </a:lnTo>
                  <a:close/>
                  <a:moveTo>
                    <a:pt x="11073" y="6430"/>
                  </a:moveTo>
                  <a:cubicBezTo>
                    <a:pt x="11097" y="6442"/>
                    <a:pt x="11145" y="6454"/>
                    <a:pt x="11169" y="6489"/>
                  </a:cubicBezTo>
                  <a:cubicBezTo>
                    <a:pt x="11169" y="6489"/>
                    <a:pt x="11192" y="6489"/>
                    <a:pt x="11192" y="6501"/>
                  </a:cubicBezTo>
                  <a:cubicBezTo>
                    <a:pt x="11216" y="6513"/>
                    <a:pt x="11252" y="6525"/>
                    <a:pt x="11264" y="6549"/>
                  </a:cubicBezTo>
                  <a:cubicBezTo>
                    <a:pt x="11276" y="6549"/>
                    <a:pt x="11276" y="6561"/>
                    <a:pt x="11288" y="6561"/>
                  </a:cubicBezTo>
                  <a:cubicBezTo>
                    <a:pt x="11323" y="6573"/>
                    <a:pt x="11335" y="6584"/>
                    <a:pt x="11371" y="6608"/>
                  </a:cubicBezTo>
                  <a:cubicBezTo>
                    <a:pt x="11383" y="6608"/>
                    <a:pt x="11383" y="6620"/>
                    <a:pt x="11395" y="6620"/>
                  </a:cubicBezTo>
                  <a:cubicBezTo>
                    <a:pt x="11454" y="6656"/>
                    <a:pt x="11526" y="6704"/>
                    <a:pt x="11585" y="6751"/>
                  </a:cubicBezTo>
                  <a:cubicBezTo>
                    <a:pt x="11609" y="6751"/>
                    <a:pt x="11609" y="6763"/>
                    <a:pt x="11621" y="6763"/>
                  </a:cubicBezTo>
                  <a:cubicBezTo>
                    <a:pt x="11645" y="6787"/>
                    <a:pt x="11669" y="6799"/>
                    <a:pt x="11681" y="6811"/>
                  </a:cubicBezTo>
                  <a:cubicBezTo>
                    <a:pt x="11693" y="6811"/>
                    <a:pt x="11693" y="6823"/>
                    <a:pt x="11704" y="6823"/>
                  </a:cubicBezTo>
                  <a:cubicBezTo>
                    <a:pt x="11740" y="6846"/>
                    <a:pt x="11752" y="6870"/>
                    <a:pt x="11788" y="6882"/>
                  </a:cubicBezTo>
                  <a:lnTo>
                    <a:pt x="11800" y="6906"/>
                  </a:lnTo>
                  <a:cubicBezTo>
                    <a:pt x="11824" y="6930"/>
                    <a:pt x="11859" y="6942"/>
                    <a:pt x="11883" y="6977"/>
                  </a:cubicBezTo>
                  <a:lnTo>
                    <a:pt x="10085" y="8787"/>
                  </a:lnTo>
                  <a:lnTo>
                    <a:pt x="10633" y="7466"/>
                  </a:lnTo>
                  <a:lnTo>
                    <a:pt x="11073" y="6430"/>
                  </a:lnTo>
                  <a:close/>
                  <a:moveTo>
                    <a:pt x="7525" y="6465"/>
                  </a:moveTo>
                  <a:lnTo>
                    <a:pt x="8502" y="8835"/>
                  </a:lnTo>
                  <a:lnTo>
                    <a:pt x="8502" y="8835"/>
                  </a:lnTo>
                  <a:lnTo>
                    <a:pt x="6799" y="7061"/>
                  </a:lnTo>
                  <a:lnTo>
                    <a:pt x="6728" y="6989"/>
                  </a:lnTo>
                  <a:cubicBezTo>
                    <a:pt x="6751" y="6954"/>
                    <a:pt x="6787" y="6942"/>
                    <a:pt x="6811" y="6918"/>
                  </a:cubicBezTo>
                  <a:lnTo>
                    <a:pt x="6823" y="6906"/>
                  </a:lnTo>
                  <a:cubicBezTo>
                    <a:pt x="6859" y="6882"/>
                    <a:pt x="6871" y="6858"/>
                    <a:pt x="6894" y="6846"/>
                  </a:cubicBezTo>
                  <a:cubicBezTo>
                    <a:pt x="6918" y="6846"/>
                    <a:pt x="6918" y="6823"/>
                    <a:pt x="6930" y="6823"/>
                  </a:cubicBezTo>
                  <a:cubicBezTo>
                    <a:pt x="6942" y="6811"/>
                    <a:pt x="6978" y="6799"/>
                    <a:pt x="6990" y="6787"/>
                  </a:cubicBezTo>
                  <a:cubicBezTo>
                    <a:pt x="7001" y="6787"/>
                    <a:pt x="7001" y="6763"/>
                    <a:pt x="7025" y="6763"/>
                  </a:cubicBezTo>
                  <a:cubicBezTo>
                    <a:pt x="7049" y="6751"/>
                    <a:pt x="7085" y="6727"/>
                    <a:pt x="7109" y="6704"/>
                  </a:cubicBezTo>
                  <a:cubicBezTo>
                    <a:pt x="7144" y="6692"/>
                    <a:pt x="7168" y="6668"/>
                    <a:pt x="7192" y="6644"/>
                  </a:cubicBezTo>
                  <a:cubicBezTo>
                    <a:pt x="7216" y="6644"/>
                    <a:pt x="7216" y="6632"/>
                    <a:pt x="7228" y="6632"/>
                  </a:cubicBezTo>
                  <a:cubicBezTo>
                    <a:pt x="7263" y="6620"/>
                    <a:pt x="7275" y="6608"/>
                    <a:pt x="7299" y="6584"/>
                  </a:cubicBezTo>
                  <a:cubicBezTo>
                    <a:pt x="7311" y="6584"/>
                    <a:pt x="7311" y="6573"/>
                    <a:pt x="7335" y="6573"/>
                  </a:cubicBezTo>
                  <a:cubicBezTo>
                    <a:pt x="7359" y="6561"/>
                    <a:pt x="7382" y="6549"/>
                    <a:pt x="7406" y="6525"/>
                  </a:cubicBezTo>
                  <a:lnTo>
                    <a:pt x="7418" y="6513"/>
                  </a:lnTo>
                  <a:cubicBezTo>
                    <a:pt x="7454" y="6501"/>
                    <a:pt x="7478" y="6489"/>
                    <a:pt x="7525" y="6465"/>
                  </a:cubicBezTo>
                  <a:close/>
                  <a:moveTo>
                    <a:pt x="12288" y="7358"/>
                  </a:moveTo>
                  <a:cubicBezTo>
                    <a:pt x="12324" y="7394"/>
                    <a:pt x="12335" y="7418"/>
                    <a:pt x="12359" y="7454"/>
                  </a:cubicBezTo>
                  <a:lnTo>
                    <a:pt x="12383" y="7466"/>
                  </a:lnTo>
                  <a:cubicBezTo>
                    <a:pt x="12395" y="7501"/>
                    <a:pt x="12419" y="7513"/>
                    <a:pt x="12443" y="7537"/>
                  </a:cubicBezTo>
                  <a:lnTo>
                    <a:pt x="12466" y="7573"/>
                  </a:lnTo>
                  <a:cubicBezTo>
                    <a:pt x="12478" y="7585"/>
                    <a:pt x="12502" y="7620"/>
                    <a:pt x="12514" y="7632"/>
                  </a:cubicBezTo>
                  <a:cubicBezTo>
                    <a:pt x="12514" y="7644"/>
                    <a:pt x="12526" y="7644"/>
                    <a:pt x="12526" y="7656"/>
                  </a:cubicBezTo>
                  <a:cubicBezTo>
                    <a:pt x="12538" y="7692"/>
                    <a:pt x="12574" y="7716"/>
                    <a:pt x="12586" y="7751"/>
                  </a:cubicBezTo>
                  <a:cubicBezTo>
                    <a:pt x="12597" y="7775"/>
                    <a:pt x="12633" y="7811"/>
                    <a:pt x="12645" y="7835"/>
                  </a:cubicBezTo>
                  <a:cubicBezTo>
                    <a:pt x="12645" y="7858"/>
                    <a:pt x="12657" y="7858"/>
                    <a:pt x="12657" y="7870"/>
                  </a:cubicBezTo>
                  <a:cubicBezTo>
                    <a:pt x="12681" y="7894"/>
                    <a:pt x="12693" y="7918"/>
                    <a:pt x="12705" y="7942"/>
                  </a:cubicBezTo>
                  <a:cubicBezTo>
                    <a:pt x="12705" y="7954"/>
                    <a:pt x="12716" y="7954"/>
                    <a:pt x="12716" y="7978"/>
                  </a:cubicBezTo>
                  <a:cubicBezTo>
                    <a:pt x="12740" y="8001"/>
                    <a:pt x="12752" y="8013"/>
                    <a:pt x="12764" y="8049"/>
                  </a:cubicBezTo>
                  <a:lnTo>
                    <a:pt x="12776" y="8061"/>
                  </a:lnTo>
                  <a:cubicBezTo>
                    <a:pt x="12788" y="8097"/>
                    <a:pt x="12812" y="8120"/>
                    <a:pt x="12824" y="8168"/>
                  </a:cubicBezTo>
                  <a:lnTo>
                    <a:pt x="10478" y="9180"/>
                  </a:lnTo>
                  <a:lnTo>
                    <a:pt x="10478" y="9180"/>
                  </a:lnTo>
                  <a:lnTo>
                    <a:pt x="12288" y="7358"/>
                  </a:lnTo>
                  <a:close/>
                  <a:moveTo>
                    <a:pt x="6299" y="7370"/>
                  </a:moveTo>
                  <a:lnTo>
                    <a:pt x="8121" y="9192"/>
                  </a:lnTo>
                  <a:lnTo>
                    <a:pt x="5775" y="8192"/>
                  </a:lnTo>
                  <a:cubicBezTo>
                    <a:pt x="5787" y="8156"/>
                    <a:pt x="5811" y="8120"/>
                    <a:pt x="5835" y="8097"/>
                  </a:cubicBezTo>
                  <a:lnTo>
                    <a:pt x="5847" y="8073"/>
                  </a:lnTo>
                  <a:cubicBezTo>
                    <a:pt x="5858" y="8049"/>
                    <a:pt x="5870" y="8013"/>
                    <a:pt x="5894" y="8001"/>
                  </a:cubicBezTo>
                  <a:cubicBezTo>
                    <a:pt x="5894" y="7989"/>
                    <a:pt x="5906" y="7989"/>
                    <a:pt x="5906" y="7966"/>
                  </a:cubicBezTo>
                  <a:cubicBezTo>
                    <a:pt x="5918" y="7942"/>
                    <a:pt x="5930" y="7930"/>
                    <a:pt x="5942" y="7894"/>
                  </a:cubicBezTo>
                  <a:cubicBezTo>
                    <a:pt x="5942" y="7882"/>
                    <a:pt x="5966" y="7882"/>
                    <a:pt x="5966" y="7870"/>
                  </a:cubicBezTo>
                  <a:cubicBezTo>
                    <a:pt x="6001" y="7811"/>
                    <a:pt x="6049" y="7727"/>
                    <a:pt x="6085" y="7668"/>
                  </a:cubicBezTo>
                  <a:cubicBezTo>
                    <a:pt x="6085" y="7656"/>
                    <a:pt x="6097" y="7656"/>
                    <a:pt x="6097" y="7644"/>
                  </a:cubicBezTo>
                  <a:cubicBezTo>
                    <a:pt x="6109" y="7632"/>
                    <a:pt x="6120" y="7597"/>
                    <a:pt x="6144" y="7585"/>
                  </a:cubicBezTo>
                  <a:cubicBezTo>
                    <a:pt x="6144" y="7573"/>
                    <a:pt x="6156" y="7573"/>
                    <a:pt x="6156" y="7549"/>
                  </a:cubicBezTo>
                  <a:cubicBezTo>
                    <a:pt x="6168" y="7525"/>
                    <a:pt x="6204" y="7513"/>
                    <a:pt x="6216" y="7477"/>
                  </a:cubicBezTo>
                  <a:lnTo>
                    <a:pt x="6228" y="7466"/>
                  </a:lnTo>
                  <a:cubicBezTo>
                    <a:pt x="6263" y="7430"/>
                    <a:pt x="6275" y="7406"/>
                    <a:pt x="6299" y="7370"/>
                  </a:cubicBezTo>
                  <a:close/>
                  <a:moveTo>
                    <a:pt x="9299" y="11252"/>
                  </a:moveTo>
                  <a:cubicBezTo>
                    <a:pt x="9407" y="11252"/>
                    <a:pt x="9490" y="11276"/>
                    <a:pt x="9585" y="11323"/>
                  </a:cubicBezTo>
                  <a:cubicBezTo>
                    <a:pt x="9728" y="11407"/>
                    <a:pt x="9823" y="11573"/>
                    <a:pt x="9823" y="11752"/>
                  </a:cubicBezTo>
                  <a:cubicBezTo>
                    <a:pt x="9823" y="12038"/>
                    <a:pt x="9585" y="12276"/>
                    <a:pt x="9299" y="12276"/>
                  </a:cubicBezTo>
                  <a:cubicBezTo>
                    <a:pt x="9014" y="12276"/>
                    <a:pt x="8776" y="12038"/>
                    <a:pt x="8776" y="11752"/>
                  </a:cubicBezTo>
                  <a:cubicBezTo>
                    <a:pt x="8776" y="11561"/>
                    <a:pt x="8883" y="11395"/>
                    <a:pt x="9026" y="11311"/>
                  </a:cubicBezTo>
                  <a:lnTo>
                    <a:pt x="9026" y="11335"/>
                  </a:lnTo>
                  <a:lnTo>
                    <a:pt x="9049" y="11311"/>
                  </a:lnTo>
                  <a:cubicBezTo>
                    <a:pt x="9121" y="11264"/>
                    <a:pt x="9204" y="11252"/>
                    <a:pt x="9299" y="11252"/>
                  </a:cubicBezTo>
                  <a:close/>
                  <a:moveTo>
                    <a:pt x="9049" y="0"/>
                  </a:moveTo>
                  <a:cubicBezTo>
                    <a:pt x="7918" y="24"/>
                    <a:pt x="6811" y="250"/>
                    <a:pt x="5751" y="655"/>
                  </a:cubicBezTo>
                  <a:lnTo>
                    <a:pt x="5501" y="750"/>
                  </a:lnTo>
                  <a:lnTo>
                    <a:pt x="5251" y="858"/>
                  </a:lnTo>
                  <a:cubicBezTo>
                    <a:pt x="4215" y="1322"/>
                    <a:pt x="3287" y="1941"/>
                    <a:pt x="2465" y="2715"/>
                  </a:cubicBezTo>
                  <a:lnTo>
                    <a:pt x="2084" y="3108"/>
                  </a:lnTo>
                  <a:cubicBezTo>
                    <a:pt x="1227" y="4001"/>
                    <a:pt x="572" y="5013"/>
                    <a:pt x="96" y="6144"/>
                  </a:cubicBezTo>
                  <a:lnTo>
                    <a:pt x="1" y="6394"/>
                  </a:lnTo>
                  <a:lnTo>
                    <a:pt x="5061" y="8489"/>
                  </a:lnTo>
                  <a:lnTo>
                    <a:pt x="9049" y="10144"/>
                  </a:lnTo>
                  <a:lnTo>
                    <a:pt x="9049" y="10728"/>
                  </a:lnTo>
                  <a:cubicBezTo>
                    <a:pt x="8585" y="10847"/>
                    <a:pt x="8240" y="11264"/>
                    <a:pt x="8240" y="11752"/>
                  </a:cubicBezTo>
                  <a:cubicBezTo>
                    <a:pt x="8240" y="12216"/>
                    <a:pt x="8537" y="12621"/>
                    <a:pt x="8954" y="12764"/>
                  </a:cubicBezTo>
                  <a:lnTo>
                    <a:pt x="8466" y="14347"/>
                  </a:lnTo>
                  <a:lnTo>
                    <a:pt x="8978" y="14502"/>
                  </a:lnTo>
                  <a:lnTo>
                    <a:pt x="9311" y="13466"/>
                  </a:lnTo>
                  <a:lnTo>
                    <a:pt x="9645" y="14502"/>
                  </a:lnTo>
                  <a:lnTo>
                    <a:pt x="10157" y="14347"/>
                  </a:lnTo>
                  <a:lnTo>
                    <a:pt x="9668" y="12764"/>
                  </a:lnTo>
                  <a:cubicBezTo>
                    <a:pt x="10085" y="12621"/>
                    <a:pt x="10371" y="12228"/>
                    <a:pt x="10371" y="11764"/>
                  </a:cubicBezTo>
                  <a:cubicBezTo>
                    <a:pt x="10371" y="11276"/>
                    <a:pt x="10038" y="10871"/>
                    <a:pt x="9597" y="10740"/>
                  </a:cubicBezTo>
                  <a:lnTo>
                    <a:pt x="9597" y="10144"/>
                  </a:lnTo>
                  <a:lnTo>
                    <a:pt x="13478" y="8525"/>
                  </a:lnTo>
                  <a:lnTo>
                    <a:pt x="18634" y="6394"/>
                  </a:lnTo>
                  <a:lnTo>
                    <a:pt x="18527" y="6144"/>
                  </a:lnTo>
                  <a:cubicBezTo>
                    <a:pt x="18062" y="5013"/>
                    <a:pt x="17396" y="4001"/>
                    <a:pt x="16562" y="3108"/>
                  </a:cubicBezTo>
                  <a:lnTo>
                    <a:pt x="16169" y="2715"/>
                  </a:lnTo>
                  <a:cubicBezTo>
                    <a:pt x="15360" y="1941"/>
                    <a:pt x="14419" y="1322"/>
                    <a:pt x="13395" y="858"/>
                  </a:cubicBezTo>
                  <a:lnTo>
                    <a:pt x="13133" y="750"/>
                  </a:lnTo>
                  <a:lnTo>
                    <a:pt x="12883" y="655"/>
                  </a:lnTo>
                  <a:cubicBezTo>
                    <a:pt x="11824" y="250"/>
                    <a:pt x="10728" y="24"/>
                    <a:pt x="95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4"/>
            <p:cNvSpPr/>
            <p:nvPr/>
          </p:nvSpPr>
          <p:spPr>
            <a:xfrm>
              <a:off x="6249275" y="3730350"/>
              <a:ext cx="13125" cy="13725"/>
            </a:xfrm>
            <a:custGeom>
              <a:avLst/>
              <a:gdLst/>
              <a:ahLst/>
              <a:cxnLst/>
              <a:rect l="l" t="t" r="r" b="b"/>
              <a:pathLst>
                <a:path w="525" h="549" extrusionOk="0">
                  <a:moveTo>
                    <a:pt x="1" y="1"/>
                  </a:moveTo>
                  <a:lnTo>
                    <a:pt x="1" y="548"/>
                  </a:lnTo>
                  <a:lnTo>
                    <a:pt x="525" y="548"/>
                  </a:lnTo>
                  <a:lnTo>
                    <a:pt x="5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4"/>
            <p:cNvSpPr/>
            <p:nvPr/>
          </p:nvSpPr>
          <p:spPr>
            <a:xfrm>
              <a:off x="5920675" y="3483000"/>
              <a:ext cx="37225" cy="38125"/>
            </a:xfrm>
            <a:custGeom>
              <a:avLst/>
              <a:gdLst/>
              <a:ahLst/>
              <a:cxnLst/>
              <a:rect l="l" t="t" r="r" b="b"/>
              <a:pathLst>
                <a:path w="1489" h="1525" extrusionOk="0">
                  <a:moveTo>
                    <a:pt x="1119" y="0"/>
                  </a:moveTo>
                  <a:cubicBezTo>
                    <a:pt x="715" y="358"/>
                    <a:pt x="346" y="762"/>
                    <a:pt x="0" y="1179"/>
                  </a:cubicBezTo>
                  <a:lnTo>
                    <a:pt x="417" y="1524"/>
                  </a:lnTo>
                  <a:cubicBezTo>
                    <a:pt x="762" y="1120"/>
                    <a:pt x="1119" y="751"/>
                    <a:pt x="1489" y="405"/>
                  </a:cubicBezTo>
                  <a:lnTo>
                    <a:pt x="11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4"/>
            <p:cNvSpPr/>
            <p:nvPr/>
          </p:nvSpPr>
          <p:spPr>
            <a:xfrm>
              <a:off x="6034375" y="3683925"/>
              <a:ext cx="13725" cy="14000"/>
            </a:xfrm>
            <a:custGeom>
              <a:avLst/>
              <a:gdLst/>
              <a:ahLst/>
              <a:cxnLst/>
              <a:rect l="l" t="t" r="r" b="b"/>
              <a:pathLst>
                <a:path w="549" h="560" extrusionOk="0">
                  <a:moveTo>
                    <a:pt x="0" y="0"/>
                  </a:moveTo>
                  <a:lnTo>
                    <a:pt x="0" y="560"/>
                  </a:lnTo>
                  <a:lnTo>
                    <a:pt x="548" y="560"/>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4"/>
            <p:cNvSpPr/>
            <p:nvPr/>
          </p:nvSpPr>
          <p:spPr>
            <a:xfrm>
              <a:off x="5989125" y="3721725"/>
              <a:ext cx="13125" cy="13700"/>
            </a:xfrm>
            <a:custGeom>
              <a:avLst/>
              <a:gdLst/>
              <a:ahLst/>
              <a:cxnLst/>
              <a:rect l="l" t="t" r="r" b="b"/>
              <a:pathLst>
                <a:path w="525" h="548" extrusionOk="0">
                  <a:moveTo>
                    <a:pt x="1" y="0"/>
                  </a:moveTo>
                  <a:lnTo>
                    <a:pt x="1" y="548"/>
                  </a:lnTo>
                  <a:lnTo>
                    <a:pt x="525" y="548"/>
                  </a:lnTo>
                  <a:lnTo>
                    <a:pt x="5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7" name="Google Shape;9917;p64"/>
          <p:cNvGrpSpPr/>
          <p:nvPr/>
        </p:nvGrpSpPr>
        <p:grpSpPr>
          <a:xfrm>
            <a:off x="4771993" y="4090834"/>
            <a:ext cx="318764" cy="308731"/>
            <a:chOff x="4586575" y="3365125"/>
            <a:chExt cx="474775" cy="459900"/>
          </a:xfrm>
        </p:grpSpPr>
        <p:sp>
          <p:nvSpPr>
            <p:cNvPr id="9918" name="Google Shape;9918;p64"/>
            <p:cNvSpPr/>
            <p:nvPr/>
          </p:nvSpPr>
          <p:spPr>
            <a:xfrm>
              <a:off x="4628850" y="3772325"/>
              <a:ext cx="14300" cy="13700"/>
            </a:xfrm>
            <a:custGeom>
              <a:avLst/>
              <a:gdLst/>
              <a:ahLst/>
              <a:cxnLst/>
              <a:rect l="l" t="t" r="r" b="b"/>
              <a:pathLst>
                <a:path w="572" h="548" extrusionOk="0">
                  <a:moveTo>
                    <a:pt x="0" y="0"/>
                  </a:moveTo>
                  <a:lnTo>
                    <a:pt x="0" y="548"/>
                  </a:lnTo>
                  <a:lnTo>
                    <a:pt x="572" y="548"/>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4"/>
            <p:cNvSpPr/>
            <p:nvPr/>
          </p:nvSpPr>
          <p:spPr>
            <a:xfrm>
              <a:off x="4622300" y="3396975"/>
              <a:ext cx="14000" cy="13725"/>
            </a:xfrm>
            <a:custGeom>
              <a:avLst/>
              <a:gdLst/>
              <a:ahLst/>
              <a:cxnLst/>
              <a:rect l="l" t="t" r="r" b="b"/>
              <a:pathLst>
                <a:path w="560" h="549" extrusionOk="0">
                  <a:moveTo>
                    <a:pt x="0" y="1"/>
                  </a:moveTo>
                  <a:lnTo>
                    <a:pt x="0"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4"/>
            <p:cNvSpPr/>
            <p:nvPr/>
          </p:nvSpPr>
          <p:spPr>
            <a:xfrm>
              <a:off x="4663675" y="3734225"/>
              <a:ext cx="14000" cy="13700"/>
            </a:xfrm>
            <a:custGeom>
              <a:avLst/>
              <a:gdLst/>
              <a:ahLst/>
              <a:cxnLst/>
              <a:rect l="l" t="t" r="r" b="b"/>
              <a:pathLst>
                <a:path w="560" h="548" extrusionOk="0">
                  <a:moveTo>
                    <a:pt x="0" y="0"/>
                  </a:moveTo>
                  <a:lnTo>
                    <a:pt x="0"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4"/>
            <p:cNvSpPr/>
            <p:nvPr/>
          </p:nvSpPr>
          <p:spPr>
            <a:xfrm>
              <a:off x="5022650" y="3415425"/>
              <a:ext cx="14000" cy="13725"/>
            </a:xfrm>
            <a:custGeom>
              <a:avLst/>
              <a:gdLst/>
              <a:ahLst/>
              <a:cxnLst/>
              <a:rect l="l" t="t" r="r" b="b"/>
              <a:pathLst>
                <a:path w="560" h="549" extrusionOk="0">
                  <a:moveTo>
                    <a:pt x="0" y="1"/>
                  </a:moveTo>
                  <a:lnTo>
                    <a:pt x="0"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4"/>
            <p:cNvSpPr/>
            <p:nvPr/>
          </p:nvSpPr>
          <p:spPr>
            <a:xfrm>
              <a:off x="4772025" y="3365125"/>
              <a:ext cx="14300" cy="14025"/>
            </a:xfrm>
            <a:custGeom>
              <a:avLst/>
              <a:gdLst/>
              <a:ahLst/>
              <a:cxnLst/>
              <a:rect l="l" t="t" r="r" b="b"/>
              <a:pathLst>
                <a:path w="572" h="561" extrusionOk="0">
                  <a:moveTo>
                    <a:pt x="0" y="1"/>
                  </a:moveTo>
                  <a:lnTo>
                    <a:pt x="0" y="560"/>
                  </a:lnTo>
                  <a:lnTo>
                    <a:pt x="572" y="560"/>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4"/>
            <p:cNvSpPr/>
            <p:nvPr/>
          </p:nvSpPr>
          <p:spPr>
            <a:xfrm>
              <a:off x="4909825" y="3811325"/>
              <a:ext cx="14025" cy="13700"/>
            </a:xfrm>
            <a:custGeom>
              <a:avLst/>
              <a:gdLst/>
              <a:ahLst/>
              <a:cxnLst/>
              <a:rect l="l" t="t" r="r" b="b"/>
              <a:pathLst>
                <a:path w="561" h="548" extrusionOk="0">
                  <a:moveTo>
                    <a:pt x="1" y="0"/>
                  </a:moveTo>
                  <a:lnTo>
                    <a:pt x="1"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4"/>
            <p:cNvSpPr/>
            <p:nvPr/>
          </p:nvSpPr>
          <p:spPr>
            <a:xfrm>
              <a:off x="4681225" y="3558300"/>
              <a:ext cx="55400" cy="55100"/>
            </a:xfrm>
            <a:custGeom>
              <a:avLst/>
              <a:gdLst/>
              <a:ahLst/>
              <a:cxnLst/>
              <a:rect l="l" t="t" r="r" b="b"/>
              <a:pathLst>
                <a:path w="2216" h="2204" extrusionOk="0">
                  <a:moveTo>
                    <a:pt x="1108" y="548"/>
                  </a:moveTo>
                  <a:cubicBezTo>
                    <a:pt x="1406" y="548"/>
                    <a:pt x="1656" y="810"/>
                    <a:pt x="1656" y="1108"/>
                  </a:cubicBezTo>
                  <a:cubicBezTo>
                    <a:pt x="1656" y="1406"/>
                    <a:pt x="1406" y="1656"/>
                    <a:pt x="1108" y="1656"/>
                  </a:cubicBezTo>
                  <a:cubicBezTo>
                    <a:pt x="810" y="1656"/>
                    <a:pt x="560" y="1406"/>
                    <a:pt x="560" y="1108"/>
                  </a:cubicBezTo>
                  <a:cubicBezTo>
                    <a:pt x="560" y="787"/>
                    <a:pt x="810" y="548"/>
                    <a:pt x="1108" y="548"/>
                  </a:cubicBezTo>
                  <a:close/>
                  <a:moveTo>
                    <a:pt x="1108" y="1"/>
                  </a:moveTo>
                  <a:cubicBezTo>
                    <a:pt x="501" y="1"/>
                    <a:pt x="1" y="489"/>
                    <a:pt x="1" y="1108"/>
                  </a:cubicBezTo>
                  <a:cubicBezTo>
                    <a:pt x="1" y="1715"/>
                    <a:pt x="501" y="2203"/>
                    <a:pt x="1108" y="2203"/>
                  </a:cubicBezTo>
                  <a:cubicBezTo>
                    <a:pt x="1715" y="2203"/>
                    <a:pt x="2215" y="1715"/>
                    <a:pt x="2215" y="1108"/>
                  </a:cubicBezTo>
                  <a:cubicBezTo>
                    <a:pt x="2215" y="489"/>
                    <a:pt x="1715" y="1"/>
                    <a:pt x="1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4"/>
            <p:cNvSpPr/>
            <p:nvPr/>
          </p:nvSpPr>
          <p:spPr>
            <a:xfrm>
              <a:off x="4910125" y="3558000"/>
              <a:ext cx="55100" cy="55100"/>
            </a:xfrm>
            <a:custGeom>
              <a:avLst/>
              <a:gdLst/>
              <a:ahLst/>
              <a:cxnLst/>
              <a:rect l="l" t="t" r="r" b="b"/>
              <a:pathLst>
                <a:path w="2204" h="2204" extrusionOk="0">
                  <a:moveTo>
                    <a:pt x="1108" y="548"/>
                  </a:moveTo>
                  <a:cubicBezTo>
                    <a:pt x="1405" y="548"/>
                    <a:pt x="1655" y="799"/>
                    <a:pt x="1655" y="1096"/>
                  </a:cubicBezTo>
                  <a:cubicBezTo>
                    <a:pt x="1655" y="1418"/>
                    <a:pt x="1417" y="1656"/>
                    <a:pt x="1108" y="1656"/>
                  </a:cubicBezTo>
                  <a:cubicBezTo>
                    <a:pt x="810" y="1656"/>
                    <a:pt x="548" y="1394"/>
                    <a:pt x="548" y="1096"/>
                  </a:cubicBezTo>
                  <a:cubicBezTo>
                    <a:pt x="548" y="799"/>
                    <a:pt x="810" y="548"/>
                    <a:pt x="1108" y="548"/>
                  </a:cubicBezTo>
                  <a:close/>
                  <a:moveTo>
                    <a:pt x="1108" y="1"/>
                  </a:moveTo>
                  <a:cubicBezTo>
                    <a:pt x="501" y="1"/>
                    <a:pt x="1" y="489"/>
                    <a:pt x="1" y="1096"/>
                  </a:cubicBezTo>
                  <a:cubicBezTo>
                    <a:pt x="1" y="1715"/>
                    <a:pt x="489" y="2203"/>
                    <a:pt x="1108" y="2203"/>
                  </a:cubicBezTo>
                  <a:cubicBezTo>
                    <a:pt x="1715" y="2203"/>
                    <a:pt x="2203" y="1715"/>
                    <a:pt x="2203" y="1096"/>
                  </a:cubicBezTo>
                  <a:cubicBezTo>
                    <a:pt x="2203" y="489"/>
                    <a:pt x="1715" y="1"/>
                    <a:pt x="1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4"/>
            <p:cNvSpPr/>
            <p:nvPr/>
          </p:nvSpPr>
          <p:spPr>
            <a:xfrm>
              <a:off x="4586575" y="3378275"/>
              <a:ext cx="474775" cy="430075"/>
            </a:xfrm>
            <a:custGeom>
              <a:avLst/>
              <a:gdLst/>
              <a:ahLst/>
              <a:cxnLst/>
              <a:rect l="l" t="t" r="r" b="b"/>
              <a:pathLst>
                <a:path w="18991" h="17203" extrusionOk="0">
                  <a:moveTo>
                    <a:pt x="5030" y="564"/>
                  </a:moveTo>
                  <a:cubicBezTo>
                    <a:pt x="5570" y="564"/>
                    <a:pt x="6249" y="772"/>
                    <a:pt x="6739" y="1642"/>
                  </a:cubicBezTo>
                  <a:cubicBezTo>
                    <a:pt x="6739" y="1642"/>
                    <a:pt x="6727" y="1642"/>
                    <a:pt x="6727" y="1653"/>
                  </a:cubicBezTo>
                  <a:cubicBezTo>
                    <a:pt x="6716" y="1653"/>
                    <a:pt x="6692" y="1665"/>
                    <a:pt x="6680" y="1665"/>
                  </a:cubicBezTo>
                  <a:cubicBezTo>
                    <a:pt x="6656" y="1677"/>
                    <a:pt x="6620" y="1701"/>
                    <a:pt x="6573" y="1713"/>
                  </a:cubicBezTo>
                  <a:cubicBezTo>
                    <a:pt x="6561" y="1725"/>
                    <a:pt x="6549" y="1725"/>
                    <a:pt x="6537" y="1737"/>
                  </a:cubicBezTo>
                  <a:lnTo>
                    <a:pt x="6442" y="1784"/>
                  </a:lnTo>
                  <a:cubicBezTo>
                    <a:pt x="6430" y="1796"/>
                    <a:pt x="6418" y="1796"/>
                    <a:pt x="6394" y="1820"/>
                  </a:cubicBezTo>
                  <a:cubicBezTo>
                    <a:pt x="6358" y="1832"/>
                    <a:pt x="6311" y="1856"/>
                    <a:pt x="6275" y="1880"/>
                  </a:cubicBezTo>
                  <a:lnTo>
                    <a:pt x="6263" y="1880"/>
                  </a:lnTo>
                  <a:cubicBezTo>
                    <a:pt x="6215" y="1903"/>
                    <a:pt x="6180" y="1915"/>
                    <a:pt x="6132" y="1951"/>
                  </a:cubicBezTo>
                  <a:cubicBezTo>
                    <a:pt x="6120" y="1963"/>
                    <a:pt x="6096" y="1963"/>
                    <a:pt x="6085" y="1975"/>
                  </a:cubicBezTo>
                  <a:cubicBezTo>
                    <a:pt x="6061" y="1999"/>
                    <a:pt x="6025" y="2023"/>
                    <a:pt x="5977" y="2034"/>
                  </a:cubicBezTo>
                  <a:cubicBezTo>
                    <a:pt x="5965" y="2058"/>
                    <a:pt x="5954" y="2058"/>
                    <a:pt x="5942" y="2070"/>
                  </a:cubicBezTo>
                  <a:cubicBezTo>
                    <a:pt x="5906" y="2082"/>
                    <a:pt x="5882" y="2118"/>
                    <a:pt x="5846" y="2130"/>
                  </a:cubicBezTo>
                  <a:cubicBezTo>
                    <a:pt x="5834" y="2142"/>
                    <a:pt x="5823" y="2142"/>
                    <a:pt x="5799" y="2153"/>
                  </a:cubicBezTo>
                  <a:cubicBezTo>
                    <a:pt x="5775" y="2177"/>
                    <a:pt x="5727" y="2201"/>
                    <a:pt x="5704" y="2237"/>
                  </a:cubicBezTo>
                  <a:cubicBezTo>
                    <a:pt x="5680" y="2237"/>
                    <a:pt x="5680" y="2249"/>
                    <a:pt x="5668" y="2249"/>
                  </a:cubicBezTo>
                  <a:lnTo>
                    <a:pt x="5537" y="2332"/>
                  </a:lnTo>
                  <a:cubicBezTo>
                    <a:pt x="5525" y="2332"/>
                    <a:pt x="5525" y="2356"/>
                    <a:pt x="5501" y="2356"/>
                  </a:cubicBezTo>
                  <a:cubicBezTo>
                    <a:pt x="5477" y="2380"/>
                    <a:pt x="5442" y="2392"/>
                    <a:pt x="5406" y="2427"/>
                  </a:cubicBezTo>
                  <a:cubicBezTo>
                    <a:pt x="5382" y="2439"/>
                    <a:pt x="5370" y="2439"/>
                    <a:pt x="5358" y="2451"/>
                  </a:cubicBezTo>
                  <a:cubicBezTo>
                    <a:pt x="5323" y="2475"/>
                    <a:pt x="5299" y="2499"/>
                    <a:pt x="5263" y="2511"/>
                  </a:cubicBezTo>
                  <a:cubicBezTo>
                    <a:pt x="5251" y="2534"/>
                    <a:pt x="5239" y="2546"/>
                    <a:pt x="5227" y="2546"/>
                  </a:cubicBezTo>
                  <a:cubicBezTo>
                    <a:pt x="5192" y="2570"/>
                    <a:pt x="5168" y="2594"/>
                    <a:pt x="5132" y="2618"/>
                  </a:cubicBezTo>
                  <a:cubicBezTo>
                    <a:pt x="5120" y="2630"/>
                    <a:pt x="5108" y="2630"/>
                    <a:pt x="5108" y="2654"/>
                  </a:cubicBezTo>
                  <a:cubicBezTo>
                    <a:pt x="5061" y="2677"/>
                    <a:pt x="5025" y="2725"/>
                    <a:pt x="4989" y="2749"/>
                  </a:cubicBezTo>
                  <a:lnTo>
                    <a:pt x="4965" y="2749"/>
                  </a:lnTo>
                  <a:cubicBezTo>
                    <a:pt x="4942" y="2785"/>
                    <a:pt x="4906" y="2796"/>
                    <a:pt x="4882" y="2832"/>
                  </a:cubicBezTo>
                  <a:cubicBezTo>
                    <a:pt x="4608" y="2689"/>
                    <a:pt x="4346" y="2570"/>
                    <a:pt x="4072" y="2487"/>
                  </a:cubicBezTo>
                  <a:cubicBezTo>
                    <a:pt x="4049" y="2475"/>
                    <a:pt x="4037" y="2475"/>
                    <a:pt x="4001" y="2451"/>
                  </a:cubicBezTo>
                  <a:lnTo>
                    <a:pt x="3989" y="2451"/>
                  </a:lnTo>
                  <a:cubicBezTo>
                    <a:pt x="3763" y="2380"/>
                    <a:pt x="3560" y="2320"/>
                    <a:pt x="3334" y="2273"/>
                  </a:cubicBezTo>
                  <a:lnTo>
                    <a:pt x="3298" y="2273"/>
                  </a:lnTo>
                  <a:cubicBezTo>
                    <a:pt x="3263" y="2261"/>
                    <a:pt x="3215" y="2261"/>
                    <a:pt x="3167" y="2249"/>
                  </a:cubicBezTo>
                  <a:cubicBezTo>
                    <a:pt x="3144" y="2249"/>
                    <a:pt x="3120" y="2249"/>
                    <a:pt x="3096" y="2237"/>
                  </a:cubicBezTo>
                  <a:cubicBezTo>
                    <a:pt x="3060" y="2237"/>
                    <a:pt x="3037" y="2237"/>
                    <a:pt x="3025" y="2213"/>
                  </a:cubicBezTo>
                  <a:lnTo>
                    <a:pt x="2786" y="2213"/>
                  </a:lnTo>
                  <a:cubicBezTo>
                    <a:pt x="2870" y="1618"/>
                    <a:pt x="3513" y="939"/>
                    <a:pt x="4358" y="665"/>
                  </a:cubicBezTo>
                  <a:cubicBezTo>
                    <a:pt x="4518" y="617"/>
                    <a:pt x="4756" y="564"/>
                    <a:pt x="5030" y="564"/>
                  </a:cubicBezTo>
                  <a:close/>
                  <a:moveTo>
                    <a:pt x="13860" y="567"/>
                  </a:moveTo>
                  <a:cubicBezTo>
                    <a:pt x="14129" y="567"/>
                    <a:pt x="14365" y="618"/>
                    <a:pt x="14526" y="665"/>
                  </a:cubicBezTo>
                  <a:cubicBezTo>
                    <a:pt x="15371" y="939"/>
                    <a:pt x="16014" y="1606"/>
                    <a:pt x="16050" y="2237"/>
                  </a:cubicBezTo>
                  <a:cubicBezTo>
                    <a:pt x="15383" y="2261"/>
                    <a:pt x="14705" y="2475"/>
                    <a:pt x="14002" y="2868"/>
                  </a:cubicBezTo>
                  <a:cubicBezTo>
                    <a:pt x="13966" y="2844"/>
                    <a:pt x="13943" y="2808"/>
                    <a:pt x="13895" y="2785"/>
                  </a:cubicBezTo>
                  <a:cubicBezTo>
                    <a:pt x="13883" y="2761"/>
                    <a:pt x="13871" y="2749"/>
                    <a:pt x="13859" y="2749"/>
                  </a:cubicBezTo>
                  <a:cubicBezTo>
                    <a:pt x="13824" y="2725"/>
                    <a:pt x="13788" y="2701"/>
                    <a:pt x="13764" y="2677"/>
                  </a:cubicBezTo>
                  <a:cubicBezTo>
                    <a:pt x="13752" y="2665"/>
                    <a:pt x="13740" y="2642"/>
                    <a:pt x="13716" y="2642"/>
                  </a:cubicBezTo>
                  <a:cubicBezTo>
                    <a:pt x="13693" y="2618"/>
                    <a:pt x="13657" y="2606"/>
                    <a:pt x="13633" y="2570"/>
                  </a:cubicBezTo>
                  <a:cubicBezTo>
                    <a:pt x="13621" y="2558"/>
                    <a:pt x="13597" y="2546"/>
                    <a:pt x="13585" y="2546"/>
                  </a:cubicBezTo>
                  <a:cubicBezTo>
                    <a:pt x="13562" y="2511"/>
                    <a:pt x="13526" y="2499"/>
                    <a:pt x="13502" y="2463"/>
                  </a:cubicBezTo>
                  <a:cubicBezTo>
                    <a:pt x="13478" y="2463"/>
                    <a:pt x="13478" y="2451"/>
                    <a:pt x="13466" y="2451"/>
                  </a:cubicBezTo>
                  <a:lnTo>
                    <a:pt x="13335" y="2368"/>
                  </a:lnTo>
                  <a:lnTo>
                    <a:pt x="13324" y="2344"/>
                  </a:lnTo>
                  <a:cubicBezTo>
                    <a:pt x="13288" y="2320"/>
                    <a:pt x="13240" y="2308"/>
                    <a:pt x="13216" y="2273"/>
                  </a:cubicBezTo>
                  <a:cubicBezTo>
                    <a:pt x="13204" y="2261"/>
                    <a:pt x="13181" y="2261"/>
                    <a:pt x="13169" y="2249"/>
                  </a:cubicBezTo>
                  <a:cubicBezTo>
                    <a:pt x="13145" y="2225"/>
                    <a:pt x="13109" y="2201"/>
                    <a:pt x="13085" y="2189"/>
                  </a:cubicBezTo>
                  <a:cubicBezTo>
                    <a:pt x="13062" y="2165"/>
                    <a:pt x="13050" y="2165"/>
                    <a:pt x="13038" y="2153"/>
                  </a:cubicBezTo>
                  <a:cubicBezTo>
                    <a:pt x="13002" y="2142"/>
                    <a:pt x="12978" y="2106"/>
                    <a:pt x="12943" y="2094"/>
                  </a:cubicBezTo>
                  <a:cubicBezTo>
                    <a:pt x="12931" y="2082"/>
                    <a:pt x="12919" y="2082"/>
                    <a:pt x="12907" y="2070"/>
                  </a:cubicBezTo>
                  <a:cubicBezTo>
                    <a:pt x="12871" y="2046"/>
                    <a:pt x="12823" y="2023"/>
                    <a:pt x="12800" y="2011"/>
                  </a:cubicBezTo>
                  <a:cubicBezTo>
                    <a:pt x="12788" y="2011"/>
                    <a:pt x="12788" y="1987"/>
                    <a:pt x="12764" y="1987"/>
                  </a:cubicBezTo>
                  <a:cubicBezTo>
                    <a:pt x="12728" y="1963"/>
                    <a:pt x="12681" y="1927"/>
                    <a:pt x="12633" y="1915"/>
                  </a:cubicBezTo>
                  <a:cubicBezTo>
                    <a:pt x="12621" y="1915"/>
                    <a:pt x="12621" y="1903"/>
                    <a:pt x="12609" y="1903"/>
                  </a:cubicBezTo>
                  <a:cubicBezTo>
                    <a:pt x="12573" y="1892"/>
                    <a:pt x="12526" y="1856"/>
                    <a:pt x="12502" y="1844"/>
                  </a:cubicBezTo>
                  <a:cubicBezTo>
                    <a:pt x="12490" y="1832"/>
                    <a:pt x="12466" y="1832"/>
                    <a:pt x="12454" y="1808"/>
                  </a:cubicBezTo>
                  <a:lnTo>
                    <a:pt x="12371" y="1772"/>
                  </a:lnTo>
                  <a:cubicBezTo>
                    <a:pt x="12347" y="1749"/>
                    <a:pt x="12335" y="1749"/>
                    <a:pt x="12311" y="1737"/>
                  </a:cubicBezTo>
                  <a:lnTo>
                    <a:pt x="12216" y="1689"/>
                  </a:lnTo>
                  <a:cubicBezTo>
                    <a:pt x="12204" y="1677"/>
                    <a:pt x="12192" y="1677"/>
                    <a:pt x="12169" y="1665"/>
                  </a:cubicBezTo>
                  <a:cubicBezTo>
                    <a:pt x="12169" y="1665"/>
                    <a:pt x="12157" y="1665"/>
                    <a:pt x="12157" y="1653"/>
                  </a:cubicBezTo>
                  <a:cubicBezTo>
                    <a:pt x="12635" y="777"/>
                    <a:pt x="13316" y="567"/>
                    <a:pt x="13860" y="567"/>
                  </a:cubicBezTo>
                  <a:close/>
                  <a:moveTo>
                    <a:pt x="16229" y="2795"/>
                  </a:moveTo>
                  <a:cubicBezTo>
                    <a:pt x="16257" y="2795"/>
                    <a:pt x="16284" y="2795"/>
                    <a:pt x="16312" y="2796"/>
                  </a:cubicBezTo>
                  <a:cubicBezTo>
                    <a:pt x="17264" y="2832"/>
                    <a:pt x="17800" y="3404"/>
                    <a:pt x="17931" y="4523"/>
                  </a:cubicBezTo>
                  <a:cubicBezTo>
                    <a:pt x="18026" y="5356"/>
                    <a:pt x="17765" y="5630"/>
                    <a:pt x="17526" y="5761"/>
                  </a:cubicBezTo>
                  <a:cubicBezTo>
                    <a:pt x="17169" y="5963"/>
                    <a:pt x="16610" y="5999"/>
                    <a:pt x="15955" y="6023"/>
                  </a:cubicBezTo>
                  <a:lnTo>
                    <a:pt x="15824" y="6023"/>
                  </a:lnTo>
                  <a:cubicBezTo>
                    <a:pt x="15026" y="6059"/>
                    <a:pt x="14157" y="6106"/>
                    <a:pt x="13300" y="6404"/>
                  </a:cubicBezTo>
                  <a:cubicBezTo>
                    <a:pt x="13240" y="6416"/>
                    <a:pt x="13181" y="6440"/>
                    <a:pt x="13121" y="6475"/>
                  </a:cubicBezTo>
                  <a:cubicBezTo>
                    <a:pt x="13109" y="6487"/>
                    <a:pt x="13073" y="6487"/>
                    <a:pt x="13062" y="6499"/>
                  </a:cubicBezTo>
                  <a:cubicBezTo>
                    <a:pt x="13014" y="6523"/>
                    <a:pt x="12990" y="6535"/>
                    <a:pt x="12943" y="6547"/>
                  </a:cubicBezTo>
                  <a:cubicBezTo>
                    <a:pt x="12931" y="6559"/>
                    <a:pt x="12895" y="6559"/>
                    <a:pt x="12883" y="6583"/>
                  </a:cubicBezTo>
                  <a:cubicBezTo>
                    <a:pt x="12859" y="6594"/>
                    <a:pt x="12812" y="6606"/>
                    <a:pt x="12776" y="6618"/>
                  </a:cubicBezTo>
                  <a:cubicBezTo>
                    <a:pt x="12752" y="6642"/>
                    <a:pt x="12740" y="6654"/>
                    <a:pt x="12704" y="6654"/>
                  </a:cubicBezTo>
                  <a:lnTo>
                    <a:pt x="12621" y="6702"/>
                  </a:lnTo>
                  <a:cubicBezTo>
                    <a:pt x="12585" y="6714"/>
                    <a:pt x="12573" y="6725"/>
                    <a:pt x="12538" y="6737"/>
                  </a:cubicBezTo>
                  <a:cubicBezTo>
                    <a:pt x="12514" y="6761"/>
                    <a:pt x="12478" y="6773"/>
                    <a:pt x="12454" y="6797"/>
                  </a:cubicBezTo>
                  <a:cubicBezTo>
                    <a:pt x="12442" y="6821"/>
                    <a:pt x="12407" y="6833"/>
                    <a:pt x="12395" y="6845"/>
                  </a:cubicBezTo>
                  <a:cubicBezTo>
                    <a:pt x="12359" y="6856"/>
                    <a:pt x="12335" y="6892"/>
                    <a:pt x="12300" y="6904"/>
                  </a:cubicBezTo>
                  <a:cubicBezTo>
                    <a:pt x="12288" y="6916"/>
                    <a:pt x="12264" y="6928"/>
                    <a:pt x="12240" y="6952"/>
                  </a:cubicBezTo>
                  <a:cubicBezTo>
                    <a:pt x="12216" y="6964"/>
                    <a:pt x="12181" y="6987"/>
                    <a:pt x="12157" y="7011"/>
                  </a:cubicBezTo>
                  <a:cubicBezTo>
                    <a:pt x="12145" y="7023"/>
                    <a:pt x="12109" y="7035"/>
                    <a:pt x="12097" y="7047"/>
                  </a:cubicBezTo>
                  <a:cubicBezTo>
                    <a:pt x="12061" y="7083"/>
                    <a:pt x="12038" y="7095"/>
                    <a:pt x="12002" y="7130"/>
                  </a:cubicBezTo>
                  <a:lnTo>
                    <a:pt x="11966" y="7166"/>
                  </a:lnTo>
                  <a:cubicBezTo>
                    <a:pt x="11930" y="7202"/>
                    <a:pt x="11883" y="7226"/>
                    <a:pt x="11859" y="7261"/>
                  </a:cubicBezTo>
                  <a:lnTo>
                    <a:pt x="11823" y="7285"/>
                  </a:lnTo>
                  <a:lnTo>
                    <a:pt x="11692" y="7428"/>
                  </a:lnTo>
                  <a:lnTo>
                    <a:pt x="11645" y="7464"/>
                  </a:lnTo>
                  <a:lnTo>
                    <a:pt x="11561" y="7559"/>
                  </a:lnTo>
                  <a:cubicBezTo>
                    <a:pt x="11549" y="7571"/>
                    <a:pt x="11526" y="7583"/>
                    <a:pt x="11514" y="7618"/>
                  </a:cubicBezTo>
                  <a:cubicBezTo>
                    <a:pt x="11490" y="7642"/>
                    <a:pt x="11478" y="7678"/>
                    <a:pt x="11442" y="7702"/>
                  </a:cubicBezTo>
                  <a:cubicBezTo>
                    <a:pt x="11430" y="7726"/>
                    <a:pt x="11407" y="7749"/>
                    <a:pt x="11395" y="7761"/>
                  </a:cubicBezTo>
                  <a:cubicBezTo>
                    <a:pt x="11371" y="7797"/>
                    <a:pt x="11359" y="7821"/>
                    <a:pt x="11323" y="7857"/>
                  </a:cubicBezTo>
                  <a:cubicBezTo>
                    <a:pt x="11311" y="7868"/>
                    <a:pt x="11288" y="7904"/>
                    <a:pt x="11276" y="7916"/>
                  </a:cubicBezTo>
                  <a:cubicBezTo>
                    <a:pt x="11264" y="7940"/>
                    <a:pt x="11240" y="7976"/>
                    <a:pt x="11216" y="7999"/>
                  </a:cubicBezTo>
                  <a:cubicBezTo>
                    <a:pt x="11204" y="8023"/>
                    <a:pt x="11192" y="8047"/>
                    <a:pt x="11180" y="8083"/>
                  </a:cubicBezTo>
                  <a:cubicBezTo>
                    <a:pt x="11157" y="8095"/>
                    <a:pt x="11157" y="8107"/>
                    <a:pt x="11145" y="8118"/>
                  </a:cubicBezTo>
                  <a:cubicBezTo>
                    <a:pt x="11133" y="8107"/>
                    <a:pt x="11109" y="8107"/>
                    <a:pt x="11097" y="8095"/>
                  </a:cubicBezTo>
                  <a:cubicBezTo>
                    <a:pt x="11085" y="8083"/>
                    <a:pt x="11061" y="8083"/>
                    <a:pt x="11038" y="8059"/>
                  </a:cubicBezTo>
                  <a:lnTo>
                    <a:pt x="11026" y="8059"/>
                  </a:lnTo>
                  <a:cubicBezTo>
                    <a:pt x="11014" y="8047"/>
                    <a:pt x="10990" y="8047"/>
                    <a:pt x="10966" y="8035"/>
                  </a:cubicBezTo>
                  <a:lnTo>
                    <a:pt x="10954" y="8035"/>
                  </a:lnTo>
                  <a:cubicBezTo>
                    <a:pt x="10942" y="8035"/>
                    <a:pt x="10942" y="8023"/>
                    <a:pt x="10918" y="8023"/>
                  </a:cubicBezTo>
                  <a:cubicBezTo>
                    <a:pt x="10907" y="8023"/>
                    <a:pt x="10907" y="8023"/>
                    <a:pt x="10895" y="7999"/>
                  </a:cubicBezTo>
                  <a:cubicBezTo>
                    <a:pt x="10883" y="7999"/>
                    <a:pt x="10883" y="7999"/>
                    <a:pt x="10859" y="7988"/>
                  </a:cubicBezTo>
                  <a:cubicBezTo>
                    <a:pt x="10847" y="7988"/>
                    <a:pt x="10847" y="7988"/>
                    <a:pt x="10835" y="7976"/>
                  </a:cubicBezTo>
                  <a:lnTo>
                    <a:pt x="10811" y="7976"/>
                  </a:lnTo>
                  <a:cubicBezTo>
                    <a:pt x="10799" y="7976"/>
                    <a:pt x="10799" y="7976"/>
                    <a:pt x="10787" y="7964"/>
                  </a:cubicBezTo>
                  <a:lnTo>
                    <a:pt x="10561" y="7964"/>
                  </a:lnTo>
                  <a:cubicBezTo>
                    <a:pt x="10597" y="7845"/>
                    <a:pt x="10621" y="7702"/>
                    <a:pt x="10657" y="7583"/>
                  </a:cubicBezTo>
                  <a:lnTo>
                    <a:pt x="10657" y="7571"/>
                  </a:lnTo>
                  <a:lnTo>
                    <a:pt x="10692" y="7440"/>
                  </a:lnTo>
                  <a:cubicBezTo>
                    <a:pt x="10716" y="7392"/>
                    <a:pt x="10728" y="7368"/>
                    <a:pt x="10740" y="7321"/>
                  </a:cubicBezTo>
                  <a:cubicBezTo>
                    <a:pt x="10740" y="7309"/>
                    <a:pt x="10752" y="7285"/>
                    <a:pt x="10752" y="7285"/>
                  </a:cubicBezTo>
                  <a:cubicBezTo>
                    <a:pt x="10776" y="7261"/>
                    <a:pt x="10776" y="7226"/>
                    <a:pt x="10787" y="7214"/>
                  </a:cubicBezTo>
                  <a:cubicBezTo>
                    <a:pt x="10799" y="7190"/>
                    <a:pt x="10811" y="7154"/>
                    <a:pt x="10811" y="7130"/>
                  </a:cubicBezTo>
                  <a:lnTo>
                    <a:pt x="10811" y="7106"/>
                  </a:lnTo>
                  <a:cubicBezTo>
                    <a:pt x="11109" y="6380"/>
                    <a:pt x="11573" y="5666"/>
                    <a:pt x="12181" y="5011"/>
                  </a:cubicBezTo>
                  <a:lnTo>
                    <a:pt x="12276" y="4928"/>
                  </a:lnTo>
                  <a:lnTo>
                    <a:pt x="12300" y="4892"/>
                  </a:lnTo>
                  <a:cubicBezTo>
                    <a:pt x="12335" y="4868"/>
                    <a:pt x="12359" y="4832"/>
                    <a:pt x="12383" y="4809"/>
                  </a:cubicBezTo>
                  <a:lnTo>
                    <a:pt x="12442" y="4749"/>
                  </a:lnTo>
                  <a:lnTo>
                    <a:pt x="12454" y="4725"/>
                  </a:lnTo>
                  <a:cubicBezTo>
                    <a:pt x="12573" y="4606"/>
                    <a:pt x="12692" y="4511"/>
                    <a:pt x="12812" y="4404"/>
                  </a:cubicBezTo>
                  <a:lnTo>
                    <a:pt x="12823" y="4392"/>
                  </a:lnTo>
                  <a:cubicBezTo>
                    <a:pt x="12859" y="4368"/>
                    <a:pt x="12871" y="4344"/>
                    <a:pt x="12895" y="4332"/>
                  </a:cubicBezTo>
                  <a:cubicBezTo>
                    <a:pt x="13276" y="4011"/>
                    <a:pt x="13657" y="3737"/>
                    <a:pt x="14062" y="3511"/>
                  </a:cubicBezTo>
                  <a:cubicBezTo>
                    <a:pt x="14859" y="3044"/>
                    <a:pt x="15612" y="2795"/>
                    <a:pt x="16229" y="2795"/>
                  </a:cubicBezTo>
                  <a:close/>
                  <a:moveTo>
                    <a:pt x="2691" y="2796"/>
                  </a:moveTo>
                  <a:cubicBezTo>
                    <a:pt x="3298" y="2796"/>
                    <a:pt x="4037" y="3023"/>
                    <a:pt x="4787" y="3451"/>
                  </a:cubicBezTo>
                  <a:cubicBezTo>
                    <a:pt x="5144" y="3654"/>
                    <a:pt x="5501" y="3892"/>
                    <a:pt x="5846" y="4178"/>
                  </a:cubicBezTo>
                  <a:cubicBezTo>
                    <a:pt x="7156" y="5249"/>
                    <a:pt x="8073" y="6630"/>
                    <a:pt x="8359" y="7964"/>
                  </a:cubicBezTo>
                  <a:lnTo>
                    <a:pt x="8216" y="7964"/>
                  </a:lnTo>
                  <a:cubicBezTo>
                    <a:pt x="8204" y="7964"/>
                    <a:pt x="8180" y="7964"/>
                    <a:pt x="8168" y="7976"/>
                  </a:cubicBezTo>
                  <a:cubicBezTo>
                    <a:pt x="8097" y="7988"/>
                    <a:pt x="8037" y="8011"/>
                    <a:pt x="7966" y="8035"/>
                  </a:cubicBezTo>
                  <a:cubicBezTo>
                    <a:pt x="7942" y="8035"/>
                    <a:pt x="7942" y="8035"/>
                    <a:pt x="7930" y="8047"/>
                  </a:cubicBezTo>
                  <a:cubicBezTo>
                    <a:pt x="7930" y="8047"/>
                    <a:pt x="7918" y="8047"/>
                    <a:pt x="7918" y="8059"/>
                  </a:cubicBezTo>
                  <a:lnTo>
                    <a:pt x="7906" y="8059"/>
                  </a:lnTo>
                  <a:cubicBezTo>
                    <a:pt x="7882" y="8083"/>
                    <a:pt x="7870" y="8083"/>
                    <a:pt x="7859" y="8095"/>
                  </a:cubicBezTo>
                  <a:cubicBezTo>
                    <a:pt x="7847" y="8107"/>
                    <a:pt x="7823" y="8107"/>
                    <a:pt x="7811" y="8130"/>
                  </a:cubicBezTo>
                  <a:lnTo>
                    <a:pt x="7799" y="8130"/>
                  </a:lnTo>
                  <a:cubicBezTo>
                    <a:pt x="7787" y="8107"/>
                    <a:pt x="7787" y="8095"/>
                    <a:pt x="7763" y="8083"/>
                  </a:cubicBezTo>
                  <a:cubicBezTo>
                    <a:pt x="7751" y="8047"/>
                    <a:pt x="7739" y="8035"/>
                    <a:pt x="7728" y="8011"/>
                  </a:cubicBezTo>
                  <a:cubicBezTo>
                    <a:pt x="7704" y="7976"/>
                    <a:pt x="7680" y="7952"/>
                    <a:pt x="7668" y="7916"/>
                  </a:cubicBezTo>
                  <a:cubicBezTo>
                    <a:pt x="7644" y="7904"/>
                    <a:pt x="7632" y="7868"/>
                    <a:pt x="7620" y="7857"/>
                  </a:cubicBezTo>
                  <a:cubicBezTo>
                    <a:pt x="7585" y="7833"/>
                    <a:pt x="7573" y="7797"/>
                    <a:pt x="7549" y="7773"/>
                  </a:cubicBezTo>
                  <a:cubicBezTo>
                    <a:pt x="7525" y="7749"/>
                    <a:pt x="7513" y="7726"/>
                    <a:pt x="7501" y="7714"/>
                  </a:cubicBezTo>
                  <a:cubicBezTo>
                    <a:pt x="7466" y="7678"/>
                    <a:pt x="7454" y="7654"/>
                    <a:pt x="7430" y="7618"/>
                  </a:cubicBezTo>
                  <a:cubicBezTo>
                    <a:pt x="7406" y="7607"/>
                    <a:pt x="7394" y="7595"/>
                    <a:pt x="7382" y="7559"/>
                  </a:cubicBezTo>
                  <a:cubicBezTo>
                    <a:pt x="7347" y="7535"/>
                    <a:pt x="7323" y="7499"/>
                    <a:pt x="7287" y="7452"/>
                  </a:cubicBezTo>
                  <a:lnTo>
                    <a:pt x="7263" y="7428"/>
                  </a:lnTo>
                  <a:lnTo>
                    <a:pt x="7132" y="7297"/>
                  </a:lnTo>
                  <a:lnTo>
                    <a:pt x="7108" y="7273"/>
                  </a:lnTo>
                  <a:cubicBezTo>
                    <a:pt x="7085" y="7249"/>
                    <a:pt x="7037" y="7202"/>
                    <a:pt x="6989" y="7166"/>
                  </a:cubicBezTo>
                  <a:lnTo>
                    <a:pt x="6954" y="7130"/>
                  </a:lnTo>
                  <a:cubicBezTo>
                    <a:pt x="6918" y="7095"/>
                    <a:pt x="6894" y="7083"/>
                    <a:pt x="6858" y="7059"/>
                  </a:cubicBezTo>
                  <a:cubicBezTo>
                    <a:pt x="6847" y="7035"/>
                    <a:pt x="6811" y="7023"/>
                    <a:pt x="6799" y="7011"/>
                  </a:cubicBezTo>
                  <a:cubicBezTo>
                    <a:pt x="6775" y="6999"/>
                    <a:pt x="6739" y="6964"/>
                    <a:pt x="6716" y="6952"/>
                  </a:cubicBezTo>
                  <a:cubicBezTo>
                    <a:pt x="6692" y="6940"/>
                    <a:pt x="6668" y="6916"/>
                    <a:pt x="6656" y="6904"/>
                  </a:cubicBezTo>
                  <a:cubicBezTo>
                    <a:pt x="6620" y="6892"/>
                    <a:pt x="6596" y="6856"/>
                    <a:pt x="6561" y="6845"/>
                  </a:cubicBezTo>
                  <a:cubicBezTo>
                    <a:pt x="6549" y="6833"/>
                    <a:pt x="6513" y="6821"/>
                    <a:pt x="6501" y="6797"/>
                  </a:cubicBezTo>
                  <a:cubicBezTo>
                    <a:pt x="6477" y="6785"/>
                    <a:pt x="6442" y="6773"/>
                    <a:pt x="6418" y="6737"/>
                  </a:cubicBezTo>
                  <a:cubicBezTo>
                    <a:pt x="6394" y="6725"/>
                    <a:pt x="6370" y="6714"/>
                    <a:pt x="6358" y="6702"/>
                  </a:cubicBezTo>
                  <a:lnTo>
                    <a:pt x="6263" y="6654"/>
                  </a:lnTo>
                  <a:cubicBezTo>
                    <a:pt x="6239" y="6642"/>
                    <a:pt x="6215" y="6618"/>
                    <a:pt x="6192" y="6618"/>
                  </a:cubicBezTo>
                  <a:cubicBezTo>
                    <a:pt x="6156" y="6606"/>
                    <a:pt x="6120" y="6594"/>
                    <a:pt x="6085" y="6583"/>
                  </a:cubicBezTo>
                  <a:cubicBezTo>
                    <a:pt x="6073" y="6559"/>
                    <a:pt x="6037" y="6559"/>
                    <a:pt x="6025" y="6547"/>
                  </a:cubicBezTo>
                  <a:cubicBezTo>
                    <a:pt x="5977" y="6535"/>
                    <a:pt x="5954" y="6523"/>
                    <a:pt x="5906" y="6499"/>
                  </a:cubicBezTo>
                  <a:cubicBezTo>
                    <a:pt x="5894" y="6487"/>
                    <a:pt x="5858" y="6487"/>
                    <a:pt x="5846" y="6475"/>
                  </a:cubicBezTo>
                  <a:cubicBezTo>
                    <a:pt x="5787" y="6440"/>
                    <a:pt x="5727" y="6428"/>
                    <a:pt x="5668" y="6404"/>
                  </a:cubicBezTo>
                  <a:cubicBezTo>
                    <a:pt x="4822" y="6106"/>
                    <a:pt x="3929" y="6059"/>
                    <a:pt x="3156" y="6023"/>
                  </a:cubicBezTo>
                  <a:lnTo>
                    <a:pt x="3025" y="6023"/>
                  </a:lnTo>
                  <a:cubicBezTo>
                    <a:pt x="2370" y="5999"/>
                    <a:pt x="1798" y="5963"/>
                    <a:pt x="1441" y="5761"/>
                  </a:cubicBezTo>
                  <a:cubicBezTo>
                    <a:pt x="1191" y="5630"/>
                    <a:pt x="917" y="5356"/>
                    <a:pt x="1024" y="4523"/>
                  </a:cubicBezTo>
                  <a:cubicBezTo>
                    <a:pt x="1143" y="3439"/>
                    <a:pt x="1667" y="2844"/>
                    <a:pt x="2572" y="2796"/>
                  </a:cubicBezTo>
                  <a:close/>
                  <a:moveTo>
                    <a:pt x="9424" y="1605"/>
                  </a:moveTo>
                  <a:cubicBezTo>
                    <a:pt x="10198" y="1605"/>
                    <a:pt x="10950" y="1737"/>
                    <a:pt x="11669" y="2023"/>
                  </a:cubicBezTo>
                  <a:cubicBezTo>
                    <a:pt x="11704" y="2034"/>
                    <a:pt x="11752" y="2058"/>
                    <a:pt x="11800" y="2082"/>
                  </a:cubicBezTo>
                  <a:cubicBezTo>
                    <a:pt x="11811" y="2082"/>
                    <a:pt x="11835" y="2094"/>
                    <a:pt x="11847" y="2094"/>
                  </a:cubicBezTo>
                  <a:lnTo>
                    <a:pt x="11930" y="2142"/>
                  </a:lnTo>
                  <a:cubicBezTo>
                    <a:pt x="11942" y="2153"/>
                    <a:pt x="11966" y="2153"/>
                    <a:pt x="11978" y="2177"/>
                  </a:cubicBezTo>
                  <a:lnTo>
                    <a:pt x="12061" y="2213"/>
                  </a:lnTo>
                  <a:cubicBezTo>
                    <a:pt x="12085" y="2237"/>
                    <a:pt x="12097" y="2237"/>
                    <a:pt x="12121" y="2249"/>
                  </a:cubicBezTo>
                  <a:cubicBezTo>
                    <a:pt x="12157" y="2261"/>
                    <a:pt x="12181" y="2273"/>
                    <a:pt x="12204" y="2296"/>
                  </a:cubicBezTo>
                  <a:cubicBezTo>
                    <a:pt x="12216" y="2308"/>
                    <a:pt x="12228" y="2308"/>
                    <a:pt x="12264" y="2320"/>
                  </a:cubicBezTo>
                  <a:cubicBezTo>
                    <a:pt x="12288" y="2332"/>
                    <a:pt x="12323" y="2356"/>
                    <a:pt x="12335" y="2368"/>
                  </a:cubicBezTo>
                  <a:cubicBezTo>
                    <a:pt x="12347" y="2380"/>
                    <a:pt x="12371" y="2380"/>
                    <a:pt x="12383" y="2392"/>
                  </a:cubicBezTo>
                  <a:lnTo>
                    <a:pt x="12466" y="2439"/>
                  </a:lnTo>
                  <a:cubicBezTo>
                    <a:pt x="12478" y="2451"/>
                    <a:pt x="12502" y="2451"/>
                    <a:pt x="12514" y="2475"/>
                  </a:cubicBezTo>
                  <a:cubicBezTo>
                    <a:pt x="12562" y="2499"/>
                    <a:pt x="12597" y="2511"/>
                    <a:pt x="12633" y="2546"/>
                  </a:cubicBezTo>
                  <a:cubicBezTo>
                    <a:pt x="12681" y="2570"/>
                    <a:pt x="12716" y="2606"/>
                    <a:pt x="12752" y="2618"/>
                  </a:cubicBezTo>
                  <a:cubicBezTo>
                    <a:pt x="12764" y="2630"/>
                    <a:pt x="12776" y="2630"/>
                    <a:pt x="12800" y="2654"/>
                  </a:cubicBezTo>
                  <a:cubicBezTo>
                    <a:pt x="12823" y="2665"/>
                    <a:pt x="12859" y="2689"/>
                    <a:pt x="12883" y="2713"/>
                  </a:cubicBezTo>
                  <a:cubicBezTo>
                    <a:pt x="12895" y="2725"/>
                    <a:pt x="12919" y="2725"/>
                    <a:pt x="12931" y="2737"/>
                  </a:cubicBezTo>
                  <a:cubicBezTo>
                    <a:pt x="12954" y="2749"/>
                    <a:pt x="12978" y="2773"/>
                    <a:pt x="13002" y="2796"/>
                  </a:cubicBezTo>
                  <a:cubicBezTo>
                    <a:pt x="13014" y="2808"/>
                    <a:pt x="13038" y="2832"/>
                    <a:pt x="13050" y="2832"/>
                  </a:cubicBezTo>
                  <a:cubicBezTo>
                    <a:pt x="13073" y="2844"/>
                    <a:pt x="13097" y="2856"/>
                    <a:pt x="13121" y="2892"/>
                  </a:cubicBezTo>
                  <a:cubicBezTo>
                    <a:pt x="13133" y="2904"/>
                    <a:pt x="13157" y="2915"/>
                    <a:pt x="13169" y="2915"/>
                  </a:cubicBezTo>
                  <a:cubicBezTo>
                    <a:pt x="13193" y="2927"/>
                    <a:pt x="13216" y="2963"/>
                    <a:pt x="13240" y="2975"/>
                  </a:cubicBezTo>
                  <a:cubicBezTo>
                    <a:pt x="13252" y="2987"/>
                    <a:pt x="13276" y="3011"/>
                    <a:pt x="13288" y="3011"/>
                  </a:cubicBezTo>
                  <a:cubicBezTo>
                    <a:pt x="13312" y="3023"/>
                    <a:pt x="13335" y="3046"/>
                    <a:pt x="13359" y="3070"/>
                  </a:cubicBezTo>
                  <a:cubicBezTo>
                    <a:pt x="13371" y="3082"/>
                    <a:pt x="13395" y="3082"/>
                    <a:pt x="13407" y="3094"/>
                  </a:cubicBezTo>
                  <a:cubicBezTo>
                    <a:pt x="13431" y="3130"/>
                    <a:pt x="13466" y="3154"/>
                    <a:pt x="13514" y="3189"/>
                  </a:cubicBezTo>
                  <a:cubicBezTo>
                    <a:pt x="13216" y="3380"/>
                    <a:pt x="12895" y="3618"/>
                    <a:pt x="12597" y="3868"/>
                  </a:cubicBezTo>
                  <a:cubicBezTo>
                    <a:pt x="12585" y="3880"/>
                    <a:pt x="12573" y="3880"/>
                    <a:pt x="12573" y="3904"/>
                  </a:cubicBezTo>
                  <a:lnTo>
                    <a:pt x="12526" y="3939"/>
                  </a:lnTo>
                  <a:cubicBezTo>
                    <a:pt x="12526" y="3939"/>
                    <a:pt x="12514" y="3939"/>
                    <a:pt x="12514" y="3963"/>
                  </a:cubicBezTo>
                  <a:lnTo>
                    <a:pt x="12502" y="3975"/>
                  </a:lnTo>
                  <a:cubicBezTo>
                    <a:pt x="12419" y="4035"/>
                    <a:pt x="12347" y="4106"/>
                    <a:pt x="12276" y="4166"/>
                  </a:cubicBezTo>
                  <a:lnTo>
                    <a:pt x="12145" y="4297"/>
                  </a:lnTo>
                  <a:lnTo>
                    <a:pt x="12109" y="4332"/>
                  </a:lnTo>
                  <a:lnTo>
                    <a:pt x="12050" y="4392"/>
                  </a:lnTo>
                  <a:cubicBezTo>
                    <a:pt x="11371" y="5070"/>
                    <a:pt x="10621" y="6023"/>
                    <a:pt x="10216" y="7237"/>
                  </a:cubicBezTo>
                  <a:lnTo>
                    <a:pt x="10216" y="7249"/>
                  </a:lnTo>
                  <a:cubicBezTo>
                    <a:pt x="10204" y="7273"/>
                    <a:pt x="10204" y="7309"/>
                    <a:pt x="10192" y="7333"/>
                  </a:cubicBezTo>
                  <a:cubicBezTo>
                    <a:pt x="10192" y="7356"/>
                    <a:pt x="10180" y="7380"/>
                    <a:pt x="10180" y="7392"/>
                  </a:cubicBezTo>
                  <a:cubicBezTo>
                    <a:pt x="10180" y="7416"/>
                    <a:pt x="10180" y="7416"/>
                    <a:pt x="10156" y="7428"/>
                  </a:cubicBezTo>
                  <a:cubicBezTo>
                    <a:pt x="10145" y="7476"/>
                    <a:pt x="10133" y="7499"/>
                    <a:pt x="10121" y="7559"/>
                  </a:cubicBezTo>
                  <a:cubicBezTo>
                    <a:pt x="10061" y="7726"/>
                    <a:pt x="10002" y="7904"/>
                    <a:pt x="9978" y="8083"/>
                  </a:cubicBezTo>
                  <a:cubicBezTo>
                    <a:pt x="9966" y="8083"/>
                    <a:pt x="9954" y="8095"/>
                    <a:pt x="9942" y="8095"/>
                  </a:cubicBezTo>
                  <a:lnTo>
                    <a:pt x="9918" y="8095"/>
                  </a:lnTo>
                  <a:cubicBezTo>
                    <a:pt x="9906" y="8107"/>
                    <a:pt x="9883" y="8107"/>
                    <a:pt x="9859" y="8130"/>
                  </a:cubicBezTo>
                  <a:lnTo>
                    <a:pt x="9847" y="8130"/>
                  </a:lnTo>
                  <a:cubicBezTo>
                    <a:pt x="9835" y="8142"/>
                    <a:pt x="9799" y="8154"/>
                    <a:pt x="9787" y="8166"/>
                  </a:cubicBezTo>
                  <a:cubicBezTo>
                    <a:pt x="9787" y="8166"/>
                    <a:pt x="9775" y="8166"/>
                    <a:pt x="9775" y="8190"/>
                  </a:cubicBezTo>
                  <a:cubicBezTo>
                    <a:pt x="9775" y="8190"/>
                    <a:pt x="9764" y="8190"/>
                    <a:pt x="9764" y="8202"/>
                  </a:cubicBezTo>
                  <a:lnTo>
                    <a:pt x="9764" y="4701"/>
                  </a:lnTo>
                  <a:lnTo>
                    <a:pt x="9204" y="4701"/>
                  </a:lnTo>
                  <a:lnTo>
                    <a:pt x="9204" y="8202"/>
                  </a:lnTo>
                  <a:cubicBezTo>
                    <a:pt x="9204" y="8202"/>
                    <a:pt x="9192" y="8202"/>
                    <a:pt x="9192" y="8190"/>
                  </a:cubicBezTo>
                  <a:cubicBezTo>
                    <a:pt x="9192" y="8190"/>
                    <a:pt x="9180" y="8190"/>
                    <a:pt x="9180" y="8166"/>
                  </a:cubicBezTo>
                  <a:cubicBezTo>
                    <a:pt x="9168" y="8154"/>
                    <a:pt x="9133" y="8142"/>
                    <a:pt x="9121" y="8130"/>
                  </a:cubicBezTo>
                  <a:lnTo>
                    <a:pt x="9109" y="8130"/>
                  </a:lnTo>
                  <a:cubicBezTo>
                    <a:pt x="9097" y="8107"/>
                    <a:pt x="9061" y="8107"/>
                    <a:pt x="9049" y="8095"/>
                  </a:cubicBezTo>
                  <a:lnTo>
                    <a:pt x="9025" y="8095"/>
                  </a:lnTo>
                  <a:cubicBezTo>
                    <a:pt x="9013" y="8083"/>
                    <a:pt x="8990" y="8083"/>
                    <a:pt x="8966" y="8059"/>
                  </a:cubicBezTo>
                  <a:cubicBezTo>
                    <a:pt x="8704" y="6487"/>
                    <a:pt x="7704" y="4880"/>
                    <a:pt x="6251" y="3713"/>
                  </a:cubicBezTo>
                  <a:cubicBezTo>
                    <a:pt x="5977" y="3511"/>
                    <a:pt x="5715" y="3320"/>
                    <a:pt x="5430" y="3142"/>
                  </a:cubicBezTo>
                  <a:cubicBezTo>
                    <a:pt x="5442" y="3118"/>
                    <a:pt x="5453" y="3106"/>
                    <a:pt x="5477" y="3106"/>
                  </a:cubicBezTo>
                  <a:cubicBezTo>
                    <a:pt x="5489" y="3094"/>
                    <a:pt x="5501" y="3094"/>
                    <a:pt x="5501" y="3082"/>
                  </a:cubicBezTo>
                  <a:cubicBezTo>
                    <a:pt x="5537" y="3046"/>
                    <a:pt x="5573" y="3023"/>
                    <a:pt x="5620" y="2987"/>
                  </a:cubicBezTo>
                  <a:lnTo>
                    <a:pt x="5632" y="2975"/>
                  </a:lnTo>
                  <a:cubicBezTo>
                    <a:pt x="5668" y="2939"/>
                    <a:pt x="5692" y="2927"/>
                    <a:pt x="5739" y="2904"/>
                  </a:cubicBezTo>
                  <a:cubicBezTo>
                    <a:pt x="5751" y="2880"/>
                    <a:pt x="5775" y="2880"/>
                    <a:pt x="5787" y="2868"/>
                  </a:cubicBezTo>
                  <a:cubicBezTo>
                    <a:pt x="5811" y="2856"/>
                    <a:pt x="5834" y="2820"/>
                    <a:pt x="5858" y="2808"/>
                  </a:cubicBezTo>
                  <a:cubicBezTo>
                    <a:pt x="5870" y="2796"/>
                    <a:pt x="5894" y="2785"/>
                    <a:pt x="5906" y="2785"/>
                  </a:cubicBezTo>
                  <a:cubicBezTo>
                    <a:pt x="5930" y="2761"/>
                    <a:pt x="5954" y="2749"/>
                    <a:pt x="5977" y="2725"/>
                  </a:cubicBezTo>
                  <a:cubicBezTo>
                    <a:pt x="5989" y="2701"/>
                    <a:pt x="6013" y="2701"/>
                    <a:pt x="6025" y="2689"/>
                  </a:cubicBezTo>
                  <a:cubicBezTo>
                    <a:pt x="6049" y="2677"/>
                    <a:pt x="6073" y="2665"/>
                    <a:pt x="6096" y="2642"/>
                  </a:cubicBezTo>
                  <a:cubicBezTo>
                    <a:pt x="6108" y="2630"/>
                    <a:pt x="6132" y="2630"/>
                    <a:pt x="6144" y="2618"/>
                  </a:cubicBezTo>
                  <a:cubicBezTo>
                    <a:pt x="6168" y="2606"/>
                    <a:pt x="6204" y="2582"/>
                    <a:pt x="6227" y="2558"/>
                  </a:cubicBezTo>
                  <a:cubicBezTo>
                    <a:pt x="6251" y="2546"/>
                    <a:pt x="6263" y="2546"/>
                    <a:pt x="6275" y="2523"/>
                  </a:cubicBezTo>
                  <a:cubicBezTo>
                    <a:pt x="6323" y="2499"/>
                    <a:pt x="6370" y="2487"/>
                    <a:pt x="6394" y="2451"/>
                  </a:cubicBezTo>
                  <a:lnTo>
                    <a:pt x="6406" y="2451"/>
                  </a:lnTo>
                  <a:cubicBezTo>
                    <a:pt x="6454" y="2427"/>
                    <a:pt x="6489" y="2404"/>
                    <a:pt x="6525" y="2380"/>
                  </a:cubicBezTo>
                  <a:cubicBezTo>
                    <a:pt x="6549" y="2368"/>
                    <a:pt x="6561" y="2368"/>
                    <a:pt x="6573" y="2344"/>
                  </a:cubicBezTo>
                  <a:lnTo>
                    <a:pt x="6668" y="2308"/>
                  </a:lnTo>
                  <a:cubicBezTo>
                    <a:pt x="6680" y="2284"/>
                    <a:pt x="6692" y="2284"/>
                    <a:pt x="6704" y="2273"/>
                  </a:cubicBezTo>
                  <a:lnTo>
                    <a:pt x="6799" y="2225"/>
                  </a:lnTo>
                  <a:lnTo>
                    <a:pt x="6799" y="2225"/>
                  </a:lnTo>
                  <a:cubicBezTo>
                    <a:pt x="6794" y="2227"/>
                    <a:pt x="6791" y="2228"/>
                    <a:pt x="6789" y="2228"/>
                  </a:cubicBezTo>
                  <a:cubicBezTo>
                    <a:pt x="6780" y="2228"/>
                    <a:pt x="6792" y="2213"/>
                    <a:pt x="6811" y="2213"/>
                  </a:cubicBezTo>
                  <a:lnTo>
                    <a:pt x="6906" y="2177"/>
                  </a:lnTo>
                  <a:cubicBezTo>
                    <a:pt x="6918" y="2153"/>
                    <a:pt x="6930" y="2153"/>
                    <a:pt x="6942" y="2142"/>
                  </a:cubicBezTo>
                  <a:lnTo>
                    <a:pt x="7037" y="2094"/>
                  </a:lnTo>
                  <a:cubicBezTo>
                    <a:pt x="7049" y="2094"/>
                    <a:pt x="7061" y="2082"/>
                    <a:pt x="7085" y="2082"/>
                  </a:cubicBezTo>
                  <a:cubicBezTo>
                    <a:pt x="7120" y="2070"/>
                    <a:pt x="7168" y="2034"/>
                    <a:pt x="7216" y="2023"/>
                  </a:cubicBezTo>
                  <a:cubicBezTo>
                    <a:pt x="7882" y="1761"/>
                    <a:pt x="8597" y="1618"/>
                    <a:pt x="9323" y="1606"/>
                  </a:cubicBezTo>
                  <a:cubicBezTo>
                    <a:pt x="9357" y="1605"/>
                    <a:pt x="9390" y="1605"/>
                    <a:pt x="9424" y="1605"/>
                  </a:cubicBezTo>
                  <a:close/>
                  <a:moveTo>
                    <a:pt x="1310" y="6321"/>
                  </a:moveTo>
                  <a:cubicBezTo>
                    <a:pt x="1334" y="6344"/>
                    <a:pt x="1358" y="6344"/>
                    <a:pt x="1370" y="6344"/>
                  </a:cubicBezTo>
                  <a:cubicBezTo>
                    <a:pt x="1382" y="6356"/>
                    <a:pt x="1417" y="6356"/>
                    <a:pt x="1429" y="6368"/>
                  </a:cubicBezTo>
                  <a:cubicBezTo>
                    <a:pt x="1441" y="6368"/>
                    <a:pt x="1453" y="6380"/>
                    <a:pt x="1477" y="6380"/>
                  </a:cubicBezTo>
                  <a:cubicBezTo>
                    <a:pt x="1489" y="6380"/>
                    <a:pt x="1513" y="6404"/>
                    <a:pt x="1536" y="6404"/>
                  </a:cubicBezTo>
                  <a:cubicBezTo>
                    <a:pt x="1548" y="6404"/>
                    <a:pt x="1560" y="6416"/>
                    <a:pt x="1572" y="6416"/>
                  </a:cubicBezTo>
                  <a:cubicBezTo>
                    <a:pt x="1596" y="6416"/>
                    <a:pt x="1620" y="6428"/>
                    <a:pt x="1632" y="6428"/>
                  </a:cubicBezTo>
                  <a:cubicBezTo>
                    <a:pt x="1655" y="6428"/>
                    <a:pt x="1667" y="6440"/>
                    <a:pt x="1679" y="6440"/>
                  </a:cubicBezTo>
                  <a:cubicBezTo>
                    <a:pt x="1691" y="6440"/>
                    <a:pt x="1727" y="6464"/>
                    <a:pt x="1739" y="6464"/>
                  </a:cubicBezTo>
                  <a:cubicBezTo>
                    <a:pt x="1751" y="6464"/>
                    <a:pt x="1774" y="6464"/>
                    <a:pt x="1786" y="6475"/>
                  </a:cubicBezTo>
                  <a:cubicBezTo>
                    <a:pt x="1810" y="6475"/>
                    <a:pt x="1834" y="6487"/>
                    <a:pt x="1858" y="6487"/>
                  </a:cubicBezTo>
                  <a:lnTo>
                    <a:pt x="1905" y="6487"/>
                  </a:lnTo>
                  <a:cubicBezTo>
                    <a:pt x="1953" y="6487"/>
                    <a:pt x="1977" y="6499"/>
                    <a:pt x="2024" y="6499"/>
                  </a:cubicBezTo>
                  <a:lnTo>
                    <a:pt x="2036" y="6499"/>
                  </a:lnTo>
                  <a:cubicBezTo>
                    <a:pt x="2072" y="6499"/>
                    <a:pt x="2108" y="6523"/>
                    <a:pt x="2144" y="6523"/>
                  </a:cubicBezTo>
                  <a:lnTo>
                    <a:pt x="2191" y="6523"/>
                  </a:lnTo>
                  <a:cubicBezTo>
                    <a:pt x="2215" y="6523"/>
                    <a:pt x="2227" y="6523"/>
                    <a:pt x="2263" y="6535"/>
                  </a:cubicBezTo>
                  <a:lnTo>
                    <a:pt x="4691" y="6535"/>
                  </a:lnTo>
                  <a:cubicBezTo>
                    <a:pt x="4703" y="6535"/>
                    <a:pt x="4715" y="6535"/>
                    <a:pt x="4727" y="6547"/>
                  </a:cubicBezTo>
                  <a:lnTo>
                    <a:pt x="4763" y="6547"/>
                  </a:lnTo>
                  <a:cubicBezTo>
                    <a:pt x="4775" y="6547"/>
                    <a:pt x="4787" y="6547"/>
                    <a:pt x="4811" y="6559"/>
                  </a:cubicBezTo>
                  <a:lnTo>
                    <a:pt x="4834" y="6559"/>
                  </a:lnTo>
                  <a:cubicBezTo>
                    <a:pt x="4846" y="6559"/>
                    <a:pt x="4870" y="6559"/>
                    <a:pt x="4882" y="6583"/>
                  </a:cubicBezTo>
                  <a:lnTo>
                    <a:pt x="4906" y="6583"/>
                  </a:lnTo>
                  <a:cubicBezTo>
                    <a:pt x="4930" y="6583"/>
                    <a:pt x="4942" y="6583"/>
                    <a:pt x="4953" y="6594"/>
                  </a:cubicBezTo>
                  <a:lnTo>
                    <a:pt x="4989" y="6594"/>
                  </a:lnTo>
                  <a:cubicBezTo>
                    <a:pt x="5001" y="6594"/>
                    <a:pt x="5013" y="6594"/>
                    <a:pt x="5025" y="6606"/>
                  </a:cubicBezTo>
                  <a:lnTo>
                    <a:pt x="5061" y="6606"/>
                  </a:lnTo>
                  <a:cubicBezTo>
                    <a:pt x="5072" y="6606"/>
                    <a:pt x="5084" y="6618"/>
                    <a:pt x="5108" y="6618"/>
                  </a:cubicBezTo>
                  <a:lnTo>
                    <a:pt x="5132" y="6618"/>
                  </a:lnTo>
                  <a:cubicBezTo>
                    <a:pt x="5144" y="6618"/>
                    <a:pt x="5168" y="6642"/>
                    <a:pt x="5180" y="6642"/>
                  </a:cubicBezTo>
                  <a:lnTo>
                    <a:pt x="5203" y="6642"/>
                  </a:lnTo>
                  <a:cubicBezTo>
                    <a:pt x="5227" y="6642"/>
                    <a:pt x="5239" y="6654"/>
                    <a:pt x="5251" y="6654"/>
                  </a:cubicBezTo>
                  <a:lnTo>
                    <a:pt x="5287" y="6654"/>
                  </a:lnTo>
                  <a:cubicBezTo>
                    <a:pt x="5299" y="6654"/>
                    <a:pt x="5311" y="6666"/>
                    <a:pt x="5323" y="6666"/>
                  </a:cubicBezTo>
                  <a:lnTo>
                    <a:pt x="5358" y="6666"/>
                  </a:lnTo>
                  <a:cubicBezTo>
                    <a:pt x="5370" y="6666"/>
                    <a:pt x="5382" y="6678"/>
                    <a:pt x="5406" y="6678"/>
                  </a:cubicBezTo>
                  <a:lnTo>
                    <a:pt x="5418" y="6678"/>
                  </a:lnTo>
                  <a:cubicBezTo>
                    <a:pt x="5430" y="6678"/>
                    <a:pt x="5442" y="6702"/>
                    <a:pt x="5477" y="6702"/>
                  </a:cubicBezTo>
                  <a:lnTo>
                    <a:pt x="5489" y="6702"/>
                  </a:lnTo>
                  <a:cubicBezTo>
                    <a:pt x="5501" y="6714"/>
                    <a:pt x="5537" y="6714"/>
                    <a:pt x="5549" y="6725"/>
                  </a:cubicBezTo>
                  <a:cubicBezTo>
                    <a:pt x="5620" y="6761"/>
                    <a:pt x="5704" y="6785"/>
                    <a:pt x="5763" y="6821"/>
                  </a:cubicBezTo>
                  <a:cubicBezTo>
                    <a:pt x="5775" y="6833"/>
                    <a:pt x="5799" y="6833"/>
                    <a:pt x="5823" y="6845"/>
                  </a:cubicBezTo>
                  <a:cubicBezTo>
                    <a:pt x="5823" y="6845"/>
                    <a:pt x="5834" y="6845"/>
                    <a:pt x="5834" y="6856"/>
                  </a:cubicBezTo>
                  <a:cubicBezTo>
                    <a:pt x="5846" y="6880"/>
                    <a:pt x="5858" y="6880"/>
                    <a:pt x="5894" y="6892"/>
                  </a:cubicBezTo>
                  <a:cubicBezTo>
                    <a:pt x="5894" y="6892"/>
                    <a:pt x="5906" y="6892"/>
                    <a:pt x="5906" y="6904"/>
                  </a:cubicBezTo>
                  <a:cubicBezTo>
                    <a:pt x="5918" y="6916"/>
                    <a:pt x="5942" y="6916"/>
                    <a:pt x="5954" y="6940"/>
                  </a:cubicBezTo>
                  <a:cubicBezTo>
                    <a:pt x="5965" y="6940"/>
                    <a:pt x="5965" y="6952"/>
                    <a:pt x="5977" y="6952"/>
                  </a:cubicBezTo>
                  <a:cubicBezTo>
                    <a:pt x="6001" y="6964"/>
                    <a:pt x="6013" y="6964"/>
                    <a:pt x="6025" y="6975"/>
                  </a:cubicBezTo>
                  <a:cubicBezTo>
                    <a:pt x="6037" y="6975"/>
                    <a:pt x="6037" y="6999"/>
                    <a:pt x="6061" y="6999"/>
                  </a:cubicBezTo>
                  <a:cubicBezTo>
                    <a:pt x="6073" y="7011"/>
                    <a:pt x="6085" y="7011"/>
                    <a:pt x="6096" y="7023"/>
                  </a:cubicBezTo>
                  <a:cubicBezTo>
                    <a:pt x="6120" y="7023"/>
                    <a:pt x="6120" y="7035"/>
                    <a:pt x="6132" y="7035"/>
                  </a:cubicBezTo>
                  <a:cubicBezTo>
                    <a:pt x="6144" y="7059"/>
                    <a:pt x="6156" y="7059"/>
                    <a:pt x="6180" y="7071"/>
                  </a:cubicBezTo>
                  <a:cubicBezTo>
                    <a:pt x="6192" y="7071"/>
                    <a:pt x="6192" y="7083"/>
                    <a:pt x="6204" y="7083"/>
                  </a:cubicBezTo>
                  <a:cubicBezTo>
                    <a:pt x="6215" y="7095"/>
                    <a:pt x="6239" y="7095"/>
                    <a:pt x="6251" y="7118"/>
                  </a:cubicBezTo>
                  <a:cubicBezTo>
                    <a:pt x="6263" y="7118"/>
                    <a:pt x="6263" y="7130"/>
                    <a:pt x="6275" y="7130"/>
                  </a:cubicBezTo>
                  <a:cubicBezTo>
                    <a:pt x="6299" y="7142"/>
                    <a:pt x="6311" y="7142"/>
                    <a:pt x="6323" y="7154"/>
                  </a:cubicBezTo>
                  <a:cubicBezTo>
                    <a:pt x="6335" y="7154"/>
                    <a:pt x="6335" y="7178"/>
                    <a:pt x="6358" y="7178"/>
                  </a:cubicBezTo>
                  <a:cubicBezTo>
                    <a:pt x="6370" y="7190"/>
                    <a:pt x="6382" y="7190"/>
                    <a:pt x="6394" y="7202"/>
                  </a:cubicBezTo>
                  <a:cubicBezTo>
                    <a:pt x="6418" y="7202"/>
                    <a:pt x="6418" y="7214"/>
                    <a:pt x="6430" y="7214"/>
                  </a:cubicBezTo>
                  <a:cubicBezTo>
                    <a:pt x="6442" y="7237"/>
                    <a:pt x="6454" y="7237"/>
                    <a:pt x="6454" y="7249"/>
                  </a:cubicBezTo>
                  <a:cubicBezTo>
                    <a:pt x="6477" y="7249"/>
                    <a:pt x="6477" y="7261"/>
                    <a:pt x="6489" y="7261"/>
                  </a:cubicBezTo>
                  <a:cubicBezTo>
                    <a:pt x="6501" y="7273"/>
                    <a:pt x="6513" y="7273"/>
                    <a:pt x="6513" y="7297"/>
                  </a:cubicBezTo>
                  <a:cubicBezTo>
                    <a:pt x="6537" y="7297"/>
                    <a:pt x="6537" y="7309"/>
                    <a:pt x="6549" y="7309"/>
                  </a:cubicBezTo>
                  <a:cubicBezTo>
                    <a:pt x="6561" y="7321"/>
                    <a:pt x="6573" y="7321"/>
                    <a:pt x="6573" y="7333"/>
                  </a:cubicBezTo>
                  <a:lnTo>
                    <a:pt x="6608" y="7368"/>
                  </a:lnTo>
                  <a:cubicBezTo>
                    <a:pt x="6620" y="7380"/>
                    <a:pt x="6632" y="7380"/>
                    <a:pt x="6632" y="7392"/>
                  </a:cubicBezTo>
                  <a:lnTo>
                    <a:pt x="6668" y="7428"/>
                  </a:lnTo>
                  <a:cubicBezTo>
                    <a:pt x="6680" y="7440"/>
                    <a:pt x="6692" y="7440"/>
                    <a:pt x="6692" y="7452"/>
                  </a:cubicBezTo>
                  <a:lnTo>
                    <a:pt x="6727" y="7487"/>
                  </a:lnTo>
                  <a:lnTo>
                    <a:pt x="6751" y="7511"/>
                  </a:lnTo>
                  <a:lnTo>
                    <a:pt x="6787" y="7547"/>
                  </a:lnTo>
                  <a:lnTo>
                    <a:pt x="6811" y="7571"/>
                  </a:lnTo>
                  <a:lnTo>
                    <a:pt x="6847" y="7607"/>
                  </a:lnTo>
                  <a:lnTo>
                    <a:pt x="6870" y="7630"/>
                  </a:lnTo>
                  <a:lnTo>
                    <a:pt x="6906" y="7666"/>
                  </a:lnTo>
                  <a:cubicBezTo>
                    <a:pt x="6918" y="7678"/>
                    <a:pt x="6918" y="7690"/>
                    <a:pt x="6930" y="7690"/>
                  </a:cubicBezTo>
                  <a:lnTo>
                    <a:pt x="6966" y="7726"/>
                  </a:lnTo>
                  <a:cubicBezTo>
                    <a:pt x="6977" y="7737"/>
                    <a:pt x="6977" y="7749"/>
                    <a:pt x="6989" y="7749"/>
                  </a:cubicBezTo>
                  <a:lnTo>
                    <a:pt x="7025" y="7785"/>
                  </a:lnTo>
                  <a:cubicBezTo>
                    <a:pt x="7037" y="7797"/>
                    <a:pt x="7037" y="7809"/>
                    <a:pt x="7049" y="7809"/>
                  </a:cubicBezTo>
                  <a:lnTo>
                    <a:pt x="7085" y="7845"/>
                  </a:lnTo>
                  <a:cubicBezTo>
                    <a:pt x="7097" y="7857"/>
                    <a:pt x="7097" y="7868"/>
                    <a:pt x="7108" y="7892"/>
                  </a:cubicBezTo>
                  <a:cubicBezTo>
                    <a:pt x="7132" y="7904"/>
                    <a:pt x="7132" y="7916"/>
                    <a:pt x="7144" y="7916"/>
                  </a:cubicBezTo>
                  <a:cubicBezTo>
                    <a:pt x="7156" y="7928"/>
                    <a:pt x="7156" y="7952"/>
                    <a:pt x="7168" y="7964"/>
                  </a:cubicBezTo>
                  <a:cubicBezTo>
                    <a:pt x="7192" y="7976"/>
                    <a:pt x="7192" y="7988"/>
                    <a:pt x="7204" y="7988"/>
                  </a:cubicBezTo>
                  <a:cubicBezTo>
                    <a:pt x="7216" y="8011"/>
                    <a:pt x="7216" y="8023"/>
                    <a:pt x="7228" y="8035"/>
                  </a:cubicBezTo>
                  <a:cubicBezTo>
                    <a:pt x="7251" y="8047"/>
                    <a:pt x="7251" y="8071"/>
                    <a:pt x="7263" y="8071"/>
                  </a:cubicBezTo>
                  <a:cubicBezTo>
                    <a:pt x="7275" y="8083"/>
                    <a:pt x="7275" y="8095"/>
                    <a:pt x="7287" y="8107"/>
                  </a:cubicBezTo>
                  <a:cubicBezTo>
                    <a:pt x="7311" y="8130"/>
                    <a:pt x="7311" y="8142"/>
                    <a:pt x="7323" y="8154"/>
                  </a:cubicBezTo>
                  <a:cubicBezTo>
                    <a:pt x="7335" y="8166"/>
                    <a:pt x="7335" y="8190"/>
                    <a:pt x="7347" y="8202"/>
                  </a:cubicBezTo>
                  <a:cubicBezTo>
                    <a:pt x="7370" y="8214"/>
                    <a:pt x="7370" y="8226"/>
                    <a:pt x="7382" y="8249"/>
                  </a:cubicBezTo>
                  <a:cubicBezTo>
                    <a:pt x="7394" y="8261"/>
                    <a:pt x="7394" y="8273"/>
                    <a:pt x="7406" y="8285"/>
                  </a:cubicBezTo>
                  <a:cubicBezTo>
                    <a:pt x="7430" y="8309"/>
                    <a:pt x="7430" y="8321"/>
                    <a:pt x="7442" y="8333"/>
                  </a:cubicBezTo>
                  <a:lnTo>
                    <a:pt x="7442" y="8345"/>
                  </a:lnTo>
                  <a:lnTo>
                    <a:pt x="7442" y="8369"/>
                  </a:lnTo>
                  <a:cubicBezTo>
                    <a:pt x="7430" y="8392"/>
                    <a:pt x="7406" y="8404"/>
                    <a:pt x="7394" y="8440"/>
                  </a:cubicBezTo>
                  <a:cubicBezTo>
                    <a:pt x="7382" y="8464"/>
                    <a:pt x="7370" y="8488"/>
                    <a:pt x="7347" y="8511"/>
                  </a:cubicBezTo>
                  <a:cubicBezTo>
                    <a:pt x="7347" y="8511"/>
                    <a:pt x="7347" y="8523"/>
                    <a:pt x="7335" y="8523"/>
                  </a:cubicBezTo>
                  <a:cubicBezTo>
                    <a:pt x="7323" y="8559"/>
                    <a:pt x="7311" y="8571"/>
                    <a:pt x="7311" y="8607"/>
                  </a:cubicBezTo>
                  <a:lnTo>
                    <a:pt x="7311" y="8619"/>
                  </a:lnTo>
                  <a:cubicBezTo>
                    <a:pt x="7287" y="8642"/>
                    <a:pt x="7287" y="8666"/>
                    <a:pt x="7275" y="8690"/>
                  </a:cubicBezTo>
                  <a:lnTo>
                    <a:pt x="7275" y="8702"/>
                  </a:lnTo>
                  <a:cubicBezTo>
                    <a:pt x="7263" y="8738"/>
                    <a:pt x="7263" y="8761"/>
                    <a:pt x="7263" y="8785"/>
                  </a:cubicBezTo>
                  <a:lnTo>
                    <a:pt x="7263" y="8797"/>
                  </a:lnTo>
                  <a:cubicBezTo>
                    <a:pt x="7263" y="8821"/>
                    <a:pt x="7251" y="8845"/>
                    <a:pt x="7251" y="8869"/>
                  </a:cubicBezTo>
                  <a:lnTo>
                    <a:pt x="7251" y="8880"/>
                  </a:lnTo>
                  <a:cubicBezTo>
                    <a:pt x="7251" y="8916"/>
                    <a:pt x="7251" y="8940"/>
                    <a:pt x="7228" y="8976"/>
                  </a:cubicBezTo>
                  <a:lnTo>
                    <a:pt x="7228" y="8988"/>
                  </a:lnTo>
                  <a:lnTo>
                    <a:pt x="7228" y="9083"/>
                  </a:lnTo>
                  <a:lnTo>
                    <a:pt x="7228" y="9142"/>
                  </a:lnTo>
                  <a:lnTo>
                    <a:pt x="7228" y="9154"/>
                  </a:lnTo>
                  <a:lnTo>
                    <a:pt x="7228" y="9202"/>
                  </a:lnTo>
                  <a:lnTo>
                    <a:pt x="7228" y="9226"/>
                  </a:lnTo>
                  <a:lnTo>
                    <a:pt x="7228" y="9261"/>
                  </a:lnTo>
                  <a:lnTo>
                    <a:pt x="7228" y="9285"/>
                  </a:lnTo>
                  <a:lnTo>
                    <a:pt x="7228" y="9321"/>
                  </a:lnTo>
                  <a:lnTo>
                    <a:pt x="7228" y="9345"/>
                  </a:lnTo>
                  <a:lnTo>
                    <a:pt x="7228" y="9381"/>
                  </a:lnTo>
                  <a:lnTo>
                    <a:pt x="7228" y="9404"/>
                  </a:lnTo>
                  <a:cubicBezTo>
                    <a:pt x="7228" y="9416"/>
                    <a:pt x="7228" y="9416"/>
                    <a:pt x="7251" y="9440"/>
                  </a:cubicBezTo>
                  <a:lnTo>
                    <a:pt x="7251" y="9464"/>
                  </a:lnTo>
                  <a:cubicBezTo>
                    <a:pt x="7251" y="9476"/>
                    <a:pt x="7251" y="9476"/>
                    <a:pt x="7263" y="9500"/>
                  </a:cubicBezTo>
                  <a:cubicBezTo>
                    <a:pt x="7263" y="9512"/>
                    <a:pt x="7263" y="9512"/>
                    <a:pt x="7275" y="9523"/>
                  </a:cubicBezTo>
                  <a:cubicBezTo>
                    <a:pt x="7275" y="9535"/>
                    <a:pt x="7287" y="9535"/>
                    <a:pt x="7287" y="9559"/>
                  </a:cubicBezTo>
                  <a:lnTo>
                    <a:pt x="7287" y="9571"/>
                  </a:lnTo>
                  <a:cubicBezTo>
                    <a:pt x="7228" y="9583"/>
                    <a:pt x="7168" y="9583"/>
                    <a:pt x="7097" y="9595"/>
                  </a:cubicBezTo>
                  <a:lnTo>
                    <a:pt x="6775" y="9595"/>
                  </a:lnTo>
                  <a:cubicBezTo>
                    <a:pt x="6680" y="9619"/>
                    <a:pt x="6596" y="9619"/>
                    <a:pt x="6501" y="9619"/>
                  </a:cubicBezTo>
                  <a:lnTo>
                    <a:pt x="6120" y="9619"/>
                  </a:lnTo>
                  <a:cubicBezTo>
                    <a:pt x="5977" y="9619"/>
                    <a:pt x="5834" y="9631"/>
                    <a:pt x="5704" y="9631"/>
                  </a:cubicBezTo>
                  <a:lnTo>
                    <a:pt x="5251" y="9631"/>
                  </a:lnTo>
                  <a:cubicBezTo>
                    <a:pt x="5132" y="9631"/>
                    <a:pt x="5013" y="9619"/>
                    <a:pt x="4894" y="9619"/>
                  </a:cubicBezTo>
                  <a:lnTo>
                    <a:pt x="4763" y="9619"/>
                  </a:lnTo>
                  <a:cubicBezTo>
                    <a:pt x="4727" y="9619"/>
                    <a:pt x="4691" y="9619"/>
                    <a:pt x="4656" y="9595"/>
                  </a:cubicBezTo>
                  <a:lnTo>
                    <a:pt x="4632" y="9595"/>
                  </a:lnTo>
                  <a:cubicBezTo>
                    <a:pt x="4596" y="9595"/>
                    <a:pt x="4572" y="9595"/>
                    <a:pt x="4525" y="9583"/>
                  </a:cubicBezTo>
                  <a:lnTo>
                    <a:pt x="4513" y="9583"/>
                  </a:lnTo>
                  <a:cubicBezTo>
                    <a:pt x="4477" y="9583"/>
                    <a:pt x="4430" y="9583"/>
                    <a:pt x="4406" y="9571"/>
                  </a:cubicBezTo>
                  <a:lnTo>
                    <a:pt x="4394" y="9571"/>
                  </a:lnTo>
                  <a:cubicBezTo>
                    <a:pt x="4275" y="9559"/>
                    <a:pt x="4132" y="9535"/>
                    <a:pt x="4013" y="9523"/>
                  </a:cubicBezTo>
                  <a:cubicBezTo>
                    <a:pt x="3977" y="9523"/>
                    <a:pt x="3941" y="9512"/>
                    <a:pt x="3894" y="9512"/>
                  </a:cubicBezTo>
                  <a:lnTo>
                    <a:pt x="3882" y="9512"/>
                  </a:lnTo>
                  <a:cubicBezTo>
                    <a:pt x="3858" y="9512"/>
                    <a:pt x="3810" y="9500"/>
                    <a:pt x="3775" y="9500"/>
                  </a:cubicBezTo>
                  <a:lnTo>
                    <a:pt x="3751" y="9500"/>
                  </a:lnTo>
                  <a:cubicBezTo>
                    <a:pt x="3715" y="9500"/>
                    <a:pt x="3691" y="9476"/>
                    <a:pt x="3644" y="9476"/>
                  </a:cubicBezTo>
                  <a:lnTo>
                    <a:pt x="3620" y="9476"/>
                  </a:lnTo>
                  <a:cubicBezTo>
                    <a:pt x="3584" y="9476"/>
                    <a:pt x="3560" y="9464"/>
                    <a:pt x="3513" y="9464"/>
                  </a:cubicBezTo>
                  <a:lnTo>
                    <a:pt x="3477" y="9464"/>
                  </a:lnTo>
                  <a:cubicBezTo>
                    <a:pt x="3453" y="9464"/>
                    <a:pt x="3406" y="9452"/>
                    <a:pt x="3382" y="9440"/>
                  </a:cubicBezTo>
                  <a:lnTo>
                    <a:pt x="3358" y="9440"/>
                  </a:lnTo>
                  <a:cubicBezTo>
                    <a:pt x="3239" y="9404"/>
                    <a:pt x="3108" y="9381"/>
                    <a:pt x="2989" y="9345"/>
                  </a:cubicBezTo>
                  <a:lnTo>
                    <a:pt x="2977" y="9345"/>
                  </a:lnTo>
                  <a:cubicBezTo>
                    <a:pt x="2941" y="9333"/>
                    <a:pt x="2917" y="9333"/>
                    <a:pt x="2870" y="9321"/>
                  </a:cubicBezTo>
                  <a:cubicBezTo>
                    <a:pt x="2858" y="9321"/>
                    <a:pt x="2858" y="9321"/>
                    <a:pt x="2846" y="9297"/>
                  </a:cubicBezTo>
                  <a:cubicBezTo>
                    <a:pt x="2810" y="9285"/>
                    <a:pt x="2786" y="9285"/>
                    <a:pt x="2751" y="9273"/>
                  </a:cubicBezTo>
                  <a:cubicBezTo>
                    <a:pt x="2739" y="9273"/>
                    <a:pt x="2727" y="9273"/>
                    <a:pt x="2727" y="9261"/>
                  </a:cubicBezTo>
                  <a:cubicBezTo>
                    <a:pt x="2691" y="9238"/>
                    <a:pt x="2667" y="9238"/>
                    <a:pt x="2632" y="9226"/>
                  </a:cubicBezTo>
                  <a:cubicBezTo>
                    <a:pt x="2620" y="9226"/>
                    <a:pt x="2608" y="9214"/>
                    <a:pt x="2608" y="9214"/>
                  </a:cubicBezTo>
                  <a:cubicBezTo>
                    <a:pt x="2572" y="9202"/>
                    <a:pt x="2548" y="9202"/>
                    <a:pt x="2513" y="9178"/>
                  </a:cubicBezTo>
                  <a:cubicBezTo>
                    <a:pt x="2501" y="9178"/>
                    <a:pt x="2501" y="9178"/>
                    <a:pt x="2489" y="9166"/>
                  </a:cubicBezTo>
                  <a:cubicBezTo>
                    <a:pt x="2453" y="9154"/>
                    <a:pt x="2405" y="9142"/>
                    <a:pt x="2382" y="9119"/>
                  </a:cubicBezTo>
                  <a:lnTo>
                    <a:pt x="2370" y="9119"/>
                  </a:lnTo>
                  <a:cubicBezTo>
                    <a:pt x="2286" y="9095"/>
                    <a:pt x="2203" y="9059"/>
                    <a:pt x="2132" y="9023"/>
                  </a:cubicBezTo>
                  <a:cubicBezTo>
                    <a:pt x="2108" y="9023"/>
                    <a:pt x="2108" y="9023"/>
                    <a:pt x="2096" y="9000"/>
                  </a:cubicBezTo>
                  <a:lnTo>
                    <a:pt x="2013" y="8964"/>
                  </a:lnTo>
                  <a:cubicBezTo>
                    <a:pt x="1989" y="8964"/>
                    <a:pt x="1977" y="8940"/>
                    <a:pt x="1977" y="8940"/>
                  </a:cubicBezTo>
                  <a:cubicBezTo>
                    <a:pt x="1953" y="8928"/>
                    <a:pt x="1917" y="8916"/>
                    <a:pt x="1905" y="8904"/>
                  </a:cubicBezTo>
                  <a:cubicBezTo>
                    <a:pt x="1894" y="8904"/>
                    <a:pt x="1870" y="8880"/>
                    <a:pt x="1858" y="8880"/>
                  </a:cubicBezTo>
                  <a:cubicBezTo>
                    <a:pt x="1834" y="8869"/>
                    <a:pt x="1810" y="8857"/>
                    <a:pt x="1786" y="8845"/>
                  </a:cubicBezTo>
                  <a:cubicBezTo>
                    <a:pt x="1774" y="8845"/>
                    <a:pt x="1751" y="8821"/>
                    <a:pt x="1739" y="8821"/>
                  </a:cubicBezTo>
                  <a:cubicBezTo>
                    <a:pt x="1715" y="8809"/>
                    <a:pt x="1691" y="8797"/>
                    <a:pt x="1667" y="8785"/>
                  </a:cubicBezTo>
                  <a:cubicBezTo>
                    <a:pt x="1655" y="8785"/>
                    <a:pt x="1632" y="8761"/>
                    <a:pt x="1632" y="8761"/>
                  </a:cubicBezTo>
                  <a:cubicBezTo>
                    <a:pt x="1608" y="8750"/>
                    <a:pt x="1572" y="8738"/>
                    <a:pt x="1560" y="8726"/>
                  </a:cubicBezTo>
                  <a:cubicBezTo>
                    <a:pt x="1548" y="8726"/>
                    <a:pt x="1548" y="8702"/>
                    <a:pt x="1536" y="8702"/>
                  </a:cubicBezTo>
                  <a:cubicBezTo>
                    <a:pt x="1501" y="8690"/>
                    <a:pt x="1453" y="8666"/>
                    <a:pt x="1429" y="8642"/>
                  </a:cubicBezTo>
                  <a:cubicBezTo>
                    <a:pt x="1393" y="8619"/>
                    <a:pt x="1358" y="8607"/>
                    <a:pt x="1322" y="8571"/>
                  </a:cubicBezTo>
                  <a:cubicBezTo>
                    <a:pt x="1310" y="8571"/>
                    <a:pt x="1310" y="8559"/>
                    <a:pt x="1298" y="8559"/>
                  </a:cubicBezTo>
                  <a:cubicBezTo>
                    <a:pt x="1262" y="8547"/>
                    <a:pt x="1239" y="8523"/>
                    <a:pt x="1215" y="8499"/>
                  </a:cubicBezTo>
                  <a:cubicBezTo>
                    <a:pt x="1203" y="8488"/>
                    <a:pt x="1191" y="8488"/>
                    <a:pt x="1191" y="8464"/>
                  </a:cubicBezTo>
                  <a:cubicBezTo>
                    <a:pt x="1155" y="8452"/>
                    <a:pt x="1143" y="8440"/>
                    <a:pt x="1120" y="8428"/>
                  </a:cubicBezTo>
                  <a:cubicBezTo>
                    <a:pt x="1096" y="8404"/>
                    <a:pt x="1084" y="8404"/>
                    <a:pt x="1072" y="8392"/>
                  </a:cubicBezTo>
                  <a:cubicBezTo>
                    <a:pt x="1060" y="8380"/>
                    <a:pt x="1036" y="8380"/>
                    <a:pt x="1036" y="8369"/>
                  </a:cubicBezTo>
                  <a:cubicBezTo>
                    <a:pt x="822" y="8321"/>
                    <a:pt x="310" y="7154"/>
                    <a:pt x="1310" y="6321"/>
                  </a:cubicBezTo>
                  <a:close/>
                  <a:moveTo>
                    <a:pt x="17669" y="6535"/>
                  </a:moveTo>
                  <a:cubicBezTo>
                    <a:pt x="18634" y="7154"/>
                    <a:pt x="18122" y="8333"/>
                    <a:pt x="18003" y="8583"/>
                  </a:cubicBezTo>
                  <a:cubicBezTo>
                    <a:pt x="17991" y="8607"/>
                    <a:pt x="17979" y="8607"/>
                    <a:pt x="17979" y="8619"/>
                  </a:cubicBezTo>
                  <a:cubicBezTo>
                    <a:pt x="17967" y="8630"/>
                    <a:pt x="17943" y="8630"/>
                    <a:pt x="17931" y="8642"/>
                  </a:cubicBezTo>
                  <a:cubicBezTo>
                    <a:pt x="17907" y="8666"/>
                    <a:pt x="17884" y="8678"/>
                    <a:pt x="17860" y="8690"/>
                  </a:cubicBezTo>
                  <a:cubicBezTo>
                    <a:pt x="17848" y="8702"/>
                    <a:pt x="17824" y="8702"/>
                    <a:pt x="17824" y="8726"/>
                  </a:cubicBezTo>
                  <a:cubicBezTo>
                    <a:pt x="17800" y="8738"/>
                    <a:pt x="17765" y="8750"/>
                    <a:pt x="17753" y="8785"/>
                  </a:cubicBezTo>
                  <a:cubicBezTo>
                    <a:pt x="17741" y="8785"/>
                    <a:pt x="17741" y="8797"/>
                    <a:pt x="17729" y="8797"/>
                  </a:cubicBezTo>
                  <a:cubicBezTo>
                    <a:pt x="17693" y="8821"/>
                    <a:pt x="17645" y="8845"/>
                    <a:pt x="17622" y="8869"/>
                  </a:cubicBezTo>
                  <a:lnTo>
                    <a:pt x="17610" y="8869"/>
                  </a:lnTo>
                  <a:cubicBezTo>
                    <a:pt x="17574" y="8880"/>
                    <a:pt x="17538" y="8916"/>
                    <a:pt x="17503" y="8928"/>
                  </a:cubicBezTo>
                  <a:cubicBezTo>
                    <a:pt x="17491" y="8928"/>
                    <a:pt x="17491" y="8940"/>
                    <a:pt x="17467" y="8940"/>
                  </a:cubicBezTo>
                  <a:cubicBezTo>
                    <a:pt x="17443" y="8964"/>
                    <a:pt x="17407" y="8976"/>
                    <a:pt x="17395" y="8988"/>
                  </a:cubicBezTo>
                  <a:cubicBezTo>
                    <a:pt x="17384" y="8988"/>
                    <a:pt x="17360" y="9000"/>
                    <a:pt x="17348" y="9000"/>
                  </a:cubicBezTo>
                  <a:cubicBezTo>
                    <a:pt x="17324" y="9023"/>
                    <a:pt x="17312" y="9035"/>
                    <a:pt x="17276" y="9047"/>
                  </a:cubicBezTo>
                  <a:cubicBezTo>
                    <a:pt x="17264" y="9047"/>
                    <a:pt x="17241" y="9059"/>
                    <a:pt x="17229" y="9059"/>
                  </a:cubicBezTo>
                  <a:cubicBezTo>
                    <a:pt x="17205" y="9083"/>
                    <a:pt x="17193" y="9095"/>
                    <a:pt x="17157" y="9107"/>
                  </a:cubicBezTo>
                  <a:cubicBezTo>
                    <a:pt x="17145" y="9107"/>
                    <a:pt x="17134" y="9119"/>
                    <a:pt x="17110" y="9119"/>
                  </a:cubicBezTo>
                  <a:cubicBezTo>
                    <a:pt x="17086" y="9142"/>
                    <a:pt x="17050" y="9154"/>
                    <a:pt x="17038" y="9166"/>
                  </a:cubicBezTo>
                  <a:cubicBezTo>
                    <a:pt x="17026" y="9166"/>
                    <a:pt x="17014" y="9178"/>
                    <a:pt x="17014" y="9178"/>
                  </a:cubicBezTo>
                  <a:lnTo>
                    <a:pt x="16919" y="9226"/>
                  </a:lnTo>
                  <a:cubicBezTo>
                    <a:pt x="16907" y="9226"/>
                    <a:pt x="16907" y="9238"/>
                    <a:pt x="16895" y="9238"/>
                  </a:cubicBezTo>
                  <a:cubicBezTo>
                    <a:pt x="16812" y="9273"/>
                    <a:pt x="16729" y="9297"/>
                    <a:pt x="16657" y="9333"/>
                  </a:cubicBezTo>
                  <a:lnTo>
                    <a:pt x="16633" y="9333"/>
                  </a:lnTo>
                  <a:cubicBezTo>
                    <a:pt x="16610" y="9345"/>
                    <a:pt x="16562" y="9357"/>
                    <a:pt x="16538" y="9381"/>
                  </a:cubicBezTo>
                  <a:cubicBezTo>
                    <a:pt x="16514" y="9381"/>
                    <a:pt x="16514" y="9381"/>
                    <a:pt x="16502" y="9392"/>
                  </a:cubicBezTo>
                  <a:cubicBezTo>
                    <a:pt x="16479" y="9404"/>
                    <a:pt x="16443" y="9404"/>
                    <a:pt x="16419" y="9416"/>
                  </a:cubicBezTo>
                  <a:cubicBezTo>
                    <a:pt x="16395" y="9416"/>
                    <a:pt x="16383" y="9440"/>
                    <a:pt x="16383" y="9440"/>
                  </a:cubicBezTo>
                  <a:cubicBezTo>
                    <a:pt x="16360" y="9452"/>
                    <a:pt x="16324" y="9452"/>
                    <a:pt x="16300" y="9464"/>
                  </a:cubicBezTo>
                  <a:cubicBezTo>
                    <a:pt x="16276" y="9464"/>
                    <a:pt x="16264" y="9476"/>
                    <a:pt x="16264" y="9476"/>
                  </a:cubicBezTo>
                  <a:cubicBezTo>
                    <a:pt x="16241" y="9500"/>
                    <a:pt x="16205" y="9500"/>
                    <a:pt x="16181" y="9512"/>
                  </a:cubicBezTo>
                  <a:cubicBezTo>
                    <a:pt x="16157" y="9512"/>
                    <a:pt x="16157" y="9512"/>
                    <a:pt x="16145" y="9523"/>
                  </a:cubicBezTo>
                  <a:cubicBezTo>
                    <a:pt x="16121" y="9535"/>
                    <a:pt x="16086" y="9535"/>
                    <a:pt x="16062" y="9559"/>
                  </a:cubicBezTo>
                  <a:lnTo>
                    <a:pt x="16026" y="9559"/>
                  </a:lnTo>
                  <a:cubicBezTo>
                    <a:pt x="15907" y="9583"/>
                    <a:pt x="15776" y="9619"/>
                    <a:pt x="15657" y="9642"/>
                  </a:cubicBezTo>
                  <a:lnTo>
                    <a:pt x="15645" y="9642"/>
                  </a:lnTo>
                  <a:cubicBezTo>
                    <a:pt x="15610" y="9654"/>
                    <a:pt x="15562" y="9654"/>
                    <a:pt x="15538" y="9654"/>
                  </a:cubicBezTo>
                  <a:lnTo>
                    <a:pt x="15502" y="9654"/>
                  </a:lnTo>
                  <a:cubicBezTo>
                    <a:pt x="15479" y="9654"/>
                    <a:pt x="15443" y="9678"/>
                    <a:pt x="15419" y="9678"/>
                  </a:cubicBezTo>
                  <a:lnTo>
                    <a:pt x="15383" y="9678"/>
                  </a:lnTo>
                  <a:cubicBezTo>
                    <a:pt x="15359" y="9678"/>
                    <a:pt x="15324" y="9690"/>
                    <a:pt x="15300" y="9690"/>
                  </a:cubicBezTo>
                  <a:lnTo>
                    <a:pt x="15264" y="9690"/>
                  </a:lnTo>
                  <a:cubicBezTo>
                    <a:pt x="15240" y="9690"/>
                    <a:pt x="15205" y="9702"/>
                    <a:pt x="15169" y="9702"/>
                  </a:cubicBezTo>
                  <a:lnTo>
                    <a:pt x="15133" y="9702"/>
                  </a:lnTo>
                  <a:cubicBezTo>
                    <a:pt x="15086" y="9702"/>
                    <a:pt x="15062" y="9714"/>
                    <a:pt x="15014" y="9714"/>
                  </a:cubicBezTo>
                  <a:cubicBezTo>
                    <a:pt x="14931" y="9738"/>
                    <a:pt x="14848" y="9750"/>
                    <a:pt x="14764" y="9750"/>
                  </a:cubicBezTo>
                  <a:cubicBezTo>
                    <a:pt x="14717" y="9750"/>
                    <a:pt x="14693" y="9762"/>
                    <a:pt x="14645" y="9762"/>
                  </a:cubicBezTo>
                  <a:lnTo>
                    <a:pt x="14633" y="9762"/>
                  </a:lnTo>
                  <a:cubicBezTo>
                    <a:pt x="14597" y="9762"/>
                    <a:pt x="14574" y="9762"/>
                    <a:pt x="14526" y="9773"/>
                  </a:cubicBezTo>
                  <a:lnTo>
                    <a:pt x="14490" y="9773"/>
                  </a:lnTo>
                  <a:cubicBezTo>
                    <a:pt x="14467" y="9773"/>
                    <a:pt x="14431" y="9773"/>
                    <a:pt x="14407" y="9797"/>
                  </a:cubicBezTo>
                  <a:lnTo>
                    <a:pt x="14133" y="9797"/>
                  </a:lnTo>
                  <a:cubicBezTo>
                    <a:pt x="14014" y="9797"/>
                    <a:pt x="13895" y="9809"/>
                    <a:pt x="13776" y="9809"/>
                  </a:cubicBezTo>
                  <a:lnTo>
                    <a:pt x="12442" y="9809"/>
                  </a:lnTo>
                  <a:cubicBezTo>
                    <a:pt x="12383" y="9809"/>
                    <a:pt x="12323" y="9797"/>
                    <a:pt x="12264" y="9797"/>
                  </a:cubicBezTo>
                  <a:lnTo>
                    <a:pt x="11788" y="9797"/>
                  </a:lnTo>
                  <a:cubicBezTo>
                    <a:pt x="11776" y="9797"/>
                    <a:pt x="11740" y="9797"/>
                    <a:pt x="11728" y="9773"/>
                  </a:cubicBezTo>
                  <a:lnTo>
                    <a:pt x="11669" y="9773"/>
                  </a:lnTo>
                  <a:lnTo>
                    <a:pt x="11669" y="9762"/>
                  </a:lnTo>
                  <a:cubicBezTo>
                    <a:pt x="11669" y="9750"/>
                    <a:pt x="11680" y="9750"/>
                    <a:pt x="11680" y="9738"/>
                  </a:cubicBezTo>
                  <a:cubicBezTo>
                    <a:pt x="11680" y="9714"/>
                    <a:pt x="11680" y="9714"/>
                    <a:pt x="11692" y="9702"/>
                  </a:cubicBezTo>
                  <a:cubicBezTo>
                    <a:pt x="11692" y="9690"/>
                    <a:pt x="11692" y="9690"/>
                    <a:pt x="11716" y="9678"/>
                  </a:cubicBezTo>
                  <a:cubicBezTo>
                    <a:pt x="11716" y="9654"/>
                    <a:pt x="11716" y="9654"/>
                    <a:pt x="11728" y="9642"/>
                  </a:cubicBezTo>
                  <a:cubicBezTo>
                    <a:pt x="11728" y="9631"/>
                    <a:pt x="11728" y="9631"/>
                    <a:pt x="11740" y="9619"/>
                  </a:cubicBezTo>
                  <a:lnTo>
                    <a:pt x="11740" y="9583"/>
                  </a:lnTo>
                  <a:lnTo>
                    <a:pt x="11740" y="9559"/>
                  </a:lnTo>
                  <a:lnTo>
                    <a:pt x="11740" y="9523"/>
                  </a:lnTo>
                  <a:lnTo>
                    <a:pt x="11740" y="9500"/>
                  </a:lnTo>
                  <a:lnTo>
                    <a:pt x="11740" y="9464"/>
                  </a:lnTo>
                  <a:lnTo>
                    <a:pt x="11740" y="9440"/>
                  </a:lnTo>
                  <a:lnTo>
                    <a:pt x="11740" y="9404"/>
                  </a:lnTo>
                  <a:lnTo>
                    <a:pt x="11740" y="9357"/>
                  </a:lnTo>
                  <a:lnTo>
                    <a:pt x="11740" y="9345"/>
                  </a:lnTo>
                  <a:lnTo>
                    <a:pt x="11740" y="9285"/>
                  </a:lnTo>
                  <a:lnTo>
                    <a:pt x="11740" y="9202"/>
                  </a:lnTo>
                  <a:lnTo>
                    <a:pt x="11740" y="9178"/>
                  </a:lnTo>
                  <a:cubicBezTo>
                    <a:pt x="11740" y="9154"/>
                    <a:pt x="11740" y="9119"/>
                    <a:pt x="11728" y="9095"/>
                  </a:cubicBezTo>
                  <a:lnTo>
                    <a:pt x="11728" y="9071"/>
                  </a:lnTo>
                  <a:cubicBezTo>
                    <a:pt x="11728" y="9047"/>
                    <a:pt x="11716" y="9035"/>
                    <a:pt x="11716" y="9000"/>
                  </a:cubicBezTo>
                  <a:lnTo>
                    <a:pt x="11716" y="8988"/>
                  </a:lnTo>
                  <a:cubicBezTo>
                    <a:pt x="11716" y="8952"/>
                    <a:pt x="11692" y="8928"/>
                    <a:pt x="11692" y="8916"/>
                  </a:cubicBezTo>
                  <a:lnTo>
                    <a:pt x="11692" y="8892"/>
                  </a:lnTo>
                  <a:cubicBezTo>
                    <a:pt x="11680" y="8869"/>
                    <a:pt x="11680" y="8857"/>
                    <a:pt x="11669" y="8821"/>
                  </a:cubicBezTo>
                  <a:lnTo>
                    <a:pt x="11669" y="8809"/>
                  </a:lnTo>
                  <a:cubicBezTo>
                    <a:pt x="11657" y="8773"/>
                    <a:pt x="11657" y="8761"/>
                    <a:pt x="11633" y="8738"/>
                  </a:cubicBezTo>
                  <a:cubicBezTo>
                    <a:pt x="11633" y="8738"/>
                    <a:pt x="11633" y="8714"/>
                    <a:pt x="11621" y="8714"/>
                  </a:cubicBezTo>
                  <a:cubicBezTo>
                    <a:pt x="11609" y="8690"/>
                    <a:pt x="11597" y="8678"/>
                    <a:pt x="11573" y="8642"/>
                  </a:cubicBezTo>
                  <a:cubicBezTo>
                    <a:pt x="11561" y="8619"/>
                    <a:pt x="11549" y="8595"/>
                    <a:pt x="11538" y="8571"/>
                  </a:cubicBezTo>
                  <a:lnTo>
                    <a:pt x="11538" y="8559"/>
                  </a:lnTo>
                  <a:lnTo>
                    <a:pt x="11538" y="8535"/>
                  </a:lnTo>
                  <a:cubicBezTo>
                    <a:pt x="11549" y="8523"/>
                    <a:pt x="11549" y="8511"/>
                    <a:pt x="11561" y="8499"/>
                  </a:cubicBezTo>
                  <a:cubicBezTo>
                    <a:pt x="11573" y="8476"/>
                    <a:pt x="11573" y="8464"/>
                    <a:pt x="11597" y="8452"/>
                  </a:cubicBezTo>
                  <a:cubicBezTo>
                    <a:pt x="11609" y="8440"/>
                    <a:pt x="11609" y="8416"/>
                    <a:pt x="11621" y="8404"/>
                  </a:cubicBezTo>
                  <a:cubicBezTo>
                    <a:pt x="11633" y="8392"/>
                    <a:pt x="11633" y="8380"/>
                    <a:pt x="11657" y="8357"/>
                  </a:cubicBezTo>
                  <a:cubicBezTo>
                    <a:pt x="11669" y="8345"/>
                    <a:pt x="11669" y="8333"/>
                    <a:pt x="11680" y="8321"/>
                  </a:cubicBezTo>
                  <a:cubicBezTo>
                    <a:pt x="11692" y="8309"/>
                    <a:pt x="11692" y="8285"/>
                    <a:pt x="11716" y="8273"/>
                  </a:cubicBezTo>
                  <a:cubicBezTo>
                    <a:pt x="11728" y="8261"/>
                    <a:pt x="11728" y="8249"/>
                    <a:pt x="11740" y="8249"/>
                  </a:cubicBezTo>
                  <a:cubicBezTo>
                    <a:pt x="11752" y="8226"/>
                    <a:pt x="11752" y="8214"/>
                    <a:pt x="11776" y="8202"/>
                  </a:cubicBezTo>
                  <a:cubicBezTo>
                    <a:pt x="11788" y="8190"/>
                    <a:pt x="11788" y="8166"/>
                    <a:pt x="11800" y="8166"/>
                  </a:cubicBezTo>
                  <a:cubicBezTo>
                    <a:pt x="11811" y="8154"/>
                    <a:pt x="11811" y="8142"/>
                    <a:pt x="11835" y="8130"/>
                  </a:cubicBezTo>
                  <a:cubicBezTo>
                    <a:pt x="11847" y="8107"/>
                    <a:pt x="11847" y="8095"/>
                    <a:pt x="11859" y="8095"/>
                  </a:cubicBezTo>
                  <a:cubicBezTo>
                    <a:pt x="11871" y="8083"/>
                    <a:pt x="11871" y="8059"/>
                    <a:pt x="11895" y="8047"/>
                  </a:cubicBezTo>
                  <a:lnTo>
                    <a:pt x="11919" y="8023"/>
                  </a:lnTo>
                  <a:cubicBezTo>
                    <a:pt x="11930" y="8011"/>
                    <a:pt x="11930" y="7988"/>
                    <a:pt x="11954" y="7988"/>
                  </a:cubicBezTo>
                  <a:lnTo>
                    <a:pt x="11978" y="7964"/>
                  </a:lnTo>
                  <a:cubicBezTo>
                    <a:pt x="11990" y="7940"/>
                    <a:pt x="11990" y="7928"/>
                    <a:pt x="12014" y="7928"/>
                  </a:cubicBezTo>
                  <a:lnTo>
                    <a:pt x="12038" y="7904"/>
                  </a:lnTo>
                  <a:cubicBezTo>
                    <a:pt x="12050" y="7880"/>
                    <a:pt x="12050" y="7868"/>
                    <a:pt x="12073" y="7868"/>
                  </a:cubicBezTo>
                  <a:lnTo>
                    <a:pt x="12097" y="7845"/>
                  </a:lnTo>
                  <a:lnTo>
                    <a:pt x="12133" y="7809"/>
                  </a:lnTo>
                  <a:lnTo>
                    <a:pt x="12157" y="7785"/>
                  </a:lnTo>
                  <a:lnTo>
                    <a:pt x="12192" y="7749"/>
                  </a:lnTo>
                  <a:lnTo>
                    <a:pt x="12216" y="7726"/>
                  </a:lnTo>
                  <a:lnTo>
                    <a:pt x="12252" y="7690"/>
                  </a:lnTo>
                  <a:lnTo>
                    <a:pt x="12276" y="7666"/>
                  </a:lnTo>
                  <a:cubicBezTo>
                    <a:pt x="12288" y="7642"/>
                    <a:pt x="12311" y="7642"/>
                    <a:pt x="12311" y="7630"/>
                  </a:cubicBezTo>
                  <a:lnTo>
                    <a:pt x="12335" y="7607"/>
                  </a:lnTo>
                  <a:cubicBezTo>
                    <a:pt x="12347" y="7583"/>
                    <a:pt x="12371" y="7583"/>
                    <a:pt x="12371" y="7571"/>
                  </a:cubicBezTo>
                  <a:lnTo>
                    <a:pt x="12395" y="7547"/>
                  </a:lnTo>
                  <a:cubicBezTo>
                    <a:pt x="12407" y="7523"/>
                    <a:pt x="12431" y="7523"/>
                    <a:pt x="12431" y="7511"/>
                  </a:cubicBezTo>
                  <a:cubicBezTo>
                    <a:pt x="12442" y="7499"/>
                    <a:pt x="12442" y="7499"/>
                    <a:pt x="12454" y="7499"/>
                  </a:cubicBezTo>
                  <a:cubicBezTo>
                    <a:pt x="12466" y="7487"/>
                    <a:pt x="12490" y="7487"/>
                    <a:pt x="12490" y="7464"/>
                  </a:cubicBezTo>
                  <a:cubicBezTo>
                    <a:pt x="12502" y="7464"/>
                    <a:pt x="12502" y="7452"/>
                    <a:pt x="12514" y="7452"/>
                  </a:cubicBezTo>
                  <a:cubicBezTo>
                    <a:pt x="12526" y="7440"/>
                    <a:pt x="12550" y="7440"/>
                    <a:pt x="12550" y="7428"/>
                  </a:cubicBezTo>
                  <a:cubicBezTo>
                    <a:pt x="12562" y="7428"/>
                    <a:pt x="12562" y="7404"/>
                    <a:pt x="12573" y="7404"/>
                  </a:cubicBezTo>
                  <a:cubicBezTo>
                    <a:pt x="12585" y="7392"/>
                    <a:pt x="12609" y="7392"/>
                    <a:pt x="12621" y="7380"/>
                  </a:cubicBezTo>
                  <a:cubicBezTo>
                    <a:pt x="12633" y="7380"/>
                    <a:pt x="12633" y="7368"/>
                    <a:pt x="12645" y="7368"/>
                  </a:cubicBezTo>
                  <a:cubicBezTo>
                    <a:pt x="12669" y="7345"/>
                    <a:pt x="12681" y="7345"/>
                    <a:pt x="12692" y="7333"/>
                  </a:cubicBezTo>
                  <a:cubicBezTo>
                    <a:pt x="12704" y="7333"/>
                    <a:pt x="12704" y="7321"/>
                    <a:pt x="12728" y="7321"/>
                  </a:cubicBezTo>
                  <a:cubicBezTo>
                    <a:pt x="12740" y="7309"/>
                    <a:pt x="12752" y="7309"/>
                    <a:pt x="12764" y="7285"/>
                  </a:cubicBezTo>
                  <a:cubicBezTo>
                    <a:pt x="12788" y="7285"/>
                    <a:pt x="12788" y="7273"/>
                    <a:pt x="12800" y="7273"/>
                  </a:cubicBezTo>
                  <a:cubicBezTo>
                    <a:pt x="12812" y="7261"/>
                    <a:pt x="12823" y="7261"/>
                    <a:pt x="12847" y="7249"/>
                  </a:cubicBezTo>
                  <a:cubicBezTo>
                    <a:pt x="12859" y="7249"/>
                    <a:pt x="12859" y="7226"/>
                    <a:pt x="12871" y="7226"/>
                  </a:cubicBezTo>
                  <a:cubicBezTo>
                    <a:pt x="12883" y="7214"/>
                    <a:pt x="12907" y="7214"/>
                    <a:pt x="12919" y="7202"/>
                  </a:cubicBezTo>
                  <a:cubicBezTo>
                    <a:pt x="12931" y="7202"/>
                    <a:pt x="12931" y="7190"/>
                    <a:pt x="12943" y="7190"/>
                  </a:cubicBezTo>
                  <a:cubicBezTo>
                    <a:pt x="12966" y="7166"/>
                    <a:pt x="12978" y="7166"/>
                    <a:pt x="12990" y="7154"/>
                  </a:cubicBezTo>
                  <a:cubicBezTo>
                    <a:pt x="13002" y="7154"/>
                    <a:pt x="13002" y="7142"/>
                    <a:pt x="13026" y="7142"/>
                  </a:cubicBezTo>
                  <a:cubicBezTo>
                    <a:pt x="13038" y="7130"/>
                    <a:pt x="13050" y="7130"/>
                    <a:pt x="13062" y="7106"/>
                  </a:cubicBezTo>
                  <a:cubicBezTo>
                    <a:pt x="13062" y="7106"/>
                    <a:pt x="13085" y="7106"/>
                    <a:pt x="13085" y="7095"/>
                  </a:cubicBezTo>
                  <a:cubicBezTo>
                    <a:pt x="13097" y="7083"/>
                    <a:pt x="13109" y="7083"/>
                    <a:pt x="13145" y="7071"/>
                  </a:cubicBezTo>
                  <a:cubicBezTo>
                    <a:pt x="13145" y="7071"/>
                    <a:pt x="13157" y="7071"/>
                    <a:pt x="13157" y="7047"/>
                  </a:cubicBezTo>
                  <a:cubicBezTo>
                    <a:pt x="13169" y="7035"/>
                    <a:pt x="13204" y="7035"/>
                    <a:pt x="13216" y="7023"/>
                  </a:cubicBezTo>
                  <a:cubicBezTo>
                    <a:pt x="13288" y="6987"/>
                    <a:pt x="13347" y="6964"/>
                    <a:pt x="13419" y="6928"/>
                  </a:cubicBezTo>
                  <a:cubicBezTo>
                    <a:pt x="13443" y="6916"/>
                    <a:pt x="13466" y="6916"/>
                    <a:pt x="13478" y="6904"/>
                  </a:cubicBezTo>
                  <a:lnTo>
                    <a:pt x="13502" y="6904"/>
                  </a:lnTo>
                  <a:cubicBezTo>
                    <a:pt x="13514" y="6904"/>
                    <a:pt x="13526" y="6892"/>
                    <a:pt x="13562" y="6892"/>
                  </a:cubicBezTo>
                  <a:lnTo>
                    <a:pt x="13574" y="6892"/>
                  </a:lnTo>
                  <a:cubicBezTo>
                    <a:pt x="13585" y="6892"/>
                    <a:pt x="13597" y="6868"/>
                    <a:pt x="13621" y="6868"/>
                  </a:cubicBezTo>
                  <a:lnTo>
                    <a:pt x="13645" y="6868"/>
                  </a:lnTo>
                  <a:cubicBezTo>
                    <a:pt x="13657" y="6868"/>
                    <a:pt x="13681" y="6856"/>
                    <a:pt x="13693" y="6856"/>
                  </a:cubicBezTo>
                  <a:lnTo>
                    <a:pt x="13716" y="6856"/>
                  </a:lnTo>
                  <a:cubicBezTo>
                    <a:pt x="13740" y="6856"/>
                    <a:pt x="13752" y="6845"/>
                    <a:pt x="13764" y="6845"/>
                  </a:cubicBezTo>
                  <a:lnTo>
                    <a:pt x="13800" y="6845"/>
                  </a:lnTo>
                  <a:cubicBezTo>
                    <a:pt x="13812" y="6845"/>
                    <a:pt x="13824" y="6833"/>
                    <a:pt x="13835" y="6833"/>
                  </a:cubicBezTo>
                  <a:lnTo>
                    <a:pt x="13871" y="6833"/>
                  </a:lnTo>
                  <a:cubicBezTo>
                    <a:pt x="13883" y="6833"/>
                    <a:pt x="13895" y="6809"/>
                    <a:pt x="13919" y="6809"/>
                  </a:cubicBezTo>
                  <a:lnTo>
                    <a:pt x="13943" y="6809"/>
                  </a:lnTo>
                  <a:cubicBezTo>
                    <a:pt x="13955" y="6809"/>
                    <a:pt x="13978" y="6809"/>
                    <a:pt x="13990" y="6797"/>
                  </a:cubicBezTo>
                  <a:lnTo>
                    <a:pt x="14014" y="6797"/>
                  </a:lnTo>
                  <a:cubicBezTo>
                    <a:pt x="14038" y="6797"/>
                    <a:pt x="14050" y="6797"/>
                    <a:pt x="14062" y="6785"/>
                  </a:cubicBezTo>
                  <a:lnTo>
                    <a:pt x="14097" y="6785"/>
                  </a:lnTo>
                  <a:cubicBezTo>
                    <a:pt x="14109" y="6785"/>
                    <a:pt x="14121" y="6785"/>
                    <a:pt x="14133" y="6773"/>
                  </a:cubicBezTo>
                  <a:lnTo>
                    <a:pt x="14169" y="6773"/>
                  </a:lnTo>
                  <a:cubicBezTo>
                    <a:pt x="14181" y="6773"/>
                    <a:pt x="14193" y="6773"/>
                    <a:pt x="14216" y="6749"/>
                  </a:cubicBezTo>
                  <a:lnTo>
                    <a:pt x="14240" y="6749"/>
                  </a:lnTo>
                  <a:cubicBezTo>
                    <a:pt x="14252" y="6749"/>
                    <a:pt x="14276" y="6749"/>
                    <a:pt x="14288" y="6737"/>
                  </a:cubicBezTo>
                  <a:lnTo>
                    <a:pt x="16717" y="6737"/>
                  </a:lnTo>
                  <a:cubicBezTo>
                    <a:pt x="16741" y="6737"/>
                    <a:pt x="16753" y="6737"/>
                    <a:pt x="16788" y="6725"/>
                  </a:cubicBezTo>
                  <a:lnTo>
                    <a:pt x="16836" y="6725"/>
                  </a:lnTo>
                  <a:cubicBezTo>
                    <a:pt x="16860" y="6725"/>
                    <a:pt x="16907" y="6714"/>
                    <a:pt x="16931" y="6714"/>
                  </a:cubicBezTo>
                  <a:lnTo>
                    <a:pt x="16955" y="6714"/>
                  </a:lnTo>
                  <a:cubicBezTo>
                    <a:pt x="16991" y="6714"/>
                    <a:pt x="17026" y="6690"/>
                    <a:pt x="17074" y="6690"/>
                  </a:cubicBezTo>
                  <a:lnTo>
                    <a:pt x="17110" y="6690"/>
                  </a:lnTo>
                  <a:cubicBezTo>
                    <a:pt x="17145" y="6690"/>
                    <a:pt x="17157" y="6678"/>
                    <a:pt x="17193" y="6678"/>
                  </a:cubicBezTo>
                  <a:cubicBezTo>
                    <a:pt x="17205" y="6678"/>
                    <a:pt x="17217" y="6678"/>
                    <a:pt x="17229" y="6666"/>
                  </a:cubicBezTo>
                  <a:cubicBezTo>
                    <a:pt x="17253" y="6666"/>
                    <a:pt x="17276" y="6654"/>
                    <a:pt x="17288" y="6654"/>
                  </a:cubicBezTo>
                  <a:cubicBezTo>
                    <a:pt x="17312" y="6654"/>
                    <a:pt x="17324" y="6630"/>
                    <a:pt x="17336" y="6630"/>
                  </a:cubicBezTo>
                  <a:cubicBezTo>
                    <a:pt x="17348" y="6630"/>
                    <a:pt x="17384" y="6618"/>
                    <a:pt x="17395" y="6618"/>
                  </a:cubicBezTo>
                  <a:cubicBezTo>
                    <a:pt x="17407" y="6618"/>
                    <a:pt x="17431" y="6606"/>
                    <a:pt x="17443" y="6606"/>
                  </a:cubicBezTo>
                  <a:cubicBezTo>
                    <a:pt x="17455" y="6606"/>
                    <a:pt x="17491" y="6594"/>
                    <a:pt x="17503" y="6594"/>
                  </a:cubicBezTo>
                  <a:cubicBezTo>
                    <a:pt x="17515" y="6594"/>
                    <a:pt x="17526" y="6571"/>
                    <a:pt x="17550" y="6571"/>
                  </a:cubicBezTo>
                  <a:cubicBezTo>
                    <a:pt x="17562" y="6571"/>
                    <a:pt x="17586" y="6559"/>
                    <a:pt x="17610" y="6547"/>
                  </a:cubicBezTo>
                  <a:cubicBezTo>
                    <a:pt x="17622" y="6547"/>
                    <a:pt x="17634" y="6535"/>
                    <a:pt x="17645" y="6535"/>
                  </a:cubicBezTo>
                  <a:close/>
                  <a:moveTo>
                    <a:pt x="8597" y="8523"/>
                  </a:moveTo>
                  <a:cubicBezTo>
                    <a:pt x="8609" y="8523"/>
                    <a:pt x="8644" y="8547"/>
                    <a:pt x="8656" y="8547"/>
                  </a:cubicBezTo>
                  <a:cubicBezTo>
                    <a:pt x="8966" y="8630"/>
                    <a:pt x="9192" y="8916"/>
                    <a:pt x="9204" y="9238"/>
                  </a:cubicBezTo>
                  <a:lnTo>
                    <a:pt x="9204" y="9273"/>
                  </a:lnTo>
                  <a:cubicBezTo>
                    <a:pt x="9192" y="9654"/>
                    <a:pt x="8859" y="9988"/>
                    <a:pt x="8454" y="10000"/>
                  </a:cubicBezTo>
                  <a:lnTo>
                    <a:pt x="8359" y="10000"/>
                  </a:lnTo>
                  <a:cubicBezTo>
                    <a:pt x="8180" y="9988"/>
                    <a:pt x="8025" y="9893"/>
                    <a:pt x="7906" y="9762"/>
                  </a:cubicBezTo>
                  <a:lnTo>
                    <a:pt x="7882" y="9750"/>
                  </a:lnTo>
                  <a:cubicBezTo>
                    <a:pt x="7763" y="9619"/>
                    <a:pt x="7704" y="9440"/>
                    <a:pt x="7704" y="9261"/>
                  </a:cubicBezTo>
                  <a:cubicBezTo>
                    <a:pt x="7704" y="9059"/>
                    <a:pt x="7787" y="8880"/>
                    <a:pt x="7918" y="8738"/>
                  </a:cubicBezTo>
                  <a:lnTo>
                    <a:pt x="7966" y="8690"/>
                  </a:lnTo>
                  <a:lnTo>
                    <a:pt x="7978" y="8690"/>
                  </a:lnTo>
                  <a:lnTo>
                    <a:pt x="8025" y="8642"/>
                  </a:lnTo>
                  <a:lnTo>
                    <a:pt x="8037" y="8642"/>
                  </a:lnTo>
                  <a:cubicBezTo>
                    <a:pt x="8085" y="8619"/>
                    <a:pt x="8109" y="8607"/>
                    <a:pt x="8156" y="8571"/>
                  </a:cubicBezTo>
                  <a:lnTo>
                    <a:pt x="8192" y="8571"/>
                  </a:lnTo>
                  <a:cubicBezTo>
                    <a:pt x="8216" y="8571"/>
                    <a:pt x="8228" y="8559"/>
                    <a:pt x="8240" y="8559"/>
                  </a:cubicBezTo>
                  <a:cubicBezTo>
                    <a:pt x="8251" y="8559"/>
                    <a:pt x="8275" y="8547"/>
                    <a:pt x="8287" y="8547"/>
                  </a:cubicBezTo>
                  <a:lnTo>
                    <a:pt x="8299" y="8547"/>
                  </a:lnTo>
                  <a:cubicBezTo>
                    <a:pt x="8311" y="8547"/>
                    <a:pt x="8335" y="8547"/>
                    <a:pt x="8347" y="8523"/>
                  </a:cubicBezTo>
                  <a:close/>
                  <a:moveTo>
                    <a:pt x="10621" y="8511"/>
                  </a:moveTo>
                  <a:cubicBezTo>
                    <a:pt x="10633" y="8511"/>
                    <a:pt x="10657" y="8511"/>
                    <a:pt x="10668" y="8523"/>
                  </a:cubicBezTo>
                  <a:lnTo>
                    <a:pt x="10680" y="8523"/>
                  </a:lnTo>
                  <a:cubicBezTo>
                    <a:pt x="10692" y="8523"/>
                    <a:pt x="10716" y="8547"/>
                    <a:pt x="10728" y="8547"/>
                  </a:cubicBezTo>
                  <a:cubicBezTo>
                    <a:pt x="10740" y="8547"/>
                    <a:pt x="10776" y="8559"/>
                    <a:pt x="10787" y="8559"/>
                  </a:cubicBezTo>
                  <a:cubicBezTo>
                    <a:pt x="10799" y="8559"/>
                    <a:pt x="10799" y="8571"/>
                    <a:pt x="10811" y="8571"/>
                  </a:cubicBezTo>
                  <a:cubicBezTo>
                    <a:pt x="10835" y="8571"/>
                    <a:pt x="10835" y="8583"/>
                    <a:pt x="10847" y="8583"/>
                  </a:cubicBezTo>
                  <a:cubicBezTo>
                    <a:pt x="10895" y="8607"/>
                    <a:pt x="10918" y="8630"/>
                    <a:pt x="10954" y="8642"/>
                  </a:cubicBezTo>
                  <a:cubicBezTo>
                    <a:pt x="10966" y="8666"/>
                    <a:pt x="10978" y="8678"/>
                    <a:pt x="10990" y="8678"/>
                  </a:cubicBezTo>
                  <a:lnTo>
                    <a:pt x="11014" y="8690"/>
                  </a:lnTo>
                  <a:lnTo>
                    <a:pt x="11049" y="8738"/>
                  </a:lnTo>
                  <a:cubicBezTo>
                    <a:pt x="11192" y="8869"/>
                    <a:pt x="11264" y="9059"/>
                    <a:pt x="11264" y="9261"/>
                  </a:cubicBezTo>
                  <a:lnTo>
                    <a:pt x="11264" y="9321"/>
                  </a:lnTo>
                  <a:cubicBezTo>
                    <a:pt x="11252" y="9464"/>
                    <a:pt x="11192" y="9619"/>
                    <a:pt x="11085" y="9738"/>
                  </a:cubicBezTo>
                  <a:cubicBezTo>
                    <a:pt x="11085" y="9750"/>
                    <a:pt x="11073" y="9750"/>
                    <a:pt x="11073" y="9762"/>
                  </a:cubicBezTo>
                  <a:lnTo>
                    <a:pt x="11014" y="9821"/>
                  </a:lnTo>
                  <a:cubicBezTo>
                    <a:pt x="10871" y="9940"/>
                    <a:pt x="10716" y="10000"/>
                    <a:pt x="10537" y="10000"/>
                  </a:cubicBezTo>
                  <a:lnTo>
                    <a:pt x="10514" y="10000"/>
                  </a:lnTo>
                  <a:cubicBezTo>
                    <a:pt x="10085" y="9988"/>
                    <a:pt x="9764" y="9654"/>
                    <a:pt x="9764" y="9261"/>
                  </a:cubicBezTo>
                  <a:lnTo>
                    <a:pt x="9764" y="9226"/>
                  </a:lnTo>
                  <a:cubicBezTo>
                    <a:pt x="9775" y="8904"/>
                    <a:pt x="10002" y="8619"/>
                    <a:pt x="10311" y="8523"/>
                  </a:cubicBezTo>
                  <a:cubicBezTo>
                    <a:pt x="10323" y="8523"/>
                    <a:pt x="10347" y="8511"/>
                    <a:pt x="10371" y="8511"/>
                  </a:cubicBezTo>
                  <a:close/>
                  <a:moveTo>
                    <a:pt x="10228" y="10547"/>
                  </a:moveTo>
                  <a:lnTo>
                    <a:pt x="10228" y="11726"/>
                  </a:lnTo>
                  <a:cubicBezTo>
                    <a:pt x="10228" y="12036"/>
                    <a:pt x="9966" y="12286"/>
                    <a:pt x="9656" y="12286"/>
                  </a:cubicBezTo>
                  <a:lnTo>
                    <a:pt x="9299" y="12286"/>
                  </a:lnTo>
                  <a:cubicBezTo>
                    <a:pt x="8990" y="12286"/>
                    <a:pt x="8740" y="12036"/>
                    <a:pt x="8740" y="11726"/>
                  </a:cubicBezTo>
                  <a:lnTo>
                    <a:pt x="8740" y="10547"/>
                  </a:lnTo>
                  <a:close/>
                  <a:moveTo>
                    <a:pt x="18003" y="9178"/>
                  </a:moveTo>
                  <a:cubicBezTo>
                    <a:pt x="18110" y="9976"/>
                    <a:pt x="18169" y="11464"/>
                    <a:pt x="17169" y="12000"/>
                  </a:cubicBezTo>
                  <a:cubicBezTo>
                    <a:pt x="16663" y="12265"/>
                    <a:pt x="15756" y="12454"/>
                    <a:pt x="14777" y="12454"/>
                  </a:cubicBezTo>
                  <a:cubicBezTo>
                    <a:pt x="14305" y="12454"/>
                    <a:pt x="13816" y="12410"/>
                    <a:pt x="13347" y="12309"/>
                  </a:cubicBezTo>
                  <a:cubicBezTo>
                    <a:pt x="13312" y="12309"/>
                    <a:pt x="13288" y="12298"/>
                    <a:pt x="13264" y="12298"/>
                  </a:cubicBezTo>
                  <a:lnTo>
                    <a:pt x="13240" y="12298"/>
                  </a:lnTo>
                  <a:cubicBezTo>
                    <a:pt x="13216" y="12298"/>
                    <a:pt x="13181" y="12274"/>
                    <a:pt x="13169" y="12274"/>
                  </a:cubicBezTo>
                  <a:lnTo>
                    <a:pt x="13145" y="12274"/>
                  </a:lnTo>
                  <a:cubicBezTo>
                    <a:pt x="13121" y="12274"/>
                    <a:pt x="13097" y="12262"/>
                    <a:pt x="13073" y="12262"/>
                  </a:cubicBezTo>
                  <a:cubicBezTo>
                    <a:pt x="13062" y="12262"/>
                    <a:pt x="13062" y="12262"/>
                    <a:pt x="13050" y="12250"/>
                  </a:cubicBezTo>
                  <a:cubicBezTo>
                    <a:pt x="13038" y="12250"/>
                    <a:pt x="13002" y="12226"/>
                    <a:pt x="12990" y="12226"/>
                  </a:cubicBezTo>
                  <a:cubicBezTo>
                    <a:pt x="12978" y="12226"/>
                    <a:pt x="12978" y="12226"/>
                    <a:pt x="12954" y="12214"/>
                  </a:cubicBezTo>
                  <a:cubicBezTo>
                    <a:pt x="12943" y="12214"/>
                    <a:pt x="12919" y="12202"/>
                    <a:pt x="12895" y="12202"/>
                  </a:cubicBezTo>
                  <a:cubicBezTo>
                    <a:pt x="12883" y="12202"/>
                    <a:pt x="12871" y="12190"/>
                    <a:pt x="12871" y="12190"/>
                  </a:cubicBezTo>
                  <a:cubicBezTo>
                    <a:pt x="12859" y="12190"/>
                    <a:pt x="12823" y="12167"/>
                    <a:pt x="12812" y="12167"/>
                  </a:cubicBezTo>
                  <a:cubicBezTo>
                    <a:pt x="12800" y="12167"/>
                    <a:pt x="12776" y="12155"/>
                    <a:pt x="12776" y="12155"/>
                  </a:cubicBezTo>
                  <a:cubicBezTo>
                    <a:pt x="12764" y="12155"/>
                    <a:pt x="12740" y="12143"/>
                    <a:pt x="12716" y="12143"/>
                  </a:cubicBezTo>
                  <a:cubicBezTo>
                    <a:pt x="12704" y="12143"/>
                    <a:pt x="12692" y="12131"/>
                    <a:pt x="12681" y="12131"/>
                  </a:cubicBezTo>
                  <a:cubicBezTo>
                    <a:pt x="12657" y="12131"/>
                    <a:pt x="12645" y="12107"/>
                    <a:pt x="12621" y="12107"/>
                  </a:cubicBezTo>
                  <a:cubicBezTo>
                    <a:pt x="12597" y="12107"/>
                    <a:pt x="12585" y="12095"/>
                    <a:pt x="12573" y="12095"/>
                  </a:cubicBezTo>
                  <a:cubicBezTo>
                    <a:pt x="12562" y="12095"/>
                    <a:pt x="12538" y="12083"/>
                    <a:pt x="12514" y="12071"/>
                  </a:cubicBezTo>
                  <a:cubicBezTo>
                    <a:pt x="12502" y="12071"/>
                    <a:pt x="12478" y="12048"/>
                    <a:pt x="12466" y="12048"/>
                  </a:cubicBezTo>
                  <a:cubicBezTo>
                    <a:pt x="12454" y="12036"/>
                    <a:pt x="12442" y="12036"/>
                    <a:pt x="12407" y="12024"/>
                  </a:cubicBezTo>
                  <a:cubicBezTo>
                    <a:pt x="12395" y="12024"/>
                    <a:pt x="12383" y="12012"/>
                    <a:pt x="12359" y="12012"/>
                  </a:cubicBezTo>
                  <a:cubicBezTo>
                    <a:pt x="12347" y="11988"/>
                    <a:pt x="12335" y="11988"/>
                    <a:pt x="12300" y="11976"/>
                  </a:cubicBezTo>
                  <a:cubicBezTo>
                    <a:pt x="12288" y="11976"/>
                    <a:pt x="12276" y="11964"/>
                    <a:pt x="12264" y="11964"/>
                  </a:cubicBezTo>
                  <a:cubicBezTo>
                    <a:pt x="12240" y="11952"/>
                    <a:pt x="12216" y="11952"/>
                    <a:pt x="12204" y="11928"/>
                  </a:cubicBezTo>
                  <a:cubicBezTo>
                    <a:pt x="12169" y="11917"/>
                    <a:pt x="12157" y="11905"/>
                    <a:pt x="12121" y="11905"/>
                  </a:cubicBezTo>
                  <a:cubicBezTo>
                    <a:pt x="12109" y="11893"/>
                    <a:pt x="12097" y="11893"/>
                    <a:pt x="12085" y="11869"/>
                  </a:cubicBezTo>
                  <a:cubicBezTo>
                    <a:pt x="12061" y="11857"/>
                    <a:pt x="12050" y="11857"/>
                    <a:pt x="12038" y="11845"/>
                  </a:cubicBezTo>
                  <a:cubicBezTo>
                    <a:pt x="12026" y="11833"/>
                    <a:pt x="12002" y="11833"/>
                    <a:pt x="11990" y="11809"/>
                  </a:cubicBezTo>
                  <a:cubicBezTo>
                    <a:pt x="11978" y="11798"/>
                    <a:pt x="11966" y="11798"/>
                    <a:pt x="11942" y="11786"/>
                  </a:cubicBezTo>
                  <a:cubicBezTo>
                    <a:pt x="11930" y="11774"/>
                    <a:pt x="11919" y="11774"/>
                    <a:pt x="11907" y="11750"/>
                  </a:cubicBezTo>
                  <a:cubicBezTo>
                    <a:pt x="11883" y="11738"/>
                    <a:pt x="11871" y="11738"/>
                    <a:pt x="11859" y="11726"/>
                  </a:cubicBezTo>
                  <a:cubicBezTo>
                    <a:pt x="11847" y="11714"/>
                    <a:pt x="11823" y="11714"/>
                    <a:pt x="11823" y="11690"/>
                  </a:cubicBezTo>
                  <a:cubicBezTo>
                    <a:pt x="11811" y="11678"/>
                    <a:pt x="11800" y="11667"/>
                    <a:pt x="11788" y="11667"/>
                  </a:cubicBezTo>
                  <a:lnTo>
                    <a:pt x="11752" y="11631"/>
                  </a:lnTo>
                  <a:lnTo>
                    <a:pt x="11704" y="11595"/>
                  </a:lnTo>
                  <a:lnTo>
                    <a:pt x="11680" y="11559"/>
                  </a:lnTo>
                  <a:lnTo>
                    <a:pt x="11633" y="11512"/>
                  </a:lnTo>
                  <a:lnTo>
                    <a:pt x="11609" y="11488"/>
                  </a:lnTo>
                  <a:lnTo>
                    <a:pt x="11561" y="11440"/>
                  </a:lnTo>
                  <a:lnTo>
                    <a:pt x="11526" y="11417"/>
                  </a:lnTo>
                  <a:lnTo>
                    <a:pt x="11490" y="11369"/>
                  </a:lnTo>
                  <a:lnTo>
                    <a:pt x="11454" y="11333"/>
                  </a:lnTo>
                  <a:lnTo>
                    <a:pt x="11395" y="11274"/>
                  </a:lnTo>
                  <a:lnTo>
                    <a:pt x="11383" y="11262"/>
                  </a:lnTo>
                  <a:cubicBezTo>
                    <a:pt x="11371" y="11250"/>
                    <a:pt x="11347" y="11214"/>
                    <a:pt x="11323" y="11202"/>
                  </a:cubicBezTo>
                  <a:cubicBezTo>
                    <a:pt x="11323" y="11202"/>
                    <a:pt x="11323" y="11190"/>
                    <a:pt x="11311" y="11190"/>
                  </a:cubicBezTo>
                  <a:cubicBezTo>
                    <a:pt x="11216" y="11095"/>
                    <a:pt x="11145" y="11000"/>
                    <a:pt x="11073" y="10881"/>
                  </a:cubicBezTo>
                  <a:cubicBezTo>
                    <a:pt x="11073" y="10881"/>
                    <a:pt x="11073" y="10857"/>
                    <a:pt x="11049" y="10857"/>
                  </a:cubicBezTo>
                  <a:cubicBezTo>
                    <a:pt x="11038" y="10845"/>
                    <a:pt x="11026" y="10821"/>
                    <a:pt x="11014" y="10797"/>
                  </a:cubicBezTo>
                  <a:cubicBezTo>
                    <a:pt x="11014" y="10785"/>
                    <a:pt x="10990" y="10785"/>
                    <a:pt x="10990" y="10774"/>
                  </a:cubicBezTo>
                  <a:cubicBezTo>
                    <a:pt x="10978" y="10762"/>
                    <a:pt x="10978" y="10726"/>
                    <a:pt x="10966" y="10714"/>
                  </a:cubicBezTo>
                  <a:cubicBezTo>
                    <a:pt x="10966" y="10702"/>
                    <a:pt x="10954" y="10678"/>
                    <a:pt x="10954" y="10666"/>
                  </a:cubicBezTo>
                  <a:cubicBezTo>
                    <a:pt x="10930" y="10655"/>
                    <a:pt x="10930" y="10619"/>
                    <a:pt x="10918" y="10607"/>
                  </a:cubicBezTo>
                  <a:cubicBezTo>
                    <a:pt x="10907" y="10595"/>
                    <a:pt x="10907" y="10583"/>
                    <a:pt x="10895" y="10559"/>
                  </a:cubicBezTo>
                  <a:cubicBezTo>
                    <a:pt x="10871" y="10547"/>
                    <a:pt x="10871" y="10535"/>
                    <a:pt x="10859" y="10500"/>
                  </a:cubicBezTo>
                  <a:cubicBezTo>
                    <a:pt x="10859" y="10488"/>
                    <a:pt x="10847" y="10488"/>
                    <a:pt x="10847" y="10476"/>
                  </a:cubicBezTo>
                  <a:lnTo>
                    <a:pt x="10859" y="10476"/>
                  </a:lnTo>
                  <a:cubicBezTo>
                    <a:pt x="10871" y="10476"/>
                    <a:pt x="10871" y="10476"/>
                    <a:pt x="10895" y="10464"/>
                  </a:cubicBezTo>
                  <a:cubicBezTo>
                    <a:pt x="10907" y="10464"/>
                    <a:pt x="10907" y="10464"/>
                    <a:pt x="10918" y="10440"/>
                  </a:cubicBezTo>
                  <a:cubicBezTo>
                    <a:pt x="10930" y="10440"/>
                    <a:pt x="10930" y="10428"/>
                    <a:pt x="10954" y="10428"/>
                  </a:cubicBezTo>
                  <a:cubicBezTo>
                    <a:pt x="10966" y="10428"/>
                    <a:pt x="10966" y="10416"/>
                    <a:pt x="10978" y="10416"/>
                  </a:cubicBezTo>
                  <a:cubicBezTo>
                    <a:pt x="10990" y="10416"/>
                    <a:pt x="10990" y="10404"/>
                    <a:pt x="11014" y="10404"/>
                  </a:cubicBezTo>
                  <a:cubicBezTo>
                    <a:pt x="11026" y="10404"/>
                    <a:pt x="11026" y="10381"/>
                    <a:pt x="11038" y="10381"/>
                  </a:cubicBezTo>
                  <a:cubicBezTo>
                    <a:pt x="11049" y="10381"/>
                    <a:pt x="11049" y="10369"/>
                    <a:pt x="11073" y="10369"/>
                  </a:cubicBezTo>
                  <a:cubicBezTo>
                    <a:pt x="11085" y="10369"/>
                    <a:pt x="11085" y="10357"/>
                    <a:pt x="11097" y="10357"/>
                  </a:cubicBezTo>
                  <a:cubicBezTo>
                    <a:pt x="11109" y="10357"/>
                    <a:pt x="11109" y="10345"/>
                    <a:pt x="11133" y="10345"/>
                  </a:cubicBezTo>
                  <a:cubicBezTo>
                    <a:pt x="11145" y="10345"/>
                    <a:pt x="11145" y="10321"/>
                    <a:pt x="11157" y="10321"/>
                  </a:cubicBezTo>
                  <a:cubicBezTo>
                    <a:pt x="11180" y="10321"/>
                    <a:pt x="11180" y="10309"/>
                    <a:pt x="11192" y="10309"/>
                  </a:cubicBezTo>
                  <a:cubicBezTo>
                    <a:pt x="11204" y="10309"/>
                    <a:pt x="11204" y="10297"/>
                    <a:pt x="11216" y="10297"/>
                  </a:cubicBezTo>
                  <a:cubicBezTo>
                    <a:pt x="11240" y="10297"/>
                    <a:pt x="11240" y="10285"/>
                    <a:pt x="11252" y="10285"/>
                  </a:cubicBezTo>
                  <a:cubicBezTo>
                    <a:pt x="11264" y="10285"/>
                    <a:pt x="11264" y="10262"/>
                    <a:pt x="11276" y="10262"/>
                  </a:cubicBezTo>
                  <a:cubicBezTo>
                    <a:pt x="11299" y="10262"/>
                    <a:pt x="11299" y="10250"/>
                    <a:pt x="11311" y="10238"/>
                  </a:cubicBezTo>
                  <a:lnTo>
                    <a:pt x="11323" y="10226"/>
                  </a:lnTo>
                  <a:lnTo>
                    <a:pt x="11514" y="10226"/>
                  </a:lnTo>
                  <a:cubicBezTo>
                    <a:pt x="11526" y="10226"/>
                    <a:pt x="11549" y="10226"/>
                    <a:pt x="11573" y="10238"/>
                  </a:cubicBezTo>
                  <a:lnTo>
                    <a:pt x="11859" y="10238"/>
                  </a:lnTo>
                  <a:cubicBezTo>
                    <a:pt x="11907" y="10238"/>
                    <a:pt x="11966" y="10250"/>
                    <a:pt x="12002" y="10250"/>
                  </a:cubicBezTo>
                  <a:lnTo>
                    <a:pt x="12264" y="10250"/>
                  </a:lnTo>
                  <a:cubicBezTo>
                    <a:pt x="12323" y="10250"/>
                    <a:pt x="12383" y="10262"/>
                    <a:pt x="12442" y="10262"/>
                  </a:cubicBezTo>
                  <a:lnTo>
                    <a:pt x="12716" y="10262"/>
                  </a:lnTo>
                  <a:cubicBezTo>
                    <a:pt x="12776" y="10262"/>
                    <a:pt x="12859" y="10262"/>
                    <a:pt x="12919" y="10285"/>
                  </a:cubicBezTo>
                  <a:lnTo>
                    <a:pt x="13966" y="10285"/>
                  </a:lnTo>
                  <a:cubicBezTo>
                    <a:pt x="14026" y="10285"/>
                    <a:pt x="14086" y="10285"/>
                    <a:pt x="14169" y="10262"/>
                  </a:cubicBezTo>
                  <a:cubicBezTo>
                    <a:pt x="14252" y="10262"/>
                    <a:pt x="14347" y="10250"/>
                    <a:pt x="14431" y="10250"/>
                  </a:cubicBezTo>
                  <a:lnTo>
                    <a:pt x="14467" y="10250"/>
                  </a:lnTo>
                  <a:cubicBezTo>
                    <a:pt x="14550" y="10250"/>
                    <a:pt x="14621" y="10238"/>
                    <a:pt x="14705" y="10226"/>
                  </a:cubicBezTo>
                  <a:lnTo>
                    <a:pt x="14740" y="10226"/>
                  </a:lnTo>
                  <a:cubicBezTo>
                    <a:pt x="14824" y="10202"/>
                    <a:pt x="14907" y="10202"/>
                    <a:pt x="14978" y="10190"/>
                  </a:cubicBezTo>
                  <a:lnTo>
                    <a:pt x="15026" y="10190"/>
                  </a:lnTo>
                  <a:cubicBezTo>
                    <a:pt x="15098" y="10178"/>
                    <a:pt x="15193" y="10166"/>
                    <a:pt x="15264" y="10166"/>
                  </a:cubicBezTo>
                  <a:lnTo>
                    <a:pt x="15276" y="10166"/>
                  </a:lnTo>
                  <a:cubicBezTo>
                    <a:pt x="15359" y="10143"/>
                    <a:pt x="15431" y="10131"/>
                    <a:pt x="15514" y="10119"/>
                  </a:cubicBezTo>
                  <a:lnTo>
                    <a:pt x="15550" y="10119"/>
                  </a:lnTo>
                  <a:lnTo>
                    <a:pt x="15776" y="10071"/>
                  </a:lnTo>
                  <a:cubicBezTo>
                    <a:pt x="15788" y="10071"/>
                    <a:pt x="15800" y="10071"/>
                    <a:pt x="15812" y="10059"/>
                  </a:cubicBezTo>
                  <a:cubicBezTo>
                    <a:pt x="15895" y="10047"/>
                    <a:pt x="15967" y="10023"/>
                    <a:pt x="16026" y="10000"/>
                  </a:cubicBezTo>
                  <a:cubicBezTo>
                    <a:pt x="16038" y="10000"/>
                    <a:pt x="16050" y="10000"/>
                    <a:pt x="16074" y="9988"/>
                  </a:cubicBezTo>
                  <a:cubicBezTo>
                    <a:pt x="16145" y="9964"/>
                    <a:pt x="16217" y="9940"/>
                    <a:pt x="16276" y="9928"/>
                  </a:cubicBezTo>
                  <a:lnTo>
                    <a:pt x="16312" y="9928"/>
                  </a:lnTo>
                  <a:cubicBezTo>
                    <a:pt x="16383" y="9904"/>
                    <a:pt x="16455" y="9881"/>
                    <a:pt x="16514" y="9869"/>
                  </a:cubicBezTo>
                  <a:lnTo>
                    <a:pt x="16526" y="9869"/>
                  </a:lnTo>
                  <a:cubicBezTo>
                    <a:pt x="16610" y="9833"/>
                    <a:pt x="16669" y="9821"/>
                    <a:pt x="16741" y="9785"/>
                  </a:cubicBezTo>
                  <a:cubicBezTo>
                    <a:pt x="16753" y="9785"/>
                    <a:pt x="16753" y="9785"/>
                    <a:pt x="16764" y="9773"/>
                  </a:cubicBezTo>
                  <a:cubicBezTo>
                    <a:pt x="16824" y="9750"/>
                    <a:pt x="16907" y="9726"/>
                    <a:pt x="16967" y="9702"/>
                  </a:cubicBezTo>
                  <a:cubicBezTo>
                    <a:pt x="16979" y="9702"/>
                    <a:pt x="16991" y="9690"/>
                    <a:pt x="16991" y="9690"/>
                  </a:cubicBezTo>
                  <a:cubicBezTo>
                    <a:pt x="17050" y="9654"/>
                    <a:pt x="17110" y="9631"/>
                    <a:pt x="17181" y="9607"/>
                  </a:cubicBezTo>
                  <a:cubicBezTo>
                    <a:pt x="17205" y="9607"/>
                    <a:pt x="17205" y="9595"/>
                    <a:pt x="17217" y="9595"/>
                  </a:cubicBezTo>
                  <a:cubicBezTo>
                    <a:pt x="17276" y="9571"/>
                    <a:pt x="17348" y="9535"/>
                    <a:pt x="17407" y="9512"/>
                  </a:cubicBezTo>
                  <a:lnTo>
                    <a:pt x="17586" y="9416"/>
                  </a:lnTo>
                  <a:cubicBezTo>
                    <a:pt x="17598" y="9416"/>
                    <a:pt x="17598" y="9404"/>
                    <a:pt x="17622" y="9404"/>
                  </a:cubicBezTo>
                  <a:cubicBezTo>
                    <a:pt x="17681" y="9369"/>
                    <a:pt x="17741" y="9345"/>
                    <a:pt x="17800" y="9297"/>
                  </a:cubicBezTo>
                  <a:cubicBezTo>
                    <a:pt x="17812" y="9297"/>
                    <a:pt x="17812" y="9285"/>
                    <a:pt x="17824" y="9285"/>
                  </a:cubicBezTo>
                  <a:cubicBezTo>
                    <a:pt x="17884" y="9250"/>
                    <a:pt x="17931" y="9214"/>
                    <a:pt x="17991" y="9178"/>
                  </a:cubicBezTo>
                  <a:close/>
                  <a:moveTo>
                    <a:pt x="941" y="9273"/>
                  </a:moveTo>
                  <a:cubicBezTo>
                    <a:pt x="1001" y="9297"/>
                    <a:pt x="1036" y="9345"/>
                    <a:pt x="1096" y="9381"/>
                  </a:cubicBezTo>
                  <a:cubicBezTo>
                    <a:pt x="1120" y="9381"/>
                    <a:pt x="1120" y="9392"/>
                    <a:pt x="1132" y="9392"/>
                  </a:cubicBezTo>
                  <a:cubicBezTo>
                    <a:pt x="1191" y="9416"/>
                    <a:pt x="1251" y="9452"/>
                    <a:pt x="1310" y="9500"/>
                  </a:cubicBezTo>
                  <a:cubicBezTo>
                    <a:pt x="1322" y="9500"/>
                    <a:pt x="1322" y="9512"/>
                    <a:pt x="1334" y="9512"/>
                  </a:cubicBezTo>
                  <a:lnTo>
                    <a:pt x="1513" y="9595"/>
                  </a:lnTo>
                  <a:cubicBezTo>
                    <a:pt x="1572" y="9631"/>
                    <a:pt x="1632" y="9654"/>
                    <a:pt x="1715" y="9690"/>
                  </a:cubicBezTo>
                  <a:cubicBezTo>
                    <a:pt x="1727" y="9690"/>
                    <a:pt x="1727" y="9702"/>
                    <a:pt x="1739" y="9702"/>
                  </a:cubicBezTo>
                  <a:cubicBezTo>
                    <a:pt x="1798" y="9738"/>
                    <a:pt x="1858" y="9762"/>
                    <a:pt x="1929" y="9773"/>
                  </a:cubicBezTo>
                  <a:cubicBezTo>
                    <a:pt x="1953" y="9773"/>
                    <a:pt x="1965" y="9797"/>
                    <a:pt x="1965" y="9797"/>
                  </a:cubicBezTo>
                  <a:cubicBezTo>
                    <a:pt x="2024" y="9821"/>
                    <a:pt x="2096" y="9833"/>
                    <a:pt x="2155" y="9869"/>
                  </a:cubicBezTo>
                  <a:cubicBezTo>
                    <a:pt x="2167" y="9869"/>
                    <a:pt x="2167" y="9881"/>
                    <a:pt x="2191" y="9881"/>
                  </a:cubicBezTo>
                  <a:cubicBezTo>
                    <a:pt x="2263" y="9916"/>
                    <a:pt x="2322" y="9928"/>
                    <a:pt x="2394" y="9952"/>
                  </a:cubicBezTo>
                  <a:lnTo>
                    <a:pt x="2405" y="9952"/>
                  </a:lnTo>
                  <a:cubicBezTo>
                    <a:pt x="2489" y="9988"/>
                    <a:pt x="2548" y="10000"/>
                    <a:pt x="2620" y="10012"/>
                  </a:cubicBezTo>
                  <a:lnTo>
                    <a:pt x="2644" y="10012"/>
                  </a:lnTo>
                  <a:cubicBezTo>
                    <a:pt x="2727" y="10035"/>
                    <a:pt x="2798" y="10059"/>
                    <a:pt x="2858" y="10071"/>
                  </a:cubicBezTo>
                  <a:cubicBezTo>
                    <a:pt x="2870" y="10071"/>
                    <a:pt x="2882" y="10071"/>
                    <a:pt x="2906" y="10095"/>
                  </a:cubicBezTo>
                  <a:cubicBezTo>
                    <a:pt x="2977" y="10107"/>
                    <a:pt x="3048" y="10119"/>
                    <a:pt x="3108" y="10154"/>
                  </a:cubicBezTo>
                  <a:cubicBezTo>
                    <a:pt x="3120" y="10154"/>
                    <a:pt x="3144" y="10154"/>
                    <a:pt x="3156" y="10166"/>
                  </a:cubicBezTo>
                  <a:lnTo>
                    <a:pt x="3382" y="10214"/>
                  </a:lnTo>
                  <a:lnTo>
                    <a:pt x="3406" y="10214"/>
                  </a:lnTo>
                  <a:cubicBezTo>
                    <a:pt x="3477" y="10226"/>
                    <a:pt x="3560" y="10238"/>
                    <a:pt x="3644" y="10250"/>
                  </a:cubicBezTo>
                  <a:lnTo>
                    <a:pt x="3656" y="10250"/>
                  </a:lnTo>
                  <a:cubicBezTo>
                    <a:pt x="3739" y="10274"/>
                    <a:pt x="3822" y="10285"/>
                    <a:pt x="3894" y="10285"/>
                  </a:cubicBezTo>
                  <a:lnTo>
                    <a:pt x="3941" y="10285"/>
                  </a:lnTo>
                  <a:cubicBezTo>
                    <a:pt x="4013" y="10297"/>
                    <a:pt x="4108" y="10297"/>
                    <a:pt x="4180" y="10309"/>
                  </a:cubicBezTo>
                  <a:lnTo>
                    <a:pt x="4227" y="10309"/>
                  </a:lnTo>
                  <a:cubicBezTo>
                    <a:pt x="4299" y="10333"/>
                    <a:pt x="4394" y="10333"/>
                    <a:pt x="4465" y="10345"/>
                  </a:cubicBezTo>
                  <a:lnTo>
                    <a:pt x="4489" y="10345"/>
                  </a:lnTo>
                  <a:cubicBezTo>
                    <a:pt x="4584" y="10357"/>
                    <a:pt x="4668" y="10357"/>
                    <a:pt x="4763" y="10357"/>
                  </a:cubicBezTo>
                  <a:cubicBezTo>
                    <a:pt x="4822" y="10357"/>
                    <a:pt x="4882" y="10369"/>
                    <a:pt x="4953" y="10369"/>
                  </a:cubicBezTo>
                  <a:lnTo>
                    <a:pt x="7632" y="10369"/>
                  </a:lnTo>
                  <a:lnTo>
                    <a:pt x="7644" y="10393"/>
                  </a:lnTo>
                  <a:cubicBezTo>
                    <a:pt x="7656" y="10393"/>
                    <a:pt x="7656" y="10404"/>
                    <a:pt x="7680" y="10404"/>
                  </a:cubicBezTo>
                  <a:cubicBezTo>
                    <a:pt x="7692" y="10404"/>
                    <a:pt x="7692" y="10416"/>
                    <a:pt x="7704" y="10416"/>
                  </a:cubicBezTo>
                  <a:cubicBezTo>
                    <a:pt x="7716" y="10416"/>
                    <a:pt x="7716" y="10428"/>
                    <a:pt x="7739" y="10428"/>
                  </a:cubicBezTo>
                  <a:cubicBezTo>
                    <a:pt x="7751" y="10428"/>
                    <a:pt x="7751" y="10452"/>
                    <a:pt x="7763" y="10452"/>
                  </a:cubicBezTo>
                  <a:cubicBezTo>
                    <a:pt x="7775" y="10452"/>
                    <a:pt x="7775" y="10464"/>
                    <a:pt x="7799" y="10464"/>
                  </a:cubicBezTo>
                  <a:cubicBezTo>
                    <a:pt x="7811" y="10464"/>
                    <a:pt x="7811" y="10476"/>
                    <a:pt x="7823" y="10476"/>
                  </a:cubicBezTo>
                  <a:cubicBezTo>
                    <a:pt x="7835" y="10476"/>
                    <a:pt x="7835" y="10488"/>
                    <a:pt x="7859" y="10488"/>
                  </a:cubicBezTo>
                  <a:cubicBezTo>
                    <a:pt x="7870" y="10488"/>
                    <a:pt x="7870" y="10512"/>
                    <a:pt x="7882" y="10512"/>
                  </a:cubicBezTo>
                  <a:cubicBezTo>
                    <a:pt x="7906" y="10512"/>
                    <a:pt x="7906" y="10524"/>
                    <a:pt x="7918" y="10524"/>
                  </a:cubicBezTo>
                  <a:cubicBezTo>
                    <a:pt x="7930" y="10524"/>
                    <a:pt x="7930" y="10535"/>
                    <a:pt x="7942" y="10535"/>
                  </a:cubicBezTo>
                  <a:cubicBezTo>
                    <a:pt x="7966" y="10535"/>
                    <a:pt x="7966" y="10547"/>
                    <a:pt x="7978" y="10547"/>
                  </a:cubicBezTo>
                  <a:cubicBezTo>
                    <a:pt x="7990" y="10547"/>
                    <a:pt x="7990" y="10571"/>
                    <a:pt x="8001" y="10571"/>
                  </a:cubicBezTo>
                  <a:cubicBezTo>
                    <a:pt x="8025" y="10571"/>
                    <a:pt x="8025" y="10583"/>
                    <a:pt x="8037" y="10583"/>
                  </a:cubicBezTo>
                  <a:cubicBezTo>
                    <a:pt x="8049" y="10583"/>
                    <a:pt x="8049" y="10583"/>
                    <a:pt x="8061" y="10595"/>
                  </a:cubicBezTo>
                  <a:cubicBezTo>
                    <a:pt x="8085" y="10595"/>
                    <a:pt x="8085" y="10607"/>
                    <a:pt x="8097" y="10607"/>
                  </a:cubicBezTo>
                  <a:lnTo>
                    <a:pt x="8109" y="10607"/>
                  </a:lnTo>
                  <a:cubicBezTo>
                    <a:pt x="8109" y="10631"/>
                    <a:pt x="8109" y="10631"/>
                    <a:pt x="8097" y="10643"/>
                  </a:cubicBezTo>
                  <a:cubicBezTo>
                    <a:pt x="8085" y="10655"/>
                    <a:pt x="8085" y="10690"/>
                    <a:pt x="8061" y="10702"/>
                  </a:cubicBezTo>
                  <a:cubicBezTo>
                    <a:pt x="8061" y="10714"/>
                    <a:pt x="8049" y="10726"/>
                    <a:pt x="8037" y="10750"/>
                  </a:cubicBezTo>
                  <a:cubicBezTo>
                    <a:pt x="8025" y="10762"/>
                    <a:pt x="8025" y="10785"/>
                    <a:pt x="8001" y="10809"/>
                  </a:cubicBezTo>
                  <a:cubicBezTo>
                    <a:pt x="7990" y="10821"/>
                    <a:pt x="7990" y="10833"/>
                    <a:pt x="7978" y="10845"/>
                  </a:cubicBezTo>
                  <a:cubicBezTo>
                    <a:pt x="7966" y="10869"/>
                    <a:pt x="7966" y="10881"/>
                    <a:pt x="7942" y="10905"/>
                  </a:cubicBezTo>
                  <a:cubicBezTo>
                    <a:pt x="7930" y="10928"/>
                    <a:pt x="7930" y="10940"/>
                    <a:pt x="7918" y="10952"/>
                  </a:cubicBezTo>
                  <a:cubicBezTo>
                    <a:pt x="7906" y="10964"/>
                    <a:pt x="7906" y="10988"/>
                    <a:pt x="7882" y="11000"/>
                  </a:cubicBezTo>
                  <a:cubicBezTo>
                    <a:pt x="7870" y="11012"/>
                    <a:pt x="7870" y="11024"/>
                    <a:pt x="7859" y="11047"/>
                  </a:cubicBezTo>
                  <a:cubicBezTo>
                    <a:pt x="7847" y="11059"/>
                    <a:pt x="7847" y="11071"/>
                    <a:pt x="7823" y="11083"/>
                  </a:cubicBezTo>
                  <a:cubicBezTo>
                    <a:pt x="7811" y="11107"/>
                    <a:pt x="7811" y="11119"/>
                    <a:pt x="7799" y="11131"/>
                  </a:cubicBezTo>
                  <a:cubicBezTo>
                    <a:pt x="7787" y="11166"/>
                    <a:pt x="7751" y="11190"/>
                    <a:pt x="7739" y="11226"/>
                  </a:cubicBezTo>
                  <a:cubicBezTo>
                    <a:pt x="7716" y="11238"/>
                    <a:pt x="7704" y="11250"/>
                    <a:pt x="7704" y="11262"/>
                  </a:cubicBezTo>
                  <a:cubicBezTo>
                    <a:pt x="7692" y="11286"/>
                    <a:pt x="7680" y="11297"/>
                    <a:pt x="7680" y="11309"/>
                  </a:cubicBezTo>
                  <a:cubicBezTo>
                    <a:pt x="7656" y="11321"/>
                    <a:pt x="7644" y="11345"/>
                    <a:pt x="7644" y="11357"/>
                  </a:cubicBezTo>
                  <a:cubicBezTo>
                    <a:pt x="7632" y="11369"/>
                    <a:pt x="7620" y="11381"/>
                    <a:pt x="7620" y="11405"/>
                  </a:cubicBezTo>
                  <a:cubicBezTo>
                    <a:pt x="7597" y="11417"/>
                    <a:pt x="7585" y="11428"/>
                    <a:pt x="7585" y="11440"/>
                  </a:cubicBezTo>
                  <a:lnTo>
                    <a:pt x="7537" y="11488"/>
                  </a:lnTo>
                  <a:lnTo>
                    <a:pt x="7501" y="11536"/>
                  </a:lnTo>
                  <a:cubicBezTo>
                    <a:pt x="7478" y="11547"/>
                    <a:pt x="7466" y="11559"/>
                    <a:pt x="7454" y="11559"/>
                  </a:cubicBezTo>
                  <a:cubicBezTo>
                    <a:pt x="7442" y="11583"/>
                    <a:pt x="7418" y="11595"/>
                    <a:pt x="7406" y="11595"/>
                  </a:cubicBezTo>
                  <a:cubicBezTo>
                    <a:pt x="7394" y="11607"/>
                    <a:pt x="7382" y="11619"/>
                    <a:pt x="7358" y="11619"/>
                  </a:cubicBezTo>
                  <a:cubicBezTo>
                    <a:pt x="7347" y="11643"/>
                    <a:pt x="7335" y="11655"/>
                    <a:pt x="7323" y="11655"/>
                  </a:cubicBezTo>
                  <a:cubicBezTo>
                    <a:pt x="7311" y="11667"/>
                    <a:pt x="7287" y="11667"/>
                    <a:pt x="7275" y="11678"/>
                  </a:cubicBezTo>
                  <a:cubicBezTo>
                    <a:pt x="7263" y="11702"/>
                    <a:pt x="7239" y="11702"/>
                    <a:pt x="7228" y="11714"/>
                  </a:cubicBezTo>
                  <a:cubicBezTo>
                    <a:pt x="7216" y="11726"/>
                    <a:pt x="7204" y="11726"/>
                    <a:pt x="7192" y="11738"/>
                  </a:cubicBezTo>
                  <a:cubicBezTo>
                    <a:pt x="7168" y="11762"/>
                    <a:pt x="7156" y="11762"/>
                    <a:pt x="7144" y="11774"/>
                  </a:cubicBezTo>
                  <a:cubicBezTo>
                    <a:pt x="7132" y="11786"/>
                    <a:pt x="7108" y="11786"/>
                    <a:pt x="7097" y="11798"/>
                  </a:cubicBezTo>
                  <a:cubicBezTo>
                    <a:pt x="7085" y="11821"/>
                    <a:pt x="7073" y="11821"/>
                    <a:pt x="7049" y="11833"/>
                  </a:cubicBezTo>
                  <a:cubicBezTo>
                    <a:pt x="7037" y="11845"/>
                    <a:pt x="7025" y="11845"/>
                    <a:pt x="7013" y="11857"/>
                  </a:cubicBezTo>
                  <a:cubicBezTo>
                    <a:pt x="6989" y="11881"/>
                    <a:pt x="6977" y="11881"/>
                    <a:pt x="6966" y="11893"/>
                  </a:cubicBezTo>
                  <a:cubicBezTo>
                    <a:pt x="6954" y="11905"/>
                    <a:pt x="6930" y="11905"/>
                    <a:pt x="6918" y="11917"/>
                  </a:cubicBezTo>
                  <a:cubicBezTo>
                    <a:pt x="6906" y="11940"/>
                    <a:pt x="6894" y="11940"/>
                    <a:pt x="6870" y="11952"/>
                  </a:cubicBezTo>
                  <a:cubicBezTo>
                    <a:pt x="6858" y="11952"/>
                    <a:pt x="6847" y="11964"/>
                    <a:pt x="6835" y="11964"/>
                  </a:cubicBezTo>
                  <a:cubicBezTo>
                    <a:pt x="6811" y="11976"/>
                    <a:pt x="6787" y="12000"/>
                    <a:pt x="6775" y="12000"/>
                  </a:cubicBezTo>
                  <a:cubicBezTo>
                    <a:pt x="6751" y="12012"/>
                    <a:pt x="6739" y="12012"/>
                    <a:pt x="6716" y="12024"/>
                  </a:cubicBezTo>
                  <a:cubicBezTo>
                    <a:pt x="6692" y="12036"/>
                    <a:pt x="6668" y="12036"/>
                    <a:pt x="6656" y="12059"/>
                  </a:cubicBezTo>
                  <a:cubicBezTo>
                    <a:pt x="6632" y="12059"/>
                    <a:pt x="6620" y="12071"/>
                    <a:pt x="6608" y="12071"/>
                  </a:cubicBezTo>
                  <a:cubicBezTo>
                    <a:pt x="6596" y="12083"/>
                    <a:pt x="6573" y="12083"/>
                    <a:pt x="6561" y="12095"/>
                  </a:cubicBezTo>
                  <a:cubicBezTo>
                    <a:pt x="6549" y="12095"/>
                    <a:pt x="6537" y="12119"/>
                    <a:pt x="6513" y="12119"/>
                  </a:cubicBezTo>
                  <a:cubicBezTo>
                    <a:pt x="6501" y="12119"/>
                    <a:pt x="6489" y="12131"/>
                    <a:pt x="6477" y="12131"/>
                  </a:cubicBezTo>
                  <a:cubicBezTo>
                    <a:pt x="6454" y="12131"/>
                    <a:pt x="6442" y="12143"/>
                    <a:pt x="6430" y="12143"/>
                  </a:cubicBezTo>
                  <a:cubicBezTo>
                    <a:pt x="6418" y="12143"/>
                    <a:pt x="6394" y="12155"/>
                    <a:pt x="6382" y="12155"/>
                  </a:cubicBezTo>
                  <a:cubicBezTo>
                    <a:pt x="6370" y="12155"/>
                    <a:pt x="6358" y="12179"/>
                    <a:pt x="6335" y="12179"/>
                  </a:cubicBezTo>
                  <a:cubicBezTo>
                    <a:pt x="6323" y="12179"/>
                    <a:pt x="6311" y="12190"/>
                    <a:pt x="6299" y="12190"/>
                  </a:cubicBezTo>
                  <a:cubicBezTo>
                    <a:pt x="6275" y="12190"/>
                    <a:pt x="6263" y="12202"/>
                    <a:pt x="6251" y="12202"/>
                  </a:cubicBezTo>
                  <a:cubicBezTo>
                    <a:pt x="6239" y="12202"/>
                    <a:pt x="6215" y="12214"/>
                    <a:pt x="6204" y="12214"/>
                  </a:cubicBezTo>
                  <a:cubicBezTo>
                    <a:pt x="6192" y="12214"/>
                    <a:pt x="6180" y="12238"/>
                    <a:pt x="6156" y="12238"/>
                  </a:cubicBezTo>
                  <a:cubicBezTo>
                    <a:pt x="6144" y="12238"/>
                    <a:pt x="6132" y="12250"/>
                    <a:pt x="6120" y="12250"/>
                  </a:cubicBezTo>
                  <a:cubicBezTo>
                    <a:pt x="6096" y="12250"/>
                    <a:pt x="6085" y="12262"/>
                    <a:pt x="6073" y="12262"/>
                  </a:cubicBezTo>
                  <a:cubicBezTo>
                    <a:pt x="6061" y="12262"/>
                    <a:pt x="6037" y="12274"/>
                    <a:pt x="6025" y="12274"/>
                  </a:cubicBezTo>
                  <a:cubicBezTo>
                    <a:pt x="6013" y="12274"/>
                    <a:pt x="6001" y="12298"/>
                    <a:pt x="5977" y="12298"/>
                  </a:cubicBezTo>
                  <a:cubicBezTo>
                    <a:pt x="5939" y="12221"/>
                    <a:pt x="5924" y="12214"/>
                    <a:pt x="5913" y="12214"/>
                  </a:cubicBezTo>
                  <a:cubicBezTo>
                    <a:pt x="5911" y="12214"/>
                    <a:pt x="5908" y="12214"/>
                    <a:pt x="5906" y="12214"/>
                  </a:cubicBezTo>
                  <a:cubicBezTo>
                    <a:pt x="5894" y="12214"/>
                    <a:pt x="5882" y="12238"/>
                    <a:pt x="5858" y="12238"/>
                  </a:cubicBezTo>
                  <a:cubicBezTo>
                    <a:pt x="5846" y="12238"/>
                    <a:pt x="5834" y="12250"/>
                    <a:pt x="5823" y="12250"/>
                  </a:cubicBezTo>
                  <a:cubicBezTo>
                    <a:pt x="5799" y="12250"/>
                    <a:pt x="5787" y="12262"/>
                    <a:pt x="5775" y="12262"/>
                  </a:cubicBezTo>
                  <a:cubicBezTo>
                    <a:pt x="5763" y="12262"/>
                    <a:pt x="5739" y="12262"/>
                    <a:pt x="5727" y="12274"/>
                  </a:cubicBezTo>
                  <a:cubicBezTo>
                    <a:pt x="5715" y="12274"/>
                    <a:pt x="5704" y="12298"/>
                    <a:pt x="5680" y="12298"/>
                  </a:cubicBezTo>
                  <a:cubicBezTo>
                    <a:pt x="5668" y="12298"/>
                    <a:pt x="5656" y="12298"/>
                    <a:pt x="5644" y="12309"/>
                  </a:cubicBezTo>
                  <a:cubicBezTo>
                    <a:pt x="5620" y="12309"/>
                    <a:pt x="5608" y="12321"/>
                    <a:pt x="5596" y="12321"/>
                  </a:cubicBezTo>
                  <a:cubicBezTo>
                    <a:pt x="5118" y="12433"/>
                    <a:pt x="4614" y="12482"/>
                    <a:pt x="4128" y="12482"/>
                  </a:cubicBezTo>
                  <a:cubicBezTo>
                    <a:pt x="3162" y="12482"/>
                    <a:pt x="2265" y="12289"/>
                    <a:pt x="1774" y="12012"/>
                  </a:cubicBezTo>
                  <a:cubicBezTo>
                    <a:pt x="774" y="11476"/>
                    <a:pt x="834" y="10000"/>
                    <a:pt x="917" y="9273"/>
                  </a:cubicBezTo>
                  <a:close/>
                  <a:moveTo>
                    <a:pt x="8156" y="11369"/>
                  </a:moveTo>
                  <a:lnTo>
                    <a:pt x="8156" y="11678"/>
                  </a:lnTo>
                  <a:cubicBezTo>
                    <a:pt x="8156" y="12309"/>
                    <a:pt x="8656" y="12810"/>
                    <a:pt x="9287" y="12810"/>
                  </a:cubicBezTo>
                  <a:lnTo>
                    <a:pt x="9644" y="12810"/>
                  </a:lnTo>
                  <a:cubicBezTo>
                    <a:pt x="10264" y="12810"/>
                    <a:pt x="10776" y="12309"/>
                    <a:pt x="10776" y="11678"/>
                  </a:cubicBezTo>
                  <a:lnTo>
                    <a:pt x="10776" y="11381"/>
                  </a:lnTo>
                  <a:lnTo>
                    <a:pt x="10811" y="11428"/>
                  </a:lnTo>
                  <a:lnTo>
                    <a:pt x="10859" y="11476"/>
                  </a:lnTo>
                  <a:lnTo>
                    <a:pt x="10907" y="11512"/>
                  </a:lnTo>
                  <a:lnTo>
                    <a:pt x="10954" y="11559"/>
                  </a:lnTo>
                  <a:lnTo>
                    <a:pt x="10990" y="11607"/>
                  </a:lnTo>
                  <a:lnTo>
                    <a:pt x="11038" y="11655"/>
                  </a:lnTo>
                  <a:lnTo>
                    <a:pt x="11085" y="11690"/>
                  </a:lnTo>
                  <a:lnTo>
                    <a:pt x="11133" y="11738"/>
                  </a:lnTo>
                  <a:lnTo>
                    <a:pt x="11168" y="11786"/>
                  </a:lnTo>
                  <a:lnTo>
                    <a:pt x="11216" y="11833"/>
                  </a:lnTo>
                  <a:lnTo>
                    <a:pt x="11264" y="11869"/>
                  </a:lnTo>
                  <a:lnTo>
                    <a:pt x="11311" y="11917"/>
                  </a:lnTo>
                  <a:cubicBezTo>
                    <a:pt x="11323" y="11928"/>
                    <a:pt x="11347" y="11952"/>
                    <a:pt x="11371" y="11964"/>
                  </a:cubicBezTo>
                  <a:cubicBezTo>
                    <a:pt x="11383" y="11976"/>
                    <a:pt x="11395" y="11976"/>
                    <a:pt x="11407" y="11988"/>
                  </a:cubicBezTo>
                  <a:cubicBezTo>
                    <a:pt x="11430" y="12012"/>
                    <a:pt x="11442" y="12012"/>
                    <a:pt x="11442" y="12024"/>
                  </a:cubicBezTo>
                  <a:cubicBezTo>
                    <a:pt x="11454" y="12036"/>
                    <a:pt x="11466" y="12048"/>
                    <a:pt x="11490" y="12048"/>
                  </a:cubicBezTo>
                  <a:cubicBezTo>
                    <a:pt x="11502" y="12071"/>
                    <a:pt x="11514" y="12071"/>
                    <a:pt x="11526" y="12083"/>
                  </a:cubicBezTo>
                  <a:cubicBezTo>
                    <a:pt x="11549" y="12095"/>
                    <a:pt x="11561" y="12095"/>
                    <a:pt x="11573" y="12107"/>
                  </a:cubicBezTo>
                  <a:cubicBezTo>
                    <a:pt x="11585" y="12131"/>
                    <a:pt x="11609" y="12131"/>
                    <a:pt x="11621" y="12143"/>
                  </a:cubicBezTo>
                  <a:cubicBezTo>
                    <a:pt x="11633" y="12155"/>
                    <a:pt x="11645" y="12155"/>
                    <a:pt x="11669" y="12167"/>
                  </a:cubicBezTo>
                  <a:cubicBezTo>
                    <a:pt x="11680" y="12190"/>
                    <a:pt x="11692" y="12190"/>
                    <a:pt x="11704" y="12202"/>
                  </a:cubicBezTo>
                  <a:cubicBezTo>
                    <a:pt x="11728" y="12214"/>
                    <a:pt x="11740" y="12214"/>
                    <a:pt x="11752" y="12226"/>
                  </a:cubicBezTo>
                  <a:cubicBezTo>
                    <a:pt x="11764" y="12250"/>
                    <a:pt x="11788" y="12250"/>
                    <a:pt x="11800" y="12262"/>
                  </a:cubicBezTo>
                  <a:cubicBezTo>
                    <a:pt x="11811" y="12274"/>
                    <a:pt x="11823" y="12274"/>
                    <a:pt x="11847" y="12286"/>
                  </a:cubicBezTo>
                  <a:cubicBezTo>
                    <a:pt x="11859" y="12309"/>
                    <a:pt x="11871" y="12309"/>
                    <a:pt x="11883" y="12321"/>
                  </a:cubicBezTo>
                  <a:cubicBezTo>
                    <a:pt x="11907" y="12333"/>
                    <a:pt x="11919" y="12333"/>
                    <a:pt x="11942" y="12345"/>
                  </a:cubicBezTo>
                  <a:cubicBezTo>
                    <a:pt x="11966" y="12369"/>
                    <a:pt x="11978" y="12369"/>
                    <a:pt x="11990" y="12381"/>
                  </a:cubicBezTo>
                  <a:cubicBezTo>
                    <a:pt x="12002" y="12393"/>
                    <a:pt x="12038" y="12393"/>
                    <a:pt x="12050" y="12405"/>
                  </a:cubicBezTo>
                  <a:cubicBezTo>
                    <a:pt x="12061" y="12429"/>
                    <a:pt x="12097" y="12429"/>
                    <a:pt x="12109" y="12440"/>
                  </a:cubicBezTo>
                  <a:cubicBezTo>
                    <a:pt x="12145" y="12452"/>
                    <a:pt x="12169" y="12464"/>
                    <a:pt x="12181" y="12464"/>
                  </a:cubicBezTo>
                  <a:cubicBezTo>
                    <a:pt x="12204" y="12464"/>
                    <a:pt x="12216" y="12488"/>
                    <a:pt x="12228" y="12488"/>
                  </a:cubicBezTo>
                  <a:cubicBezTo>
                    <a:pt x="12240" y="12500"/>
                    <a:pt x="12276" y="12500"/>
                    <a:pt x="12288" y="12512"/>
                  </a:cubicBezTo>
                  <a:cubicBezTo>
                    <a:pt x="12300" y="12512"/>
                    <a:pt x="12323" y="12524"/>
                    <a:pt x="12335" y="12524"/>
                  </a:cubicBezTo>
                  <a:cubicBezTo>
                    <a:pt x="12347" y="12548"/>
                    <a:pt x="12383" y="12548"/>
                    <a:pt x="12395" y="12560"/>
                  </a:cubicBezTo>
                  <a:cubicBezTo>
                    <a:pt x="12407" y="12560"/>
                    <a:pt x="12419" y="12571"/>
                    <a:pt x="12454" y="12571"/>
                  </a:cubicBezTo>
                  <a:cubicBezTo>
                    <a:pt x="12466" y="12595"/>
                    <a:pt x="12502" y="12595"/>
                    <a:pt x="12514" y="12607"/>
                  </a:cubicBezTo>
                  <a:cubicBezTo>
                    <a:pt x="12526" y="12607"/>
                    <a:pt x="12538" y="12619"/>
                    <a:pt x="12573" y="12619"/>
                  </a:cubicBezTo>
                  <a:cubicBezTo>
                    <a:pt x="12585" y="12631"/>
                    <a:pt x="12621" y="12631"/>
                    <a:pt x="12633" y="12631"/>
                  </a:cubicBezTo>
                  <a:cubicBezTo>
                    <a:pt x="12645" y="12631"/>
                    <a:pt x="12657" y="12655"/>
                    <a:pt x="12692" y="12655"/>
                  </a:cubicBezTo>
                  <a:cubicBezTo>
                    <a:pt x="12716" y="12667"/>
                    <a:pt x="12740" y="12667"/>
                    <a:pt x="12764" y="12667"/>
                  </a:cubicBezTo>
                  <a:cubicBezTo>
                    <a:pt x="12776" y="12667"/>
                    <a:pt x="12800" y="12679"/>
                    <a:pt x="12812" y="12679"/>
                  </a:cubicBezTo>
                  <a:cubicBezTo>
                    <a:pt x="12835" y="12690"/>
                    <a:pt x="12871" y="12690"/>
                    <a:pt x="12895" y="12714"/>
                  </a:cubicBezTo>
                  <a:cubicBezTo>
                    <a:pt x="12919" y="12714"/>
                    <a:pt x="12919" y="12714"/>
                    <a:pt x="12931" y="12726"/>
                  </a:cubicBezTo>
                  <a:cubicBezTo>
                    <a:pt x="12621" y="14226"/>
                    <a:pt x="11288" y="15119"/>
                    <a:pt x="9478" y="15119"/>
                  </a:cubicBezTo>
                  <a:cubicBezTo>
                    <a:pt x="7644" y="15119"/>
                    <a:pt x="6335" y="14226"/>
                    <a:pt x="5977" y="12774"/>
                  </a:cubicBezTo>
                  <a:cubicBezTo>
                    <a:pt x="6025" y="12750"/>
                    <a:pt x="6061" y="12750"/>
                    <a:pt x="6096" y="12738"/>
                  </a:cubicBezTo>
                  <a:cubicBezTo>
                    <a:pt x="6120" y="12738"/>
                    <a:pt x="6132" y="12738"/>
                    <a:pt x="6132" y="12726"/>
                  </a:cubicBezTo>
                  <a:cubicBezTo>
                    <a:pt x="6156" y="12714"/>
                    <a:pt x="6192" y="12714"/>
                    <a:pt x="6215" y="12690"/>
                  </a:cubicBezTo>
                  <a:cubicBezTo>
                    <a:pt x="6227" y="12690"/>
                    <a:pt x="6251" y="12679"/>
                    <a:pt x="6263" y="12679"/>
                  </a:cubicBezTo>
                  <a:cubicBezTo>
                    <a:pt x="6299" y="12667"/>
                    <a:pt x="6323" y="12667"/>
                    <a:pt x="6335" y="12643"/>
                  </a:cubicBezTo>
                  <a:cubicBezTo>
                    <a:pt x="6346" y="12643"/>
                    <a:pt x="6370" y="12631"/>
                    <a:pt x="6382" y="12631"/>
                  </a:cubicBezTo>
                  <a:cubicBezTo>
                    <a:pt x="6418" y="12619"/>
                    <a:pt x="6430" y="12619"/>
                    <a:pt x="6454" y="12607"/>
                  </a:cubicBezTo>
                  <a:cubicBezTo>
                    <a:pt x="6466" y="12607"/>
                    <a:pt x="6489" y="12583"/>
                    <a:pt x="6501" y="12583"/>
                  </a:cubicBezTo>
                  <a:cubicBezTo>
                    <a:pt x="6525" y="12571"/>
                    <a:pt x="6561" y="12571"/>
                    <a:pt x="6573" y="12560"/>
                  </a:cubicBezTo>
                  <a:cubicBezTo>
                    <a:pt x="6585" y="12560"/>
                    <a:pt x="6608" y="12548"/>
                    <a:pt x="6608" y="12548"/>
                  </a:cubicBezTo>
                  <a:lnTo>
                    <a:pt x="6692" y="12500"/>
                  </a:lnTo>
                  <a:cubicBezTo>
                    <a:pt x="6692" y="12500"/>
                    <a:pt x="6704" y="12500"/>
                    <a:pt x="6704" y="12488"/>
                  </a:cubicBezTo>
                  <a:cubicBezTo>
                    <a:pt x="6787" y="12452"/>
                    <a:pt x="6858" y="12405"/>
                    <a:pt x="6930" y="12381"/>
                  </a:cubicBezTo>
                  <a:cubicBezTo>
                    <a:pt x="6942" y="12381"/>
                    <a:pt x="6942" y="12369"/>
                    <a:pt x="6942" y="12369"/>
                  </a:cubicBezTo>
                  <a:cubicBezTo>
                    <a:pt x="6977" y="12345"/>
                    <a:pt x="7001" y="12333"/>
                    <a:pt x="7025" y="12321"/>
                  </a:cubicBezTo>
                  <a:cubicBezTo>
                    <a:pt x="7037" y="12321"/>
                    <a:pt x="7037" y="12309"/>
                    <a:pt x="7049" y="12309"/>
                  </a:cubicBezTo>
                  <a:cubicBezTo>
                    <a:pt x="7085" y="12286"/>
                    <a:pt x="7097" y="12274"/>
                    <a:pt x="7120" y="12262"/>
                  </a:cubicBezTo>
                  <a:cubicBezTo>
                    <a:pt x="7144" y="12262"/>
                    <a:pt x="7144" y="12250"/>
                    <a:pt x="7156" y="12250"/>
                  </a:cubicBezTo>
                  <a:cubicBezTo>
                    <a:pt x="7180" y="12226"/>
                    <a:pt x="7204" y="12214"/>
                    <a:pt x="7228" y="12202"/>
                  </a:cubicBezTo>
                  <a:cubicBezTo>
                    <a:pt x="7239" y="12202"/>
                    <a:pt x="7239" y="12190"/>
                    <a:pt x="7263" y="12190"/>
                  </a:cubicBezTo>
                  <a:cubicBezTo>
                    <a:pt x="7287" y="12167"/>
                    <a:pt x="7299" y="12155"/>
                    <a:pt x="7335" y="12143"/>
                  </a:cubicBezTo>
                  <a:cubicBezTo>
                    <a:pt x="7347" y="12143"/>
                    <a:pt x="7347" y="12131"/>
                    <a:pt x="7358" y="12131"/>
                  </a:cubicBezTo>
                  <a:cubicBezTo>
                    <a:pt x="7394" y="12107"/>
                    <a:pt x="7406" y="12095"/>
                    <a:pt x="7442" y="12071"/>
                  </a:cubicBezTo>
                  <a:cubicBezTo>
                    <a:pt x="7442" y="12071"/>
                    <a:pt x="7454" y="12071"/>
                    <a:pt x="7454" y="12048"/>
                  </a:cubicBezTo>
                  <a:cubicBezTo>
                    <a:pt x="7478" y="12036"/>
                    <a:pt x="7513" y="12012"/>
                    <a:pt x="7537" y="11976"/>
                  </a:cubicBezTo>
                  <a:cubicBezTo>
                    <a:pt x="7573" y="11952"/>
                    <a:pt x="7620" y="11917"/>
                    <a:pt x="7644" y="11905"/>
                  </a:cubicBezTo>
                  <a:lnTo>
                    <a:pt x="7656" y="11893"/>
                  </a:lnTo>
                  <a:cubicBezTo>
                    <a:pt x="7692" y="11869"/>
                    <a:pt x="7716" y="11845"/>
                    <a:pt x="7739" y="11809"/>
                  </a:cubicBezTo>
                  <a:lnTo>
                    <a:pt x="7763" y="11786"/>
                  </a:lnTo>
                  <a:lnTo>
                    <a:pt x="7823" y="11726"/>
                  </a:lnTo>
                  <a:lnTo>
                    <a:pt x="7859" y="11690"/>
                  </a:lnTo>
                  <a:lnTo>
                    <a:pt x="7918" y="11631"/>
                  </a:lnTo>
                  <a:lnTo>
                    <a:pt x="7942" y="11607"/>
                  </a:lnTo>
                  <a:cubicBezTo>
                    <a:pt x="7954" y="11595"/>
                    <a:pt x="7978" y="11559"/>
                    <a:pt x="8001" y="11547"/>
                  </a:cubicBezTo>
                  <a:cubicBezTo>
                    <a:pt x="8013" y="11536"/>
                    <a:pt x="8013" y="11512"/>
                    <a:pt x="8037" y="11512"/>
                  </a:cubicBezTo>
                  <a:cubicBezTo>
                    <a:pt x="8049" y="11500"/>
                    <a:pt x="8061" y="11476"/>
                    <a:pt x="8085" y="11452"/>
                  </a:cubicBezTo>
                  <a:cubicBezTo>
                    <a:pt x="8097" y="11440"/>
                    <a:pt x="8097" y="11428"/>
                    <a:pt x="8109" y="11428"/>
                  </a:cubicBezTo>
                  <a:cubicBezTo>
                    <a:pt x="8120" y="11417"/>
                    <a:pt x="8144" y="11381"/>
                    <a:pt x="8156" y="11369"/>
                  </a:cubicBezTo>
                  <a:close/>
                  <a:moveTo>
                    <a:pt x="5063" y="0"/>
                  </a:moveTo>
                  <a:cubicBezTo>
                    <a:pt x="4774" y="0"/>
                    <a:pt x="4491" y="48"/>
                    <a:pt x="4227" y="129"/>
                  </a:cubicBezTo>
                  <a:cubicBezTo>
                    <a:pt x="3679" y="308"/>
                    <a:pt x="3156" y="653"/>
                    <a:pt x="2798" y="1070"/>
                  </a:cubicBezTo>
                  <a:cubicBezTo>
                    <a:pt x="2489" y="1439"/>
                    <a:pt x="2310" y="1856"/>
                    <a:pt x="2310" y="2261"/>
                  </a:cubicBezTo>
                  <a:cubicBezTo>
                    <a:pt x="1298" y="2427"/>
                    <a:pt x="655" y="3201"/>
                    <a:pt x="500" y="4451"/>
                  </a:cubicBezTo>
                  <a:cubicBezTo>
                    <a:pt x="429" y="5154"/>
                    <a:pt x="548" y="5654"/>
                    <a:pt x="881" y="5999"/>
                  </a:cubicBezTo>
                  <a:cubicBezTo>
                    <a:pt x="250" y="6594"/>
                    <a:pt x="143" y="7297"/>
                    <a:pt x="191" y="7797"/>
                  </a:cubicBezTo>
                  <a:cubicBezTo>
                    <a:pt x="239" y="8249"/>
                    <a:pt x="381" y="8619"/>
                    <a:pt x="465" y="8797"/>
                  </a:cubicBezTo>
                  <a:cubicBezTo>
                    <a:pt x="358" y="9321"/>
                    <a:pt x="0" y="11643"/>
                    <a:pt x="1536" y="12476"/>
                  </a:cubicBezTo>
                  <a:cubicBezTo>
                    <a:pt x="2096" y="12774"/>
                    <a:pt x="3084" y="12988"/>
                    <a:pt x="4168" y="12988"/>
                  </a:cubicBezTo>
                  <a:cubicBezTo>
                    <a:pt x="4584" y="12988"/>
                    <a:pt x="5001" y="12964"/>
                    <a:pt x="5418" y="12893"/>
                  </a:cubicBezTo>
                  <a:lnTo>
                    <a:pt x="5418" y="15310"/>
                  </a:lnTo>
                  <a:lnTo>
                    <a:pt x="5965" y="15310"/>
                  </a:lnTo>
                  <a:lnTo>
                    <a:pt x="5965" y="14036"/>
                  </a:lnTo>
                  <a:cubicBezTo>
                    <a:pt x="6096" y="14226"/>
                    <a:pt x="6251" y="14393"/>
                    <a:pt x="6418" y="14560"/>
                  </a:cubicBezTo>
                  <a:lnTo>
                    <a:pt x="6418" y="16370"/>
                  </a:lnTo>
                  <a:lnTo>
                    <a:pt x="6966" y="16370"/>
                  </a:lnTo>
                  <a:lnTo>
                    <a:pt x="6966" y="14988"/>
                  </a:lnTo>
                  <a:cubicBezTo>
                    <a:pt x="7204" y="15131"/>
                    <a:pt x="7454" y="15250"/>
                    <a:pt x="7739" y="15357"/>
                  </a:cubicBezTo>
                  <a:lnTo>
                    <a:pt x="7739" y="16881"/>
                  </a:lnTo>
                  <a:lnTo>
                    <a:pt x="8287" y="16881"/>
                  </a:lnTo>
                  <a:lnTo>
                    <a:pt x="8287" y="15524"/>
                  </a:lnTo>
                  <a:cubicBezTo>
                    <a:pt x="8585" y="15584"/>
                    <a:pt x="8882" y="15631"/>
                    <a:pt x="9216" y="15643"/>
                  </a:cubicBezTo>
                  <a:lnTo>
                    <a:pt x="9216" y="17203"/>
                  </a:lnTo>
                  <a:lnTo>
                    <a:pt x="9764" y="17203"/>
                  </a:lnTo>
                  <a:lnTo>
                    <a:pt x="9764" y="15643"/>
                  </a:lnTo>
                  <a:cubicBezTo>
                    <a:pt x="10073" y="15631"/>
                    <a:pt x="10383" y="15584"/>
                    <a:pt x="10680" y="15524"/>
                  </a:cubicBezTo>
                  <a:lnTo>
                    <a:pt x="10680" y="16881"/>
                  </a:lnTo>
                  <a:lnTo>
                    <a:pt x="11240" y="16881"/>
                  </a:lnTo>
                  <a:lnTo>
                    <a:pt x="11240" y="15357"/>
                  </a:lnTo>
                  <a:cubicBezTo>
                    <a:pt x="11502" y="15250"/>
                    <a:pt x="11776" y="15131"/>
                    <a:pt x="12014" y="14988"/>
                  </a:cubicBezTo>
                  <a:lnTo>
                    <a:pt x="12014" y="16370"/>
                  </a:lnTo>
                  <a:lnTo>
                    <a:pt x="12562" y="16370"/>
                  </a:lnTo>
                  <a:lnTo>
                    <a:pt x="12562" y="14560"/>
                  </a:lnTo>
                  <a:cubicBezTo>
                    <a:pt x="12728" y="14393"/>
                    <a:pt x="12871" y="14226"/>
                    <a:pt x="13002" y="14048"/>
                  </a:cubicBezTo>
                  <a:lnTo>
                    <a:pt x="13002" y="15310"/>
                  </a:lnTo>
                  <a:lnTo>
                    <a:pt x="13562" y="15310"/>
                  </a:lnTo>
                  <a:lnTo>
                    <a:pt x="13562" y="12893"/>
                  </a:lnTo>
                  <a:cubicBezTo>
                    <a:pt x="13978" y="12964"/>
                    <a:pt x="14407" y="12988"/>
                    <a:pt x="14812" y="12988"/>
                  </a:cubicBezTo>
                  <a:cubicBezTo>
                    <a:pt x="15895" y="12988"/>
                    <a:pt x="16872" y="12774"/>
                    <a:pt x="17443" y="12476"/>
                  </a:cubicBezTo>
                  <a:cubicBezTo>
                    <a:pt x="18991" y="11643"/>
                    <a:pt x="18622" y="9321"/>
                    <a:pt x="18515" y="8797"/>
                  </a:cubicBezTo>
                  <a:cubicBezTo>
                    <a:pt x="18586" y="8630"/>
                    <a:pt x="18753" y="8261"/>
                    <a:pt x="18777" y="7797"/>
                  </a:cubicBezTo>
                  <a:cubicBezTo>
                    <a:pt x="18824" y="7297"/>
                    <a:pt x="18729" y="6594"/>
                    <a:pt x="18110" y="5999"/>
                  </a:cubicBezTo>
                  <a:cubicBezTo>
                    <a:pt x="18443" y="5654"/>
                    <a:pt x="18562" y="5154"/>
                    <a:pt x="18479" y="4451"/>
                  </a:cubicBezTo>
                  <a:cubicBezTo>
                    <a:pt x="18288" y="2796"/>
                    <a:pt x="17336" y="2356"/>
                    <a:pt x="16622" y="2249"/>
                  </a:cubicBezTo>
                  <a:cubicBezTo>
                    <a:pt x="16610" y="1844"/>
                    <a:pt x="16443" y="1439"/>
                    <a:pt x="16133" y="1070"/>
                  </a:cubicBezTo>
                  <a:cubicBezTo>
                    <a:pt x="15776" y="653"/>
                    <a:pt x="15252" y="308"/>
                    <a:pt x="14705" y="129"/>
                  </a:cubicBezTo>
                  <a:cubicBezTo>
                    <a:pt x="14444" y="49"/>
                    <a:pt x="14163" y="2"/>
                    <a:pt x="13876" y="2"/>
                  </a:cubicBezTo>
                  <a:cubicBezTo>
                    <a:pt x="13065" y="2"/>
                    <a:pt x="12211" y="377"/>
                    <a:pt x="11657" y="1415"/>
                  </a:cubicBezTo>
                  <a:cubicBezTo>
                    <a:pt x="10961" y="1183"/>
                    <a:pt x="10245" y="1044"/>
                    <a:pt x="9517" y="1044"/>
                  </a:cubicBezTo>
                  <a:cubicBezTo>
                    <a:pt x="9460" y="1044"/>
                    <a:pt x="9404" y="1044"/>
                    <a:pt x="9347" y="1046"/>
                  </a:cubicBezTo>
                  <a:cubicBezTo>
                    <a:pt x="8632" y="1058"/>
                    <a:pt x="7942" y="1177"/>
                    <a:pt x="7275" y="1415"/>
                  </a:cubicBezTo>
                  <a:cubicBezTo>
                    <a:pt x="6714" y="372"/>
                    <a:pt x="5869" y="0"/>
                    <a:pt x="50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4"/>
            <p:cNvSpPr/>
            <p:nvPr/>
          </p:nvSpPr>
          <p:spPr>
            <a:xfrm>
              <a:off x="5001800" y="3772325"/>
              <a:ext cx="14025" cy="13700"/>
            </a:xfrm>
            <a:custGeom>
              <a:avLst/>
              <a:gdLst/>
              <a:ahLst/>
              <a:cxnLst/>
              <a:rect l="l" t="t" r="r" b="b"/>
              <a:pathLst>
                <a:path w="561" h="548" extrusionOk="0">
                  <a:moveTo>
                    <a:pt x="1" y="0"/>
                  </a:moveTo>
                  <a:lnTo>
                    <a:pt x="1"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4"/>
            <p:cNvSpPr/>
            <p:nvPr/>
          </p:nvSpPr>
          <p:spPr>
            <a:xfrm>
              <a:off x="4958650" y="3738100"/>
              <a:ext cx="14000" cy="13700"/>
            </a:xfrm>
            <a:custGeom>
              <a:avLst/>
              <a:gdLst/>
              <a:ahLst/>
              <a:cxnLst/>
              <a:rect l="l" t="t" r="r" b="b"/>
              <a:pathLst>
                <a:path w="560" h="548" extrusionOk="0">
                  <a:moveTo>
                    <a:pt x="0" y="0"/>
                  </a:moveTo>
                  <a:lnTo>
                    <a:pt x="0"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9" name="Google Shape;9929;p64"/>
          <p:cNvGrpSpPr/>
          <p:nvPr/>
        </p:nvGrpSpPr>
        <p:grpSpPr>
          <a:xfrm>
            <a:off x="4083615" y="4088938"/>
            <a:ext cx="258019" cy="312524"/>
            <a:chOff x="2882500" y="3362150"/>
            <a:chExt cx="384300" cy="465550"/>
          </a:xfrm>
        </p:grpSpPr>
        <p:sp>
          <p:nvSpPr>
            <p:cNvPr id="9930" name="Google Shape;9930;p64"/>
            <p:cNvSpPr/>
            <p:nvPr/>
          </p:nvSpPr>
          <p:spPr>
            <a:xfrm>
              <a:off x="2951550" y="3403525"/>
              <a:ext cx="13125" cy="13725"/>
            </a:xfrm>
            <a:custGeom>
              <a:avLst/>
              <a:gdLst/>
              <a:ahLst/>
              <a:cxnLst/>
              <a:rect l="l" t="t" r="r" b="b"/>
              <a:pathLst>
                <a:path w="525" h="549" extrusionOk="0">
                  <a:moveTo>
                    <a:pt x="0" y="0"/>
                  </a:moveTo>
                  <a:lnTo>
                    <a:pt x="0" y="548"/>
                  </a:lnTo>
                  <a:lnTo>
                    <a:pt x="524" y="548"/>
                  </a:lnTo>
                  <a:lnTo>
                    <a:pt x="5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4"/>
            <p:cNvSpPr/>
            <p:nvPr/>
          </p:nvSpPr>
          <p:spPr>
            <a:xfrm>
              <a:off x="2886650" y="3441625"/>
              <a:ext cx="37525" cy="37225"/>
            </a:xfrm>
            <a:custGeom>
              <a:avLst/>
              <a:gdLst/>
              <a:ahLst/>
              <a:cxnLst/>
              <a:rect l="l" t="t" r="r" b="b"/>
              <a:pathLst>
                <a:path w="1501" h="1489" extrusionOk="0">
                  <a:moveTo>
                    <a:pt x="394" y="0"/>
                  </a:moveTo>
                  <a:lnTo>
                    <a:pt x="1" y="381"/>
                  </a:lnTo>
                  <a:lnTo>
                    <a:pt x="358" y="739"/>
                  </a:lnTo>
                  <a:lnTo>
                    <a:pt x="1" y="1096"/>
                  </a:lnTo>
                  <a:lnTo>
                    <a:pt x="394" y="1489"/>
                  </a:lnTo>
                  <a:lnTo>
                    <a:pt x="739" y="1143"/>
                  </a:lnTo>
                  <a:lnTo>
                    <a:pt x="1096" y="1489"/>
                  </a:lnTo>
                  <a:lnTo>
                    <a:pt x="1501" y="1096"/>
                  </a:lnTo>
                  <a:lnTo>
                    <a:pt x="1144" y="739"/>
                  </a:lnTo>
                  <a:lnTo>
                    <a:pt x="1501" y="381"/>
                  </a:lnTo>
                  <a:lnTo>
                    <a:pt x="1096" y="0"/>
                  </a:lnTo>
                  <a:lnTo>
                    <a:pt x="739" y="358"/>
                  </a:lnTo>
                  <a:lnTo>
                    <a:pt x="3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4"/>
            <p:cNvSpPr/>
            <p:nvPr/>
          </p:nvSpPr>
          <p:spPr>
            <a:xfrm>
              <a:off x="2882500" y="3578850"/>
              <a:ext cx="13100" cy="13700"/>
            </a:xfrm>
            <a:custGeom>
              <a:avLst/>
              <a:gdLst/>
              <a:ahLst/>
              <a:cxnLst/>
              <a:rect l="l" t="t" r="r" b="b"/>
              <a:pathLst>
                <a:path w="524" h="548" extrusionOk="0">
                  <a:moveTo>
                    <a:pt x="0" y="0"/>
                  </a:moveTo>
                  <a:lnTo>
                    <a:pt x="0" y="548"/>
                  </a:lnTo>
                  <a:lnTo>
                    <a:pt x="524" y="548"/>
                  </a:lnTo>
                  <a:lnTo>
                    <a:pt x="5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64"/>
            <p:cNvSpPr/>
            <p:nvPr/>
          </p:nvSpPr>
          <p:spPr>
            <a:xfrm>
              <a:off x="2922975" y="3641950"/>
              <a:ext cx="37525" cy="37825"/>
            </a:xfrm>
            <a:custGeom>
              <a:avLst/>
              <a:gdLst/>
              <a:ahLst/>
              <a:cxnLst/>
              <a:rect l="l" t="t" r="r" b="b"/>
              <a:pathLst>
                <a:path w="1501" h="1513" extrusionOk="0">
                  <a:moveTo>
                    <a:pt x="405" y="0"/>
                  </a:moveTo>
                  <a:lnTo>
                    <a:pt x="0" y="393"/>
                  </a:lnTo>
                  <a:lnTo>
                    <a:pt x="358" y="750"/>
                  </a:lnTo>
                  <a:lnTo>
                    <a:pt x="0" y="1108"/>
                  </a:lnTo>
                  <a:lnTo>
                    <a:pt x="405" y="1512"/>
                  </a:lnTo>
                  <a:lnTo>
                    <a:pt x="762" y="1155"/>
                  </a:lnTo>
                  <a:lnTo>
                    <a:pt x="1108" y="1512"/>
                  </a:lnTo>
                  <a:lnTo>
                    <a:pt x="1501" y="1108"/>
                  </a:lnTo>
                  <a:lnTo>
                    <a:pt x="1143" y="750"/>
                  </a:lnTo>
                  <a:lnTo>
                    <a:pt x="1501" y="393"/>
                  </a:lnTo>
                  <a:lnTo>
                    <a:pt x="1108" y="0"/>
                  </a:lnTo>
                  <a:lnTo>
                    <a:pt x="762" y="358"/>
                  </a:lnTo>
                  <a:lnTo>
                    <a:pt x="4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4"/>
            <p:cNvSpPr/>
            <p:nvPr/>
          </p:nvSpPr>
          <p:spPr>
            <a:xfrm>
              <a:off x="3039350" y="3362150"/>
              <a:ext cx="28300" cy="43175"/>
            </a:xfrm>
            <a:custGeom>
              <a:avLst/>
              <a:gdLst/>
              <a:ahLst/>
              <a:cxnLst/>
              <a:rect l="l" t="t" r="r" b="b"/>
              <a:pathLst>
                <a:path w="1132" h="1727" extrusionOk="0">
                  <a:moveTo>
                    <a:pt x="501" y="1"/>
                  </a:moveTo>
                  <a:lnTo>
                    <a:pt x="1" y="215"/>
                  </a:lnTo>
                  <a:lnTo>
                    <a:pt x="620" y="1727"/>
                  </a:lnTo>
                  <a:lnTo>
                    <a:pt x="1132" y="1513"/>
                  </a:lnTo>
                  <a:lnTo>
                    <a:pt x="50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4"/>
            <p:cNvSpPr/>
            <p:nvPr/>
          </p:nvSpPr>
          <p:spPr>
            <a:xfrm>
              <a:off x="3096500" y="3396375"/>
              <a:ext cx="43200" cy="28300"/>
            </a:xfrm>
            <a:custGeom>
              <a:avLst/>
              <a:gdLst/>
              <a:ahLst/>
              <a:cxnLst/>
              <a:rect l="l" t="t" r="r" b="b"/>
              <a:pathLst>
                <a:path w="1728" h="1132" extrusionOk="0">
                  <a:moveTo>
                    <a:pt x="1513" y="1"/>
                  </a:moveTo>
                  <a:lnTo>
                    <a:pt x="1" y="620"/>
                  </a:lnTo>
                  <a:lnTo>
                    <a:pt x="215" y="1132"/>
                  </a:lnTo>
                  <a:lnTo>
                    <a:pt x="1727" y="501"/>
                  </a:lnTo>
                  <a:lnTo>
                    <a:pt x="15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4"/>
            <p:cNvSpPr/>
            <p:nvPr/>
          </p:nvSpPr>
          <p:spPr>
            <a:xfrm>
              <a:off x="3096200" y="3434175"/>
              <a:ext cx="43200" cy="28300"/>
            </a:xfrm>
            <a:custGeom>
              <a:avLst/>
              <a:gdLst/>
              <a:ahLst/>
              <a:cxnLst/>
              <a:rect l="l" t="t" r="r" b="b"/>
              <a:pathLst>
                <a:path w="1728" h="1132" extrusionOk="0">
                  <a:moveTo>
                    <a:pt x="215" y="1"/>
                  </a:moveTo>
                  <a:lnTo>
                    <a:pt x="1" y="513"/>
                  </a:lnTo>
                  <a:lnTo>
                    <a:pt x="1525" y="1132"/>
                  </a:lnTo>
                  <a:lnTo>
                    <a:pt x="1727" y="632"/>
                  </a:lnTo>
                  <a:lnTo>
                    <a:pt x="2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4"/>
            <p:cNvSpPr/>
            <p:nvPr/>
          </p:nvSpPr>
          <p:spPr>
            <a:xfrm>
              <a:off x="3005425" y="3434175"/>
              <a:ext cx="42875" cy="28300"/>
            </a:xfrm>
            <a:custGeom>
              <a:avLst/>
              <a:gdLst/>
              <a:ahLst/>
              <a:cxnLst/>
              <a:rect l="l" t="t" r="r" b="b"/>
              <a:pathLst>
                <a:path w="1715" h="1132" extrusionOk="0">
                  <a:moveTo>
                    <a:pt x="1513" y="1"/>
                  </a:moveTo>
                  <a:lnTo>
                    <a:pt x="0" y="632"/>
                  </a:lnTo>
                  <a:lnTo>
                    <a:pt x="203" y="1132"/>
                  </a:lnTo>
                  <a:lnTo>
                    <a:pt x="1715" y="513"/>
                  </a:lnTo>
                  <a:lnTo>
                    <a:pt x="15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4"/>
            <p:cNvSpPr/>
            <p:nvPr/>
          </p:nvSpPr>
          <p:spPr>
            <a:xfrm>
              <a:off x="3005125" y="3396375"/>
              <a:ext cx="43175" cy="28300"/>
            </a:xfrm>
            <a:custGeom>
              <a:avLst/>
              <a:gdLst/>
              <a:ahLst/>
              <a:cxnLst/>
              <a:rect l="l" t="t" r="r" b="b"/>
              <a:pathLst>
                <a:path w="1727" h="1132" extrusionOk="0">
                  <a:moveTo>
                    <a:pt x="215" y="1"/>
                  </a:moveTo>
                  <a:lnTo>
                    <a:pt x="1" y="513"/>
                  </a:lnTo>
                  <a:lnTo>
                    <a:pt x="1513" y="1132"/>
                  </a:lnTo>
                  <a:lnTo>
                    <a:pt x="1727" y="632"/>
                  </a:lnTo>
                  <a:lnTo>
                    <a:pt x="2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4"/>
            <p:cNvSpPr/>
            <p:nvPr/>
          </p:nvSpPr>
          <p:spPr>
            <a:xfrm>
              <a:off x="2942025" y="3519900"/>
              <a:ext cx="13125" cy="14025"/>
            </a:xfrm>
            <a:custGeom>
              <a:avLst/>
              <a:gdLst/>
              <a:ahLst/>
              <a:cxnLst/>
              <a:rect l="l" t="t" r="r" b="b"/>
              <a:pathLst>
                <a:path w="525" h="561" extrusionOk="0">
                  <a:moveTo>
                    <a:pt x="0" y="1"/>
                  </a:moveTo>
                  <a:lnTo>
                    <a:pt x="0" y="560"/>
                  </a:lnTo>
                  <a:lnTo>
                    <a:pt x="524" y="560"/>
                  </a:lnTo>
                  <a:lnTo>
                    <a:pt x="52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4"/>
            <p:cNvSpPr/>
            <p:nvPr/>
          </p:nvSpPr>
          <p:spPr>
            <a:xfrm>
              <a:off x="3076850" y="3362150"/>
              <a:ext cx="28600" cy="43175"/>
            </a:xfrm>
            <a:custGeom>
              <a:avLst/>
              <a:gdLst/>
              <a:ahLst/>
              <a:cxnLst/>
              <a:rect l="l" t="t" r="r" b="b"/>
              <a:pathLst>
                <a:path w="1144" h="1727" extrusionOk="0">
                  <a:moveTo>
                    <a:pt x="632" y="1"/>
                  </a:moveTo>
                  <a:lnTo>
                    <a:pt x="1" y="1513"/>
                  </a:lnTo>
                  <a:lnTo>
                    <a:pt x="513" y="1727"/>
                  </a:lnTo>
                  <a:lnTo>
                    <a:pt x="1144" y="215"/>
                  </a:lnTo>
                  <a:lnTo>
                    <a:pt x="6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4"/>
            <p:cNvSpPr/>
            <p:nvPr/>
          </p:nvSpPr>
          <p:spPr>
            <a:xfrm>
              <a:off x="3192050" y="3590450"/>
              <a:ext cx="13125" cy="13725"/>
            </a:xfrm>
            <a:custGeom>
              <a:avLst/>
              <a:gdLst/>
              <a:ahLst/>
              <a:cxnLst/>
              <a:rect l="l" t="t" r="r" b="b"/>
              <a:pathLst>
                <a:path w="525" h="549" extrusionOk="0">
                  <a:moveTo>
                    <a:pt x="1" y="1"/>
                  </a:moveTo>
                  <a:lnTo>
                    <a:pt x="1" y="548"/>
                  </a:lnTo>
                  <a:lnTo>
                    <a:pt x="525" y="548"/>
                  </a:lnTo>
                  <a:lnTo>
                    <a:pt x="5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4"/>
            <p:cNvSpPr/>
            <p:nvPr/>
          </p:nvSpPr>
          <p:spPr>
            <a:xfrm>
              <a:off x="3178650" y="3422575"/>
              <a:ext cx="12825" cy="13725"/>
            </a:xfrm>
            <a:custGeom>
              <a:avLst/>
              <a:gdLst/>
              <a:ahLst/>
              <a:cxnLst/>
              <a:rect l="l" t="t" r="r" b="b"/>
              <a:pathLst>
                <a:path w="513" h="549" extrusionOk="0">
                  <a:moveTo>
                    <a:pt x="1" y="0"/>
                  </a:moveTo>
                  <a:lnTo>
                    <a:pt x="1" y="548"/>
                  </a:lnTo>
                  <a:lnTo>
                    <a:pt x="513" y="548"/>
                  </a:lnTo>
                  <a:lnTo>
                    <a:pt x="5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4"/>
            <p:cNvSpPr/>
            <p:nvPr/>
          </p:nvSpPr>
          <p:spPr>
            <a:xfrm>
              <a:off x="3226275" y="3643425"/>
              <a:ext cx="12825" cy="14025"/>
            </a:xfrm>
            <a:custGeom>
              <a:avLst/>
              <a:gdLst/>
              <a:ahLst/>
              <a:cxnLst/>
              <a:rect l="l" t="t" r="r" b="b"/>
              <a:pathLst>
                <a:path w="513" h="561" extrusionOk="0">
                  <a:moveTo>
                    <a:pt x="1" y="1"/>
                  </a:moveTo>
                  <a:lnTo>
                    <a:pt x="1" y="560"/>
                  </a:lnTo>
                  <a:lnTo>
                    <a:pt x="513" y="560"/>
                  </a:lnTo>
                  <a:lnTo>
                    <a:pt x="5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4"/>
            <p:cNvSpPr/>
            <p:nvPr/>
          </p:nvSpPr>
          <p:spPr>
            <a:xfrm>
              <a:off x="3206925" y="3518425"/>
              <a:ext cx="37550" cy="37825"/>
            </a:xfrm>
            <a:custGeom>
              <a:avLst/>
              <a:gdLst/>
              <a:ahLst/>
              <a:cxnLst/>
              <a:rect l="l" t="t" r="r" b="b"/>
              <a:pathLst>
                <a:path w="1502" h="1513" extrusionOk="0">
                  <a:moveTo>
                    <a:pt x="406" y="0"/>
                  </a:moveTo>
                  <a:lnTo>
                    <a:pt x="1" y="405"/>
                  </a:lnTo>
                  <a:lnTo>
                    <a:pt x="358" y="750"/>
                  </a:lnTo>
                  <a:lnTo>
                    <a:pt x="1" y="1108"/>
                  </a:lnTo>
                  <a:lnTo>
                    <a:pt x="406" y="1512"/>
                  </a:lnTo>
                  <a:lnTo>
                    <a:pt x="739" y="1155"/>
                  </a:lnTo>
                  <a:lnTo>
                    <a:pt x="1096" y="1512"/>
                  </a:lnTo>
                  <a:lnTo>
                    <a:pt x="1501" y="1108"/>
                  </a:lnTo>
                  <a:lnTo>
                    <a:pt x="1144" y="750"/>
                  </a:lnTo>
                  <a:lnTo>
                    <a:pt x="1501" y="405"/>
                  </a:lnTo>
                  <a:lnTo>
                    <a:pt x="1096" y="0"/>
                  </a:lnTo>
                  <a:lnTo>
                    <a:pt x="739" y="357"/>
                  </a:lnTo>
                  <a:lnTo>
                    <a:pt x="4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4"/>
            <p:cNvSpPr/>
            <p:nvPr/>
          </p:nvSpPr>
          <p:spPr>
            <a:xfrm>
              <a:off x="3019700" y="3693450"/>
              <a:ext cx="19075" cy="19075"/>
            </a:xfrm>
            <a:custGeom>
              <a:avLst/>
              <a:gdLst/>
              <a:ahLst/>
              <a:cxnLst/>
              <a:rect l="l" t="t" r="r" b="b"/>
              <a:pathLst>
                <a:path w="763" h="763" extrusionOk="0">
                  <a:moveTo>
                    <a:pt x="394" y="0"/>
                  </a:moveTo>
                  <a:lnTo>
                    <a:pt x="1" y="393"/>
                  </a:lnTo>
                  <a:lnTo>
                    <a:pt x="370" y="762"/>
                  </a:lnTo>
                  <a:lnTo>
                    <a:pt x="763" y="369"/>
                  </a:lnTo>
                  <a:lnTo>
                    <a:pt x="3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4"/>
            <p:cNvSpPr/>
            <p:nvPr/>
          </p:nvSpPr>
          <p:spPr>
            <a:xfrm>
              <a:off x="3253675" y="3455625"/>
              <a:ext cx="13125" cy="13700"/>
            </a:xfrm>
            <a:custGeom>
              <a:avLst/>
              <a:gdLst/>
              <a:ahLst/>
              <a:cxnLst/>
              <a:rect l="l" t="t" r="r" b="b"/>
              <a:pathLst>
                <a:path w="525" h="548" extrusionOk="0">
                  <a:moveTo>
                    <a:pt x="0" y="0"/>
                  </a:moveTo>
                  <a:lnTo>
                    <a:pt x="0" y="548"/>
                  </a:lnTo>
                  <a:lnTo>
                    <a:pt x="524" y="548"/>
                  </a:lnTo>
                  <a:lnTo>
                    <a:pt x="5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4"/>
            <p:cNvSpPr/>
            <p:nvPr/>
          </p:nvSpPr>
          <p:spPr>
            <a:xfrm>
              <a:off x="3105425" y="3693150"/>
              <a:ext cx="19075" cy="19075"/>
            </a:xfrm>
            <a:custGeom>
              <a:avLst/>
              <a:gdLst/>
              <a:ahLst/>
              <a:cxnLst/>
              <a:rect l="l" t="t" r="r" b="b"/>
              <a:pathLst>
                <a:path w="763" h="763" extrusionOk="0">
                  <a:moveTo>
                    <a:pt x="370" y="0"/>
                  </a:moveTo>
                  <a:lnTo>
                    <a:pt x="1" y="369"/>
                  </a:lnTo>
                  <a:lnTo>
                    <a:pt x="394" y="762"/>
                  </a:lnTo>
                  <a:lnTo>
                    <a:pt x="763" y="393"/>
                  </a:lnTo>
                  <a:lnTo>
                    <a:pt x="3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4"/>
            <p:cNvSpPr/>
            <p:nvPr/>
          </p:nvSpPr>
          <p:spPr>
            <a:xfrm>
              <a:off x="3105425" y="3607425"/>
              <a:ext cx="19075" cy="19075"/>
            </a:xfrm>
            <a:custGeom>
              <a:avLst/>
              <a:gdLst/>
              <a:ahLst/>
              <a:cxnLst/>
              <a:rect l="l" t="t" r="r" b="b"/>
              <a:pathLst>
                <a:path w="763" h="763" extrusionOk="0">
                  <a:moveTo>
                    <a:pt x="394" y="0"/>
                  </a:moveTo>
                  <a:lnTo>
                    <a:pt x="1" y="393"/>
                  </a:lnTo>
                  <a:lnTo>
                    <a:pt x="370" y="762"/>
                  </a:lnTo>
                  <a:lnTo>
                    <a:pt x="763" y="369"/>
                  </a:lnTo>
                  <a:lnTo>
                    <a:pt x="3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4"/>
            <p:cNvSpPr/>
            <p:nvPr/>
          </p:nvSpPr>
          <p:spPr>
            <a:xfrm>
              <a:off x="3011975" y="3599675"/>
              <a:ext cx="120575" cy="120575"/>
            </a:xfrm>
            <a:custGeom>
              <a:avLst/>
              <a:gdLst/>
              <a:ahLst/>
              <a:cxnLst/>
              <a:rect l="l" t="t" r="r" b="b"/>
              <a:pathLst>
                <a:path w="4823" h="4823" extrusionOk="0">
                  <a:moveTo>
                    <a:pt x="2405" y="786"/>
                  </a:moveTo>
                  <a:lnTo>
                    <a:pt x="4025" y="2406"/>
                  </a:lnTo>
                  <a:lnTo>
                    <a:pt x="2405" y="4037"/>
                  </a:lnTo>
                  <a:lnTo>
                    <a:pt x="786" y="2406"/>
                  </a:lnTo>
                  <a:lnTo>
                    <a:pt x="2405" y="786"/>
                  </a:lnTo>
                  <a:close/>
                  <a:moveTo>
                    <a:pt x="2405" y="1"/>
                  </a:moveTo>
                  <a:lnTo>
                    <a:pt x="0" y="2406"/>
                  </a:lnTo>
                  <a:lnTo>
                    <a:pt x="2405" y="4823"/>
                  </a:lnTo>
                  <a:lnTo>
                    <a:pt x="4822" y="2406"/>
                  </a:lnTo>
                  <a:lnTo>
                    <a:pt x="24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4"/>
            <p:cNvSpPr/>
            <p:nvPr/>
          </p:nvSpPr>
          <p:spPr>
            <a:xfrm>
              <a:off x="3020000" y="3607425"/>
              <a:ext cx="18775" cy="18775"/>
            </a:xfrm>
            <a:custGeom>
              <a:avLst/>
              <a:gdLst/>
              <a:ahLst/>
              <a:cxnLst/>
              <a:rect l="l" t="t" r="r" b="b"/>
              <a:pathLst>
                <a:path w="751" h="751" extrusionOk="0">
                  <a:moveTo>
                    <a:pt x="370" y="0"/>
                  </a:moveTo>
                  <a:lnTo>
                    <a:pt x="1" y="369"/>
                  </a:lnTo>
                  <a:lnTo>
                    <a:pt x="394" y="750"/>
                  </a:lnTo>
                  <a:lnTo>
                    <a:pt x="751" y="393"/>
                  </a:lnTo>
                  <a:lnTo>
                    <a:pt x="3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4"/>
            <p:cNvSpPr/>
            <p:nvPr/>
          </p:nvSpPr>
          <p:spPr>
            <a:xfrm>
              <a:off x="2985775" y="3418400"/>
              <a:ext cx="172075" cy="409300"/>
            </a:xfrm>
            <a:custGeom>
              <a:avLst/>
              <a:gdLst/>
              <a:ahLst/>
              <a:cxnLst/>
              <a:rect l="l" t="t" r="r" b="b"/>
              <a:pathLst>
                <a:path w="6883" h="16372" extrusionOk="0">
                  <a:moveTo>
                    <a:pt x="6347" y="3465"/>
                  </a:moveTo>
                  <a:lnTo>
                    <a:pt x="6347" y="4978"/>
                  </a:lnTo>
                  <a:lnTo>
                    <a:pt x="584" y="4978"/>
                  </a:lnTo>
                  <a:lnTo>
                    <a:pt x="584" y="3465"/>
                  </a:lnTo>
                  <a:close/>
                  <a:moveTo>
                    <a:pt x="6347" y="5537"/>
                  </a:moveTo>
                  <a:lnTo>
                    <a:pt x="6347" y="13788"/>
                  </a:lnTo>
                  <a:lnTo>
                    <a:pt x="584" y="13788"/>
                  </a:lnTo>
                  <a:lnTo>
                    <a:pt x="584" y="5537"/>
                  </a:lnTo>
                  <a:close/>
                  <a:moveTo>
                    <a:pt x="6347" y="14336"/>
                  </a:moveTo>
                  <a:lnTo>
                    <a:pt x="6347" y="15836"/>
                  </a:lnTo>
                  <a:lnTo>
                    <a:pt x="584" y="15836"/>
                  </a:lnTo>
                  <a:lnTo>
                    <a:pt x="584" y="14336"/>
                  </a:lnTo>
                  <a:close/>
                  <a:moveTo>
                    <a:pt x="3251" y="1"/>
                  </a:moveTo>
                  <a:cubicBezTo>
                    <a:pt x="3239" y="37"/>
                    <a:pt x="2918" y="834"/>
                    <a:pt x="3061" y="1453"/>
                  </a:cubicBezTo>
                  <a:cubicBezTo>
                    <a:pt x="3084" y="1608"/>
                    <a:pt x="3132" y="1715"/>
                    <a:pt x="3156" y="1811"/>
                  </a:cubicBezTo>
                  <a:cubicBezTo>
                    <a:pt x="3239" y="2037"/>
                    <a:pt x="3322" y="2275"/>
                    <a:pt x="3311" y="2906"/>
                  </a:cubicBezTo>
                  <a:lnTo>
                    <a:pt x="1" y="2906"/>
                  </a:lnTo>
                  <a:lnTo>
                    <a:pt x="1" y="16372"/>
                  </a:lnTo>
                  <a:lnTo>
                    <a:pt x="6882" y="16372"/>
                  </a:lnTo>
                  <a:lnTo>
                    <a:pt x="6882" y="2906"/>
                  </a:lnTo>
                  <a:lnTo>
                    <a:pt x="3894" y="2906"/>
                  </a:lnTo>
                  <a:cubicBezTo>
                    <a:pt x="3905" y="2200"/>
                    <a:pt x="3798" y="1904"/>
                    <a:pt x="3692" y="1656"/>
                  </a:cubicBezTo>
                  <a:cubicBezTo>
                    <a:pt x="3668" y="1549"/>
                    <a:pt x="3632" y="1465"/>
                    <a:pt x="3608" y="1358"/>
                  </a:cubicBezTo>
                  <a:cubicBezTo>
                    <a:pt x="3513" y="965"/>
                    <a:pt x="3692" y="406"/>
                    <a:pt x="3775" y="203"/>
                  </a:cubicBezTo>
                  <a:lnTo>
                    <a:pt x="32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2" name="Google Shape;9952;p64"/>
          <p:cNvGrpSpPr/>
          <p:nvPr/>
        </p:nvGrpSpPr>
        <p:grpSpPr>
          <a:xfrm>
            <a:off x="1609630" y="4088636"/>
            <a:ext cx="281602" cy="313128"/>
            <a:chOff x="1082850" y="2625450"/>
            <a:chExt cx="419425" cy="466450"/>
          </a:xfrm>
        </p:grpSpPr>
        <p:sp>
          <p:nvSpPr>
            <p:cNvPr id="9953" name="Google Shape;9953;p64"/>
            <p:cNvSpPr/>
            <p:nvPr/>
          </p:nvSpPr>
          <p:spPr>
            <a:xfrm>
              <a:off x="1180500" y="2625450"/>
              <a:ext cx="223850" cy="466450"/>
            </a:xfrm>
            <a:custGeom>
              <a:avLst/>
              <a:gdLst/>
              <a:ahLst/>
              <a:cxnLst/>
              <a:rect l="l" t="t" r="r" b="b"/>
              <a:pathLst>
                <a:path w="8954" h="18658" extrusionOk="0">
                  <a:moveTo>
                    <a:pt x="4286" y="560"/>
                  </a:moveTo>
                  <a:cubicBezTo>
                    <a:pt x="4715" y="560"/>
                    <a:pt x="5072" y="894"/>
                    <a:pt x="5072" y="1334"/>
                  </a:cubicBezTo>
                  <a:cubicBezTo>
                    <a:pt x="5072" y="2703"/>
                    <a:pt x="4929" y="4489"/>
                    <a:pt x="4810" y="5692"/>
                  </a:cubicBezTo>
                  <a:lnTo>
                    <a:pt x="3858" y="5692"/>
                  </a:lnTo>
                  <a:cubicBezTo>
                    <a:pt x="3727" y="4394"/>
                    <a:pt x="3572" y="2620"/>
                    <a:pt x="3584" y="1251"/>
                  </a:cubicBezTo>
                  <a:cubicBezTo>
                    <a:pt x="3584" y="870"/>
                    <a:pt x="3905" y="560"/>
                    <a:pt x="4286" y="560"/>
                  </a:cubicBezTo>
                  <a:close/>
                  <a:moveTo>
                    <a:pt x="7144" y="6228"/>
                  </a:moveTo>
                  <a:lnTo>
                    <a:pt x="8418" y="9264"/>
                  </a:lnTo>
                  <a:lnTo>
                    <a:pt x="8418" y="18074"/>
                  </a:lnTo>
                  <a:lnTo>
                    <a:pt x="572" y="18074"/>
                  </a:lnTo>
                  <a:lnTo>
                    <a:pt x="572" y="9276"/>
                  </a:lnTo>
                  <a:lnTo>
                    <a:pt x="1834" y="6239"/>
                  </a:lnTo>
                  <a:lnTo>
                    <a:pt x="4751" y="6239"/>
                  </a:lnTo>
                  <a:cubicBezTo>
                    <a:pt x="4739" y="6359"/>
                    <a:pt x="4727" y="6478"/>
                    <a:pt x="4727" y="6573"/>
                  </a:cubicBezTo>
                  <a:cubicBezTo>
                    <a:pt x="4644" y="6537"/>
                    <a:pt x="4572" y="6525"/>
                    <a:pt x="4489" y="6525"/>
                  </a:cubicBezTo>
                  <a:cubicBezTo>
                    <a:pt x="4096" y="6525"/>
                    <a:pt x="3786" y="6835"/>
                    <a:pt x="3786" y="7228"/>
                  </a:cubicBezTo>
                  <a:cubicBezTo>
                    <a:pt x="3786" y="7609"/>
                    <a:pt x="4096" y="7918"/>
                    <a:pt x="4489" y="7918"/>
                  </a:cubicBezTo>
                  <a:cubicBezTo>
                    <a:pt x="4870" y="7918"/>
                    <a:pt x="5179" y="7609"/>
                    <a:pt x="5179" y="7228"/>
                  </a:cubicBezTo>
                  <a:cubicBezTo>
                    <a:pt x="5179" y="7144"/>
                    <a:pt x="5168" y="7085"/>
                    <a:pt x="5156" y="7013"/>
                  </a:cubicBezTo>
                  <a:cubicBezTo>
                    <a:pt x="5215" y="6906"/>
                    <a:pt x="5263" y="6787"/>
                    <a:pt x="5275" y="6656"/>
                  </a:cubicBezTo>
                  <a:cubicBezTo>
                    <a:pt x="5287" y="6525"/>
                    <a:pt x="5298" y="6370"/>
                    <a:pt x="5322" y="6228"/>
                  </a:cubicBezTo>
                  <a:close/>
                  <a:moveTo>
                    <a:pt x="4286" y="1"/>
                  </a:moveTo>
                  <a:cubicBezTo>
                    <a:pt x="3608" y="1"/>
                    <a:pt x="3036" y="572"/>
                    <a:pt x="3024" y="1251"/>
                  </a:cubicBezTo>
                  <a:cubicBezTo>
                    <a:pt x="3012" y="2620"/>
                    <a:pt x="3155" y="4382"/>
                    <a:pt x="3298" y="5692"/>
                  </a:cubicBezTo>
                  <a:lnTo>
                    <a:pt x="1465" y="5692"/>
                  </a:lnTo>
                  <a:lnTo>
                    <a:pt x="0" y="9168"/>
                  </a:lnTo>
                  <a:lnTo>
                    <a:pt x="0" y="18658"/>
                  </a:lnTo>
                  <a:lnTo>
                    <a:pt x="8954" y="18658"/>
                  </a:lnTo>
                  <a:lnTo>
                    <a:pt x="8954" y="9168"/>
                  </a:lnTo>
                  <a:lnTo>
                    <a:pt x="7501" y="5692"/>
                  </a:lnTo>
                  <a:lnTo>
                    <a:pt x="5358" y="5692"/>
                  </a:lnTo>
                  <a:cubicBezTo>
                    <a:pt x="5477" y="4406"/>
                    <a:pt x="5632" y="2691"/>
                    <a:pt x="5632" y="1322"/>
                  </a:cubicBezTo>
                  <a:cubicBezTo>
                    <a:pt x="5632" y="596"/>
                    <a:pt x="5037" y="1"/>
                    <a:pt x="42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4"/>
            <p:cNvSpPr/>
            <p:nvPr/>
          </p:nvSpPr>
          <p:spPr>
            <a:xfrm>
              <a:off x="1214125" y="2849575"/>
              <a:ext cx="156900" cy="210475"/>
            </a:xfrm>
            <a:custGeom>
              <a:avLst/>
              <a:gdLst/>
              <a:ahLst/>
              <a:cxnLst/>
              <a:rect l="l" t="t" r="r" b="b"/>
              <a:pathLst>
                <a:path w="6276" h="8419" extrusionOk="0">
                  <a:moveTo>
                    <a:pt x="3132" y="561"/>
                  </a:moveTo>
                  <a:cubicBezTo>
                    <a:pt x="3275" y="561"/>
                    <a:pt x="3394" y="608"/>
                    <a:pt x="3477" y="703"/>
                  </a:cubicBezTo>
                  <a:cubicBezTo>
                    <a:pt x="3680" y="894"/>
                    <a:pt x="3680" y="1192"/>
                    <a:pt x="3477" y="1370"/>
                  </a:cubicBezTo>
                  <a:lnTo>
                    <a:pt x="3132" y="1704"/>
                  </a:lnTo>
                  <a:lnTo>
                    <a:pt x="2799" y="1370"/>
                  </a:lnTo>
                  <a:cubicBezTo>
                    <a:pt x="2727" y="1275"/>
                    <a:pt x="2668" y="1156"/>
                    <a:pt x="2668" y="1037"/>
                  </a:cubicBezTo>
                  <a:cubicBezTo>
                    <a:pt x="2668" y="906"/>
                    <a:pt x="2703" y="787"/>
                    <a:pt x="2799" y="703"/>
                  </a:cubicBezTo>
                  <a:cubicBezTo>
                    <a:pt x="2882" y="608"/>
                    <a:pt x="3001" y="561"/>
                    <a:pt x="3132" y="561"/>
                  </a:cubicBezTo>
                  <a:close/>
                  <a:moveTo>
                    <a:pt x="1036" y="2668"/>
                  </a:moveTo>
                  <a:cubicBezTo>
                    <a:pt x="1179" y="2668"/>
                    <a:pt x="1298" y="2704"/>
                    <a:pt x="1382" y="2799"/>
                  </a:cubicBezTo>
                  <a:lnTo>
                    <a:pt x="1727" y="3144"/>
                  </a:lnTo>
                  <a:lnTo>
                    <a:pt x="1060" y="3811"/>
                  </a:lnTo>
                  <a:lnTo>
                    <a:pt x="715" y="3466"/>
                  </a:lnTo>
                  <a:cubicBezTo>
                    <a:pt x="608" y="3394"/>
                    <a:pt x="560" y="3275"/>
                    <a:pt x="560" y="3144"/>
                  </a:cubicBezTo>
                  <a:cubicBezTo>
                    <a:pt x="560" y="3001"/>
                    <a:pt x="608" y="2882"/>
                    <a:pt x="703" y="2799"/>
                  </a:cubicBezTo>
                  <a:cubicBezTo>
                    <a:pt x="786" y="2704"/>
                    <a:pt x="905" y="2668"/>
                    <a:pt x="1036" y="2668"/>
                  </a:cubicBezTo>
                  <a:close/>
                  <a:moveTo>
                    <a:pt x="3156" y="2489"/>
                  </a:moveTo>
                  <a:lnTo>
                    <a:pt x="3811" y="3144"/>
                  </a:lnTo>
                  <a:lnTo>
                    <a:pt x="3132" y="3811"/>
                  </a:lnTo>
                  <a:lnTo>
                    <a:pt x="2489" y="3156"/>
                  </a:lnTo>
                  <a:lnTo>
                    <a:pt x="2501" y="3144"/>
                  </a:lnTo>
                  <a:lnTo>
                    <a:pt x="3156" y="2489"/>
                  </a:lnTo>
                  <a:close/>
                  <a:moveTo>
                    <a:pt x="5251" y="2680"/>
                  </a:moveTo>
                  <a:cubicBezTo>
                    <a:pt x="5382" y="2680"/>
                    <a:pt x="5501" y="2728"/>
                    <a:pt x="5597" y="2811"/>
                  </a:cubicBezTo>
                  <a:cubicBezTo>
                    <a:pt x="5680" y="2906"/>
                    <a:pt x="5728" y="3025"/>
                    <a:pt x="5728" y="3156"/>
                  </a:cubicBezTo>
                  <a:cubicBezTo>
                    <a:pt x="5728" y="3287"/>
                    <a:pt x="5680" y="3406"/>
                    <a:pt x="5597" y="3490"/>
                  </a:cubicBezTo>
                  <a:lnTo>
                    <a:pt x="5251" y="3835"/>
                  </a:lnTo>
                  <a:lnTo>
                    <a:pt x="4585" y="3168"/>
                  </a:lnTo>
                  <a:lnTo>
                    <a:pt x="4906" y="2811"/>
                  </a:lnTo>
                  <a:cubicBezTo>
                    <a:pt x="5001" y="2728"/>
                    <a:pt x="5120" y="2680"/>
                    <a:pt x="5251" y="2680"/>
                  </a:cubicBezTo>
                  <a:close/>
                  <a:moveTo>
                    <a:pt x="2084" y="3561"/>
                  </a:moveTo>
                  <a:lnTo>
                    <a:pt x="2739" y="4216"/>
                  </a:lnTo>
                  <a:lnTo>
                    <a:pt x="2084" y="4871"/>
                  </a:lnTo>
                  <a:lnTo>
                    <a:pt x="1429" y="4216"/>
                  </a:lnTo>
                  <a:lnTo>
                    <a:pt x="2084" y="3561"/>
                  </a:lnTo>
                  <a:close/>
                  <a:moveTo>
                    <a:pt x="4180" y="3537"/>
                  </a:moveTo>
                  <a:lnTo>
                    <a:pt x="4846" y="4216"/>
                  </a:lnTo>
                  <a:lnTo>
                    <a:pt x="4180" y="4883"/>
                  </a:lnTo>
                  <a:lnTo>
                    <a:pt x="3513" y="4216"/>
                  </a:lnTo>
                  <a:lnTo>
                    <a:pt x="4180" y="3537"/>
                  </a:lnTo>
                  <a:close/>
                  <a:moveTo>
                    <a:pt x="1025" y="4585"/>
                  </a:moveTo>
                  <a:lnTo>
                    <a:pt x="1691" y="5252"/>
                  </a:lnTo>
                  <a:lnTo>
                    <a:pt x="1370" y="5609"/>
                  </a:lnTo>
                  <a:cubicBezTo>
                    <a:pt x="1275" y="5704"/>
                    <a:pt x="1156" y="5740"/>
                    <a:pt x="1025" y="5740"/>
                  </a:cubicBezTo>
                  <a:cubicBezTo>
                    <a:pt x="894" y="5740"/>
                    <a:pt x="775" y="5704"/>
                    <a:pt x="679" y="5609"/>
                  </a:cubicBezTo>
                  <a:cubicBezTo>
                    <a:pt x="596" y="5525"/>
                    <a:pt x="548" y="5406"/>
                    <a:pt x="548" y="5264"/>
                  </a:cubicBezTo>
                  <a:cubicBezTo>
                    <a:pt x="548" y="5133"/>
                    <a:pt x="596" y="5014"/>
                    <a:pt x="679" y="4930"/>
                  </a:cubicBezTo>
                  <a:lnTo>
                    <a:pt x="1025" y="4585"/>
                  </a:lnTo>
                  <a:close/>
                  <a:moveTo>
                    <a:pt x="5239" y="4597"/>
                  </a:moveTo>
                  <a:lnTo>
                    <a:pt x="5573" y="4942"/>
                  </a:lnTo>
                  <a:cubicBezTo>
                    <a:pt x="5668" y="5025"/>
                    <a:pt x="5716" y="5144"/>
                    <a:pt x="5716" y="5275"/>
                  </a:cubicBezTo>
                  <a:cubicBezTo>
                    <a:pt x="5728" y="5406"/>
                    <a:pt x="5680" y="5525"/>
                    <a:pt x="5597" y="5609"/>
                  </a:cubicBezTo>
                  <a:cubicBezTo>
                    <a:pt x="5501" y="5704"/>
                    <a:pt x="5382" y="5740"/>
                    <a:pt x="5251" y="5740"/>
                  </a:cubicBezTo>
                  <a:cubicBezTo>
                    <a:pt x="5120" y="5740"/>
                    <a:pt x="5001" y="5704"/>
                    <a:pt x="4906" y="5609"/>
                  </a:cubicBezTo>
                  <a:lnTo>
                    <a:pt x="4561" y="5264"/>
                  </a:lnTo>
                  <a:lnTo>
                    <a:pt x="5239" y="4597"/>
                  </a:lnTo>
                  <a:close/>
                  <a:moveTo>
                    <a:pt x="3108" y="4597"/>
                  </a:moveTo>
                  <a:lnTo>
                    <a:pt x="3775" y="5264"/>
                  </a:lnTo>
                  <a:lnTo>
                    <a:pt x="3132" y="5942"/>
                  </a:lnTo>
                  <a:lnTo>
                    <a:pt x="2489" y="5287"/>
                  </a:lnTo>
                  <a:lnTo>
                    <a:pt x="2453" y="5252"/>
                  </a:lnTo>
                  <a:lnTo>
                    <a:pt x="3108" y="4597"/>
                  </a:lnTo>
                  <a:close/>
                  <a:moveTo>
                    <a:pt x="3132" y="6692"/>
                  </a:moveTo>
                  <a:lnTo>
                    <a:pt x="3477" y="7038"/>
                  </a:lnTo>
                  <a:cubicBezTo>
                    <a:pt x="3680" y="7228"/>
                    <a:pt x="3680" y="7550"/>
                    <a:pt x="3477" y="7728"/>
                  </a:cubicBezTo>
                  <a:cubicBezTo>
                    <a:pt x="3394" y="7811"/>
                    <a:pt x="3275" y="7859"/>
                    <a:pt x="3132" y="7859"/>
                  </a:cubicBezTo>
                  <a:cubicBezTo>
                    <a:pt x="3001" y="7859"/>
                    <a:pt x="2882" y="7811"/>
                    <a:pt x="2799" y="7728"/>
                  </a:cubicBezTo>
                  <a:cubicBezTo>
                    <a:pt x="2703" y="7633"/>
                    <a:pt x="2668" y="7514"/>
                    <a:pt x="2668" y="7383"/>
                  </a:cubicBezTo>
                  <a:cubicBezTo>
                    <a:pt x="2668" y="7252"/>
                    <a:pt x="2703" y="7133"/>
                    <a:pt x="2799" y="7038"/>
                  </a:cubicBezTo>
                  <a:lnTo>
                    <a:pt x="3132" y="6692"/>
                  </a:lnTo>
                  <a:close/>
                  <a:moveTo>
                    <a:pt x="3144" y="1"/>
                  </a:moveTo>
                  <a:cubicBezTo>
                    <a:pt x="2858" y="1"/>
                    <a:pt x="2608" y="108"/>
                    <a:pt x="2406" y="299"/>
                  </a:cubicBezTo>
                  <a:cubicBezTo>
                    <a:pt x="2215" y="489"/>
                    <a:pt x="2108" y="739"/>
                    <a:pt x="2108" y="1025"/>
                  </a:cubicBezTo>
                  <a:cubicBezTo>
                    <a:pt x="2108" y="1311"/>
                    <a:pt x="2215" y="1561"/>
                    <a:pt x="2406" y="1751"/>
                  </a:cubicBezTo>
                  <a:lnTo>
                    <a:pt x="2751" y="2096"/>
                  </a:lnTo>
                  <a:lnTo>
                    <a:pt x="2096" y="2751"/>
                  </a:lnTo>
                  <a:lnTo>
                    <a:pt x="1751" y="2406"/>
                  </a:lnTo>
                  <a:cubicBezTo>
                    <a:pt x="1560" y="2216"/>
                    <a:pt x="1310" y="2108"/>
                    <a:pt x="1025" y="2108"/>
                  </a:cubicBezTo>
                  <a:cubicBezTo>
                    <a:pt x="739" y="2108"/>
                    <a:pt x="489" y="2216"/>
                    <a:pt x="298" y="2406"/>
                  </a:cubicBezTo>
                  <a:cubicBezTo>
                    <a:pt x="108" y="2608"/>
                    <a:pt x="1" y="2858"/>
                    <a:pt x="1" y="3144"/>
                  </a:cubicBezTo>
                  <a:cubicBezTo>
                    <a:pt x="1" y="3418"/>
                    <a:pt x="108" y="3680"/>
                    <a:pt x="298" y="3871"/>
                  </a:cubicBezTo>
                  <a:lnTo>
                    <a:pt x="644" y="4216"/>
                  </a:lnTo>
                  <a:lnTo>
                    <a:pt x="298" y="4549"/>
                  </a:lnTo>
                  <a:cubicBezTo>
                    <a:pt x="108" y="4740"/>
                    <a:pt x="1" y="5002"/>
                    <a:pt x="1" y="5275"/>
                  </a:cubicBezTo>
                  <a:cubicBezTo>
                    <a:pt x="1" y="5561"/>
                    <a:pt x="108" y="5823"/>
                    <a:pt x="298" y="6014"/>
                  </a:cubicBezTo>
                  <a:cubicBezTo>
                    <a:pt x="489" y="6204"/>
                    <a:pt x="739" y="6311"/>
                    <a:pt x="1025" y="6311"/>
                  </a:cubicBezTo>
                  <a:cubicBezTo>
                    <a:pt x="1310" y="6311"/>
                    <a:pt x="1560" y="6204"/>
                    <a:pt x="1751" y="6014"/>
                  </a:cubicBezTo>
                  <a:lnTo>
                    <a:pt x="2096" y="5668"/>
                  </a:lnTo>
                  <a:lnTo>
                    <a:pt x="2751" y="6323"/>
                  </a:lnTo>
                  <a:lnTo>
                    <a:pt x="2406" y="6668"/>
                  </a:lnTo>
                  <a:cubicBezTo>
                    <a:pt x="2215" y="6859"/>
                    <a:pt x="2108" y="7109"/>
                    <a:pt x="2108" y="7395"/>
                  </a:cubicBezTo>
                  <a:cubicBezTo>
                    <a:pt x="2108" y="7681"/>
                    <a:pt x="2215" y="7931"/>
                    <a:pt x="2406" y="8121"/>
                  </a:cubicBezTo>
                  <a:cubicBezTo>
                    <a:pt x="2608" y="8312"/>
                    <a:pt x="2858" y="8419"/>
                    <a:pt x="3144" y="8419"/>
                  </a:cubicBezTo>
                  <a:cubicBezTo>
                    <a:pt x="3418" y="8419"/>
                    <a:pt x="3680" y="8312"/>
                    <a:pt x="3870" y="8121"/>
                  </a:cubicBezTo>
                  <a:cubicBezTo>
                    <a:pt x="4275" y="7716"/>
                    <a:pt x="4275" y="7061"/>
                    <a:pt x="3870" y="6668"/>
                  </a:cubicBezTo>
                  <a:lnTo>
                    <a:pt x="3525" y="6323"/>
                  </a:lnTo>
                  <a:lnTo>
                    <a:pt x="4180" y="5668"/>
                  </a:lnTo>
                  <a:lnTo>
                    <a:pt x="4525" y="6014"/>
                  </a:lnTo>
                  <a:cubicBezTo>
                    <a:pt x="4715" y="6204"/>
                    <a:pt x="4966" y="6311"/>
                    <a:pt x="5251" y="6311"/>
                  </a:cubicBezTo>
                  <a:cubicBezTo>
                    <a:pt x="5537" y="6311"/>
                    <a:pt x="5787" y="6204"/>
                    <a:pt x="5978" y="6014"/>
                  </a:cubicBezTo>
                  <a:cubicBezTo>
                    <a:pt x="6180" y="5823"/>
                    <a:pt x="6275" y="5561"/>
                    <a:pt x="6275" y="5275"/>
                  </a:cubicBezTo>
                  <a:cubicBezTo>
                    <a:pt x="6275" y="5002"/>
                    <a:pt x="6180" y="4740"/>
                    <a:pt x="5978" y="4549"/>
                  </a:cubicBezTo>
                  <a:lnTo>
                    <a:pt x="5644" y="4216"/>
                  </a:lnTo>
                  <a:lnTo>
                    <a:pt x="5978" y="3871"/>
                  </a:lnTo>
                  <a:cubicBezTo>
                    <a:pt x="6180" y="3680"/>
                    <a:pt x="6275" y="3418"/>
                    <a:pt x="6275" y="3144"/>
                  </a:cubicBezTo>
                  <a:cubicBezTo>
                    <a:pt x="6275" y="2858"/>
                    <a:pt x="6180" y="2608"/>
                    <a:pt x="5978" y="2406"/>
                  </a:cubicBezTo>
                  <a:cubicBezTo>
                    <a:pt x="5787" y="2216"/>
                    <a:pt x="5537" y="2108"/>
                    <a:pt x="5251" y="2108"/>
                  </a:cubicBezTo>
                  <a:cubicBezTo>
                    <a:pt x="4966" y="2108"/>
                    <a:pt x="4715" y="2216"/>
                    <a:pt x="4525" y="2406"/>
                  </a:cubicBezTo>
                  <a:lnTo>
                    <a:pt x="4180" y="2751"/>
                  </a:lnTo>
                  <a:lnTo>
                    <a:pt x="3525" y="2096"/>
                  </a:lnTo>
                  <a:lnTo>
                    <a:pt x="3870" y="1751"/>
                  </a:lnTo>
                  <a:cubicBezTo>
                    <a:pt x="4275" y="1358"/>
                    <a:pt x="4275" y="703"/>
                    <a:pt x="3870" y="299"/>
                  </a:cubicBezTo>
                  <a:cubicBezTo>
                    <a:pt x="3680" y="108"/>
                    <a:pt x="3418" y="1"/>
                    <a:pt x="31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4"/>
            <p:cNvSpPr/>
            <p:nvPr/>
          </p:nvSpPr>
          <p:spPr>
            <a:xfrm>
              <a:off x="1177525" y="2679625"/>
              <a:ext cx="38700" cy="39025"/>
            </a:xfrm>
            <a:custGeom>
              <a:avLst/>
              <a:gdLst/>
              <a:ahLst/>
              <a:cxnLst/>
              <a:rect l="l" t="t" r="r" b="b"/>
              <a:pathLst>
                <a:path w="1548" h="1561" extrusionOk="0">
                  <a:moveTo>
                    <a:pt x="500" y="1"/>
                  </a:moveTo>
                  <a:lnTo>
                    <a:pt x="500" y="501"/>
                  </a:lnTo>
                  <a:lnTo>
                    <a:pt x="0" y="501"/>
                  </a:lnTo>
                  <a:lnTo>
                    <a:pt x="0" y="1048"/>
                  </a:lnTo>
                  <a:lnTo>
                    <a:pt x="500" y="1048"/>
                  </a:lnTo>
                  <a:lnTo>
                    <a:pt x="500" y="1560"/>
                  </a:lnTo>
                  <a:lnTo>
                    <a:pt x="1048" y="1560"/>
                  </a:lnTo>
                  <a:lnTo>
                    <a:pt x="1048" y="1048"/>
                  </a:lnTo>
                  <a:lnTo>
                    <a:pt x="1548" y="1048"/>
                  </a:lnTo>
                  <a:lnTo>
                    <a:pt x="1548" y="501"/>
                  </a:lnTo>
                  <a:lnTo>
                    <a:pt x="1048" y="501"/>
                  </a:lnTo>
                  <a:lnTo>
                    <a:pt x="10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4"/>
            <p:cNvSpPr/>
            <p:nvPr/>
          </p:nvSpPr>
          <p:spPr>
            <a:xfrm>
              <a:off x="1082850" y="2923100"/>
              <a:ext cx="38725" cy="38725"/>
            </a:xfrm>
            <a:custGeom>
              <a:avLst/>
              <a:gdLst/>
              <a:ahLst/>
              <a:cxnLst/>
              <a:rect l="l" t="t" r="r" b="b"/>
              <a:pathLst>
                <a:path w="1549" h="1549" extrusionOk="0">
                  <a:moveTo>
                    <a:pt x="489" y="1"/>
                  </a:moveTo>
                  <a:lnTo>
                    <a:pt x="489" y="513"/>
                  </a:lnTo>
                  <a:lnTo>
                    <a:pt x="1" y="513"/>
                  </a:lnTo>
                  <a:lnTo>
                    <a:pt x="1" y="1060"/>
                  </a:lnTo>
                  <a:lnTo>
                    <a:pt x="489" y="1060"/>
                  </a:lnTo>
                  <a:lnTo>
                    <a:pt x="489" y="1549"/>
                  </a:lnTo>
                  <a:lnTo>
                    <a:pt x="1049" y="1549"/>
                  </a:lnTo>
                  <a:lnTo>
                    <a:pt x="1049" y="1060"/>
                  </a:lnTo>
                  <a:lnTo>
                    <a:pt x="1549" y="1060"/>
                  </a:lnTo>
                  <a:lnTo>
                    <a:pt x="1549" y="513"/>
                  </a:lnTo>
                  <a:lnTo>
                    <a:pt x="1049" y="513"/>
                  </a:lnTo>
                  <a:lnTo>
                    <a:pt x="10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4"/>
            <p:cNvSpPr/>
            <p:nvPr/>
          </p:nvSpPr>
          <p:spPr>
            <a:xfrm>
              <a:off x="1449275" y="2864775"/>
              <a:ext cx="39025" cy="38725"/>
            </a:xfrm>
            <a:custGeom>
              <a:avLst/>
              <a:gdLst/>
              <a:ahLst/>
              <a:cxnLst/>
              <a:rect l="l" t="t" r="r" b="b"/>
              <a:pathLst>
                <a:path w="1561" h="1549" extrusionOk="0">
                  <a:moveTo>
                    <a:pt x="501" y="0"/>
                  </a:moveTo>
                  <a:lnTo>
                    <a:pt x="501" y="488"/>
                  </a:lnTo>
                  <a:lnTo>
                    <a:pt x="1" y="488"/>
                  </a:lnTo>
                  <a:lnTo>
                    <a:pt x="1" y="1048"/>
                  </a:lnTo>
                  <a:lnTo>
                    <a:pt x="501" y="1048"/>
                  </a:lnTo>
                  <a:lnTo>
                    <a:pt x="501" y="1548"/>
                  </a:lnTo>
                  <a:lnTo>
                    <a:pt x="1060" y="1548"/>
                  </a:lnTo>
                  <a:lnTo>
                    <a:pt x="1060" y="1048"/>
                  </a:lnTo>
                  <a:lnTo>
                    <a:pt x="1560" y="1048"/>
                  </a:lnTo>
                  <a:lnTo>
                    <a:pt x="1560" y="488"/>
                  </a:lnTo>
                  <a:lnTo>
                    <a:pt x="1060" y="488"/>
                  </a:lnTo>
                  <a:lnTo>
                    <a:pt x="10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4"/>
            <p:cNvSpPr/>
            <p:nvPr/>
          </p:nvSpPr>
          <p:spPr>
            <a:xfrm>
              <a:off x="1151925" y="3037100"/>
              <a:ext cx="14300" cy="13725"/>
            </a:xfrm>
            <a:custGeom>
              <a:avLst/>
              <a:gdLst/>
              <a:ahLst/>
              <a:cxnLst/>
              <a:rect l="l" t="t" r="r" b="b"/>
              <a:pathLst>
                <a:path w="572" h="549" extrusionOk="0">
                  <a:moveTo>
                    <a:pt x="0" y="1"/>
                  </a:moveTo>
                  <a:lnTo>
                    <a:pt x="0" y="549"/>
                  </a:lnTo>
                  <a:lnTo>
                    <a:pt x="572" y="549"/>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4"/>
            <p:cNvSpPr/>
            <p:nvPr/>
          </p:nvSpPr>
          <p:spPr>
            <a:xfrm>
              <a:off x="1144175" y="2836500"/>
              <a:ext cx="14025" cy="13700"/>
            </a:xfrm>
            <a:custGeom>
              <a:avLst/>
              <a:gdLst/>
              <a:ahLst/>
              <a:cxnLst/>
              <a:rect l="l" t="t" r="r" b="b"/>
              <a:pathLst>
                <a:path w="561" h="548" extrusionOk="0">
                  <a:moveTo>
                    <a:pt x="1" y="0"/>
                  </a:moveTo>
                  <a:lnTo>
                    <a:pt x="1"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4"/>
            <p:cNvSpPr/>
            <p:nvPr/>
          </p:nvSpPr>
          <p:spPr>
            <a:xfrm>
              <a:off x="1098625" y="2668025"/>
              <a:ext cx="14325" cy="13700"/>
            </a:xfrm>
            <a:custGeom>
              <a:avLst/>
              <a:gdLst/>
              <a:ahLst/>
              <a:cxnLst/>
              <a:rect l="l" t="t" r="r" b="b"/>
              <a:pathLst>
                <a:path w="573" h="548" extrusionOk="0">
                  <a:moveTo>
                    <a:pt x="1" y="0"/>
                  </a:moveTo>
                  <a:lnTo>
                    <a:pt x="1" y="548"/>
                  </a:lnTo>
                  <a:lnTo>
                    <a:pt x="572" y="548"/>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4"/>
            <p:cNvSpPr/>
            <p:nvPr/>
          </p:nvSpPr>
          <p:spPr>
            <a:xfrm>
              <a:off x="1371600" y="2668025"/>
              <a:ext cx="14000" cy="13700"/>
            </a:xfrm>
            <a:custGeom>
              <a:avLst/>
              <a:gdLst/>
              <a:ahLst/>
              <a:cxnLst/>
              <a:rect l="l" t="t" r="r" b="b"/>
              <a:pathLst>
                <a:path w="560" h="548" extrusionOk="0">
                  <a:moveTo>
                    <a:pt x="0" y="0"/>
                  </a:moveTo>
                  <a:lnTo>
                    <a:pt x="0"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4"/>
            <p:cNvSpPr/>
            <p:nvPr/>
          </p:nvSpPr>
          <p:spPr>
            <a:xfrm>
              <a:off x="1488275" y="2753450"/>
              <a:ext cx="14000" cy="14000"/>
            </a:xfrm>
            <a:custGeom>
              <a:avLst/>
              <a:gdLst/>
              <a:ahLst/>
              <a:cxnLst/>
              <a:rect l="l" t="t" r="r" b="b"/>
              <a:pathLst>
                <a:path w="560" h="560" extrusionOk="0">
                  <a:moveTo>
                    <a:pt x="0" y="0"/>
                  </a:moveTo>
                  <a:lnTo>
                    <a:pt x="0"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4"/>
            <p:cNvSpPr/>
            <p:nvPr/>
          </p:nvSpPr>
          <p:spPr>
            <a:xfrm>
              <a:off x="1426950" y="2993050"/>
              <a:ext cx="14025" cy="14025"/>
            </a:xfrm>
            <a:custGeom>
              <a:avLst/>
              <a:gdLst/>
              <a:ahLst/>
              <a:cxnLst/>
              <a:rect l="l" t="t" r="r" b="b"/>
              <a:pathLst>
                <a:path w="561" h="561" extrusionOk="0">
                  <a:moveTo>
                    <a:pt x="1" y="1"/>
                  </a:moveTo>
                  <a:lnTo>
                    <a:pt x="1" y="560"/>
                  </a:lnTo>
                  <a:lnTo>
                    <a:pt x="560" y="560"/>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4" name="Google Shape;9964;p64"/>
          <p:cNvGrpSpPr/>
          <p:nvPr/>
        </p:nvGrpSpPr>
        <p:grpSpPr>
          <a:xfrm>
            <a:off x="2323837" y="4088636"/>
            <a:ext cx="303389" cy="313128"/>
            <a:chOff x="1665675" y="2625450"/>
            <a:chExt cx="451875" cy="466450"/>
          </a:xfrm>
        </p:grpSpPr>
        <p:sp>
          <p:nvSpPr>
            <p:cNvPr id="9965" name="Google Shape;9965;p64"/>
            <p:cNvSpPr/>
            <p:nvPr/>
          </p:nvSpPr>
          <p:spPr>
            <a:xfrm>
              <a:off x="1769250" y="2625450"/>
              <a:ext cx="245900" cy="466450"/>
            </a:xfrm>
            <a:custGeom>
              <a:avLst/>
              <a:gdLst/>
              <a:ahLst/>
              <a:cxnLst/>
              <a:rect l="l" t="t" r="r" b="b"/>
              <a:pathLst>
                <a:path w="9836" h="18658" extrusionOk="0">
                  <a:moveTo>
                    <a:pt x="6025" y="560"/>
                  </a:moveTo>
                  <a:cubicBezTo>
                    <a:pt x="6144" y="560"/>
                    <a:pt x="6240" y="620"/>
                    <a:pt x="6299" y="703"/>
                  </a:cubicBezTo>
                  <a:cubicBezTo>
                    <a:pt x="6359" y="798"/>
                    <a:pt x="6359" y="894"/>
                    <a:pt x="6311" y="989"/>
                  </a:cubicBezTo>
                  <a:lnTo>
                    <a:pt x="5704" y="1810"/>
                  </a:lnTo>
                  <a:cubicBezTo>
                    <a:pt x="5430" y="2168"/>
                    <a:pt x="5299" y="2608"/>
                    <a:pt x="5299" y="3037"/>
                  </a:cubicBezTo>
                  <a:lnTo>
                    <a:pt x="5299" y="6573"/>
                  </a:lnTo>
                  <a:lnTo>
                    <a:pt x="4525" y="7347"/>
                  </a:lnTo>
                  <a:lnTo>
                    <a:pt x="4513" y="3013"/>
                  </a:lnTo>
                  <a:cubicBezTo>
                    <a:pt x="4513" y="2703"/>
                    <a:pt x="4597" y="2406"/>
                    <a:pt x="4775" y="2144"/>
                  </a:cubicBezTo>
                  <a:lnTo>
                    <a:pt x="5728" y="751"/>
                  </a:lnTo>
                  <a:lnTo>
                    <a:pt x="5740" y="715"/>
                  </a:lnTo>
                  <a:cubicBezTo>
                    <a:pt x="5799" y="620"/>
                    <a:pt x="5906" y="560"/>
                    <a:pt x="6025" y="560"/>
                  </a:cubicBezTo>
                  <a:close/>
                  <a:moveTo>
                    <a:pt x="7811" y="6168"/>
                  </a:moveTo>
                  <a:cubicBezTo>
                    <a:pt x="7871" y="6168"/>
                    <a:pt x="7918" y="6168"/>
                    <a:pt x="7954" y="6180"/>
                  </a:cubicBezTo>
                  <a:lnTo>
                    <a:pt x="8407" y="6299"/>
                  </a:lnTo>
                  <a:lnTo>
                    <a:pt x="5835" y="8883"/>
                  </a:lnTo>
                  <a:lnTo>
                    <a:pt x="5835" y="7894"/>
                  </a:lnTo>
                  <a:lnTo>
                    <a:pt x="7383" y="6347"/>
                  </a:lnTo>
                  <a:cubicBezTo>
                    <a:pt x="7502" y="6228"/>
                    <a:pt x="7645" y="6168"/>
                    <a:pt x="7811" y="6168"/>
                  </a:cubicBezTo>
                  <a:close/>
                  <a:moveTo>
                    <a:pt x="5287" y="8442"/>
                  </a:moveTo>
                  <a:lnTo>
                    <a:pt x="5287" y="9442"/>
                  </a:lnTo>
                  <a:lnTo>
                    <a:pt x="4513" y="10216"/>
                  </a:lnTo>
                  <a:lnTo>
                    <a:pt x="4513" y="9216"/>
                  </a:lnTo>
                  <a:lnTo>
                    <a:pt x="5287" y="8442"/>
                  </a:lnTo>
                  <a:close/>
                  <a:moveTo>
                    <a:pt x="3977" y="9764"/>
                  </a:moveTo>
                  <a:lnTo>
                    <a:pt x="3977" y="10764"/>
                  </a:lnTo>
                  <a:lnTo>
                    <a:pt x="2251" y="12490"/>
                  </a:lnTo>
                  <a:cubicBezTo>
                    <a:pt x="2227" y="12443"/>
                    <a:pt x="2215" y="12419"/>
                    <a:pt x="2215" y="12407"/>
                  </a:cubicBezTo>
                  <a:lnTo>
                    <a:pt x="2096" y="12062"/>
                  </a:lnTo>
                  <a:cubicBezTo>
                    <a:pt x="2049" y="11847"/>
                    <a:pt x="2108" y="11633"/>
                    <a:pt x="2263" y="11478"/>
                  </a:cubicBezTo>
                  <a:lnTo>
                    <a:pt x="3977" y="9764"/>
                  </a:lnTo>
                  <a:close/>
                  <a:moveTo>
                    <a:pt x="7764" y="5394"/>
                  </a:moveTo>
                  <a:cubicBezTo>
                    <a:pt x="7871" y="5394"/>
                    <a:pt x="7966" y="5406"/>
                    <a:pt x="8061" y="5418"/>
                  </a:cubicBezTo>
                  <a:lnTo>
                    <a:pt x="9073" y="5680"/>
                  </a:lnTo>
                  <a:lnTo>
                    <a:pt x="8871" y="5870"/>
                  </a:lnTo>
                  <a:lnTo>
                    <a:pt x="8109" y="5656"/>
                  </a:lnTo>
                  <a:cubicBezTo>
                    <a:pt x="8002" y="5632"/>
                    <a:pt x="7918" y="5620"/>
                    <a:pt x="7811" y="5620"/>
                  </a:cubicBezTo>
                  <a:cubicBezTo>
                    <a:pt x="7502" y="5620"/>
                    <a:pt x="7216" y="5739"/>
                    <a:pt x="6990" y="5954"/>
                  </a:cubicBezTo>
                  <a:lnTo>
                    <a:pt x="1858" y="11097"/>
                  </a:lnTo>
                  <a:cubicBezTo>
                    <a:pt x="1560" y="11395"/>
                    <a:pt x="1453" y="11812"/>
                    <a:pt x="1560" y="12204"/>
                  </a:cubicBezTo>
                  <a:lnTo>
                    <a:pt x="1680" y="12585"/>
                  </a:lnTo>
                  <a:cubicBezTo>
                    <a:pt x="1739" y="12776"/>
                    <a:pt x="1930" y="13086"/>
                    <a:pt x="2227" y="13514"/>
                  </a:cubicBezTo>
                  <a:cubicBezTo>
                    <a:pt x="2275" y="13574"/>
                    <a:pt x="2263" y="13669"/>
                    <a:pt x="2215" y="13705"/>
                  </a:cubicBezTo>
                  <a:cubicBezTo>
                    <a:pt x="2168" y="13752"/>
                    <a:pt x="2120" y="13752"/>
                    <a:pt x="2108" y="13752"/>
                  </a:cubicBezTo>
                  <a:cubicBezTo>
                    <a:pt x="2072" y="13752"/>
                    <a:pt x="2025" y="13740"/>
                    <a:pt x="1989" y="13693"/>
                  </a:cubicBezTo>
                  <a:cubicBezTo>
                    <a:pt x="1751" y="13395"/>
                    <a:pt x="1572" y="13145"/>
                    <a:pt x="1501" y="12966"/>
                  </a:cubicBezTo>
                  <a:cubicBezTo>
                    <a:pt x="1406" y="12788"/>
                    <a:pt x="1310" y="12359"/>
                    <a:pt x="1275" y="12204"/>
                  </a:cubicBezTo>
                  <a:cubicBezTo>
                    <a:pt x="1179" y="11823"/>
                    <a:pt x="1322" y="11347"/>
                    <a:pt x="1632" y="11026"/>
                  </a:cubicBezTo>
                  <a:lnTo>
                    <a:pt x="6930" y="5727"/>
                  </a:lnTo>
                  <a:cubicBezTo>
                    <a:pt x="7156" y="5513"/>
                    <a:pt x="7454" y="5394"/>
                    <a:pt x="7764" y="5394"/>
                  </a:cubicBezTo>
                  <a:close/>
                  <a:moveTo>
                    <a:pt x="5287" y="10228"/>
                  </a:moveTo>
                  <a:lnTo>
                    <a:pt x="5287" y="15122"/>
                  </a:lnTo>
                  <a:lnTo>
                    <a:pt x="4513" y="15122"/>
                  </a:lnTo>
                  <a:lnTo>
                    <a:pt x="4513" y="11002"/>
                  </a:lnTo>
                  <a:lnTo>
                    <a:pt x="5287" y="10228"/>
                  </a:lnTo>
                  <a:close/>
                  <a:moveTo>
                    <a:pt x="3215" y="15657"/>
                  </a:moveTo>
                  <a:lnTo>
                    <a:pt x="3215" y="18086"/>
                  </a:lnTo>
                  <a:lnTo>
                    <a:pt x="2787" y="18086"/>
                  </a:lnTo>
                  <a:lnTo>
                    <a:pt x="2787" y="15657"/>
                  </a:lnTo>
                  <a:close/>
                  <a:moveTo>
                    <a:pt x="6013" y="15681"/>
                  </a:moveTo>
                  <a:lnTo>
                    <a:pt x="6013" y="18098"/>
                  </a:lnTo>
                  <a:lnTo>
                    <a:pt x="3763" y="18098"/>
                  </a:lnTo>
                  <a:lnTo>
                    <a:pt x="3763" y="15681"/>
                  </a:lnTo>
                  <a:close/>
                  <a:moveTo>
                    <a:pt x="7014" y="15681"/>
                  </a:moveTo>
                  <a:lnTo>
                    <a:pt x="7014" y="18098"/>
                  </a:lnTo>
                  <a:lnTo>
                    <a:pt x="6573" y="18098"/>
                  </a:lnTo>
                  <a:lnTo>
                    <a:pt x="6573" y="15681"/>
                  </a:lnTo>
                  <a:close/>
                  <a:moveTo>
                    <a:pt x="6025" y="1"/>
                  </a:moveTo>
                  <a:cubicBezTo>
                    <a:pt x="5716" y="1"/>
                    <a:pt x="5418" y="179"/>
                    <a:pt x="5263" y="453"/>
                  </a:cubicBezTo>
                  <a:lnTo>
                    <a:pt x="4335" y="1846"/>
                  </a:lnTo>
                  <a:cubicBezTo>
                    <a:pt x="4156" y="2120"/>
                    <a:pt x="4037" y="2418"/>
                    <a:pt x="3989" y="2739"/>
                  </a:cubicBezTo>
                  <a:lnTo>
                    <a:pt x="2882" y="2739"/>
                  </a:lnTo>
                  <a:lnTo>
                    <a:pt x="2882" y="3287"/>
                  </a:lnTo>
                  <a:lnTo>
                    <a:pt x="3977" y="3287"/>
                  </a:lnTo>
                  <a:lnTo>
                    <a:pt x="3977" y="3608"/>
                  </a:lnTo>
                  <a:lnTo>
                    <a:pt x="2882" y="3608"/>
                  </a:lnTo>
                  <a:lnTo>
                    <a:pt x="2882" y="4156"/>
                  </a:lnTo>
                  <a:lnTo>
                    <a:pt x="3977" y="4156"/>
                  </a:lnTo>
                  <a:lnTo>
                    <a:pt x="3977" y="7906"/>
                  </a:lnTo>
                  <a:lnTo>
                    <a:pt x="1251" y="10633"/>
                  </a:lnTo>
                  <a:cubicBezTo>
                    <a:pt x="798" y="11073"/>
                    <a:pt x="596" y="11764"/>
                    <a:pt x="739" y="12324"/>
                  </a:cubicBezTo>
                  <a:cubicBezTo>
                    <a:pt x="763" y="12395"/>
                    <a:pt x="894" y="12931"/>
                    <a:pt x="1013" y="13205"/>
                  </a:cubicBezTo>
                  <a:cubicBezTo>
                    <a:pt x="1060" y="13312"/>
                    <a:pt x="1120" y="13407"/>
                    <a:pt x="1203" y="13550"/>
                  </a:cubicBezTo>
                  <a:lnTo>
                    <a:pt x="1" y="14752"/>
                  </a:lnTo>
                  <a:lnTo>
                    <a:pt x="382" y="15133"/>
                  </a:lnTo>
                  <a:lnTo>
                    <a:pt x="1537" y="13990"/>
                  </a:lnTo>
                  <a:lnTo>
                    <a:pt x="1572" y="14038"/>
                  </a:lnTo>
                  <a:cubicBezTo>
                    <a:pt x="1715" y="14205"/>
                    <a:pt x="1918" y="14300"/>
                    <a:pt x="2132" y="14300"/>
                  </a:cubicBezTo>
                  <a:cubicBezTo>
                    <a:pt x="2322" y="14300"/>
                    <a:pt x="2501" y="14229"/>
                    <a:pt x="2632" y="14098"/>
                  </a:cubicBezTo>
                  <a:cubicBezTo>
                    <a:pt x="2870" y="13859"/>
                    <a:pt x="2918" y="13467"/>
                    <a:pt x="2703" y="13193"/>
                  </a:cubicBezTo>
                  <a:cubicBezTo>
                    <a:pt x="2644" y="13109"/>
                    <a:pt x="2608" y="13038"/>
                    <a:pt x="2561" y="12966"/>
                  </a:cubicBezTo>
                  <a:lnTo>
                    <a:pt x="3977" y="11550"/>
                  </a:lnTo>
                  <a:lnTo>
                    <a:pt x="3977" y="15110"/>
                  </a:lnTo>
                  <a:lnTo>
                    <a:pt x="2751" y="15110"/>
                  </a:lnTo>
                  <a:cubicBezTo>
                    <a:pt x="2465" y="15110"/>
                    <a:pt x="2251" y="15336"/>
                    <a:pt x="2251" y="15610"/>
                  </a:cubicBezTo>
                  <a:lnTo>
                    <a:pt x="2251" y="18146"/>
                  </a:lnTo>
                  <a:cubicBezTo>
                    <a:pt x="2251" y="18431"/>
                    <a:pt x="2465" y="18658"/>
                    <a:pt x="2751" y="18658"/>
                  </a:cubicBezTo>
                  <a:lnTo>
                    <a:pt x="7073" y="18658"/>
                  </a:lnTo>
                  <a:cubicBezTo>
                    <a:pt x="7347" y="18658"/>
                    <a:pt x="7573" y="18431"/>
                    <a:pt x="7573" y="18146"/>
                  </a:cubicBezTo>
                  <a:lnTo>
                    <a:pt x="7573" y="15622"/>
                  </a:lnTo>
                  <a:cubicBezTo>
                    <a:pt x="7573" y="15336"/>
                    <a:pt x="7347" y="15110"/>
                    <a:pt x="7073" y="15110"/>
                  </a:cubicBezTo>
                  <a:lnTo>
                    <a:pt x="5847" y="15110"/>
                  </a:lnTo>
                  <a:lnTo>
                    <a:pt x="5847" y="9668"/>
                  </a:lnTo>
                  <a:lnTo>
                    <a:pt x="9050" y="6466"/>
                  </a:lnTo>
                  <a:lnTo>
                    <a:pt x="9728" y="5775"/>
                  </a:lnTo>
                  <a:lnTo>
                    <a:pt x="9823" y="5692"/>
                  </a:lnTo>
                  <a:lnTo>
                    <a:pt x="9812" y="5668"/>
                  </a:lnTo>
                  <a:cubicBezTo>
                    <a:pt x="9823" y="5608"/>
                    <a:pt x="9835" y="5537"/>
                    <a:pt x="9812" y="5466"/>
                  </a:cubicBezTo>
                  <a:cubicBezTo>
                    <a:pt x="9776" y="5346"/>
                    <a:pt x="9692" y="5263"/>
                    <a:pt x="9561" y="5227"/>
                  </a:cubicBezTo>
                  <a:lnTo>
                    <a:pt x="8180" y="4870"/>
                  </a:lnTo>
                  <a:cubicBezTo>
                    <a:pt x="8049" y="4846"/>
                    <a:pt x="7907" y="4811"/>
                    <a:pt x="7752" y="4811"/>
                  </a:cubicBezTo>
                  <a:cubicBezTo>
                    <a:pt x="7287" y="4811"/>
                    <a:pt x="6859" y="4989"/>
                    <a:pt x="6537" y="5311"/>
                  </a:cubicBezTo>
                  <a:lnTo>
                    <a:pt x="5847" y="6001"/>
                  </a:lnTo>
                  <a:lnTo>
                    <a:pt x="5847" y="4156"/>
                  </a:lnTo>
                  <a:lnTo>
                    <a:pt x="6930" y="4156"/>
                  </a:lnTo>
                  <a:lnTo>
                    <a:pt x="6930" y="3608"/>
                  </a:lnTo>
                  <a:lnTo>
                    <a:pt x="5847" y="3608"/>
                  </a:lnTo>
                  <a:lnTo>
                    <a:pt x="5847" y="3299"/>
                  </a:lnTo>
                  <a:lnTo>
                    <a:pt x="6930" y="3299"/>
                  </a:lnTo>
                  <a:lnTo>
                    <a:pt x="6930" y="2739"/>
                  </a:lnTo>
                  <a:lnTo>
                    <a:pt x="5882" y="2739"/>
                  </a:lnTo>
                  <a:cubicBezTo>
                    <a:pt x="5918" y="2537"/>
                    <a:pt x="6013" y="2322"/>
                    <a:pt x="6144" y="2144"/>
                  </a:cubicBezTo>
                  <a:lnTo>
                    <a:pt x="6787" y="1286"/>
                  </a:lnTo>
                  <a:lnTo>
                    <a:pt x="6799" y="1275"/>
                  </a:lnTo>
                  <a:cubicBezTo>
                    <a:pt x="6930" y="1001"/>
                    <a:pt x="6930" y="679"/>
                    <a:pt x="6775" y="417"/>
                  </a:cubicBezTo>
                  <a:cubicBezTo>
                    <a:pt x="6609" y="155"/>
                    <a:pt x="6335" y="1"/>
                    <a:pt x="60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4"/>
            <p:cNvSpPr/>
            <p:nvPr/>
          </p:nvSpPr>
          <p:spPr>
            <a:xfrm>
              <a:off x="1728775" y="2774875"/>
              <a:ext cx="92600" cy="58675"/>
            </a:xfrm>
            <a:custGeom>
              <a:avLst/>
              <a:gdLst/>
              <a:ahLst/>
              <a:cxnLst/>
              <a:rect l="l" t="t" r="r" b="b"/>
              <a:pathLst>
                <a:path w="3704" h="2347" extrusionOk="0">
                  <a:moveTo>
                    <a:pt x="2263" y="786"/>
                  </a:moveTo>
                  <a:lnTo>
                    <a:pt x="2929" y="1453"/>
                  </a:lnTo>
                  <a:lnTo>
                    <a:pt x="2822" y="1560"/>
                  </a:lnTo>
                  <a:lnTo>
                    <a:pt x="2156" y="893"/>
                  </a:lnTo>
                  <a:lnTo>
                    <a:pt x="2263" y="786"/>
                  </a:lnTo>
                  <a:close/>
                  <a:moveTo>
                    <a:pt x="620" y="1417"/>
                  </a:moveTo>
                  <a:cubicBezTo>
                    <a:pt x="632" y="1417"/>
                    <a:pt x="667" y="1417"/>
                    <a:pt x="679" y="1453"/>
                  </a:cubicBezTo>
                  <a:cubicBezTo>
                    <a:pt x="715" y="1501"/>
                    <a:pt x="715" y="1548"/>
                    <a:pt x="679" y="1572"/>
                  </a:cubicBezTo>
                  <a:cubicBezTo>
                    <a:pt x="667" y="1584"/>
                    <a:pt x="632" y="1608"/>
                    <a:pt x="620" y="1608"/>
                  </a:cubicBezTo>
                  <a:cubicBezTo>
                    <a:pt x="608" y="1608"/>
                    <a:pt x="572" y="1608"/>
                    <a:pt x="560" y="1572"/>
                  </a:cubicBezTo>
                  <a:cubicBezTo>
                    <a:pt x="548" y="1560"/>
                    <a:pt x="536" y="1525"/>
                    <a:pt x="536" y="1513"/>
                  </a:cubicBezTo>
                  <a:cubicBezTo>
                    <a:pt x="536" y="1501"/>
                    <a:pt x="536" y="1465"/>
                    <a:pt x="560" y="1453"/>
                  </a:cubicBezTo>
                  <a:cubicBezTo>
                    <a:pt x="572" y="1441"/>
                    <a:pt x="608" y="1417"/>
                    <a:pt x="620" y="1417"/>
                  </a:cubicBezTo>
                  <a:close/>
                  <a:moveTo>
                    <a:pt x="2275" y="1"/>
                  </a:moveTo>
                  <a:lnTo>
                    <a:pt x="1572" y="691"/>
                  </a:lnTo>
                  <a:lnTo>
                    <a:pt x="1132" y="1144"/>
                  </a:lnTo>
                  <a:cubicBezTo>
                    <a:pt x="1108" y="1132"/>
                    <a:pt x="1096" y="1096"/>
                    <a:pt x="1072" y="1084"/>
                  </a:cubicBezTo>
                  <a:cubicBezTo>
                    <a:pt x="953" y="965"/>
                    <a:pt x="786" y="905"/>
                    <a:pt x="620" y="905"/>
                  </a:cubicBezTo>
                  <a:cubicBezTo>
                    <a:pt x="453" y="905"/>
                    <a:pt x="298" y="965"/>
                    <a:pt x="179" y="1084"/>
                  </a:cubicBezTo>
                  <a:cubicBezTo>
                    <a:pt x="60" y="1203"/>
                    <a:pt x="1" y="1370"/>
                    <a:pt x="1" y="1525"/>
                  </a:cubicBezTo>
                  <a:cubicBezTo>
                    <a:pt x="1" y="1691"/>
                    <a:pt x="60" y="1858"/>
                    <a:pt x="179" y="1977"/>
                  </a:cubicBezTo>
                  <a:cubicBezTo>
                    <a:pt x="298" y="2096"/>
                    <a:pt x="453" y="2156"/>
                    <a:pt x="620" y="2156"/>
                  </a:cubicBezTo>
                  <a:cubicBezTo>
                    <a:pt x="786" y="2156"/>
                    <a:pt x="953" y="2096"/>
                    <a:pt x="1072" y="1977"/>
                  </a:cubicBezTo>
                  <a:lnTo>
                    <a:pt x="1751" y="1286"/>
                  </a:lnTo>
                  <a:lnTo>
                    <a:pt x="2810" y="2346"/>
                  </a:lnTo>
                  <a:lnTo>
                    <a:pt x="3703" y="1453"/>
                  </a:lnTo>
                  <a:lnTo>
                    <a:pt x="227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4"/>
            <p:cNvSpPr/>
            <p:nvPr/>
          </p:nvSpPr>
          <p:spPr>
            <a:xfrm>
              <a:off x="1991000" y="2849300"/>
              <a:ext cx="47650" cy="83950"/>
            </a:xfrm>
            <a:custGeom>
              <a:avLst/>
              <a:gdLst/>
              <a:ahLst/>
              <a:cxnLst/>
              <a:rect l="l" t="t" r="r" b="b"/>
              <a:pathLst>
                <a:path w="1906" h="3358" extrusionOk="0">
                  <a:moveTo>
                    <a:pt x="1263" y="2643"/>
                  </a:moveTo>
                  <a:cubicBezTo>
                    <a:pt x="1275" y="2643"/>
                    <a:pt x="1311" y="2643"/>
                    <a:pt x="1323" y="2679"/>
                  </a:cubicBezTo>
                  <a:cubicBezTo>
                    <a:pt x="1334" y="2691"/>
                    <a:pt x="1358" y="2715"/>
                    <a:pt x="1358" y="2739"/>
                  </a:cubicBezTo>
                  <a:cubicBezTo>
                    <a:pt x="1358" y="2762"/>
                    <a:pt x="1334" y="2774"/>
                    <a:pt x="1323" y="2798"/>
                  </a:cubicBezTo>
                  <a:cubicBezTo>
                    <a:pt x="1311" y="2810"/>
                    <a:pt x="1275" y="2822"/>
                    <a:pt x="1263" y="2822"/>
                  </a:cubicBezTo>
                  <a:cubicBezTo>
                    <a:pt x="1251" y="2822"/>
                    <a:pt x="1215" y="2822"/>
                    <a:pt x="1203" y="2798"/>
                  </a:cubicBezTo>
                  <a:cubicBezTo>
                    <a:pt x="1180" y="2762"/>
                    <a:pt x="1180" y="2703"/>
                    <a:pt x="1203" y="2679"/>
                  </a:cubicBezTo>
                  <a:cubicBezTo>
                    <a:pt x="1215" y="2655"/>
                    <a:pt x="1251" y="2643"/>
                    <a:pt x="1263" y="2643"/>
                  </a:cubicBezTo>
                  <a:close/>
                  <a:moveTo>
                    <a:pt x="1549" y="0"/>
                  </a:moveTo>
                  <a:cubicBezTo>
                    <a:pt x="1358" y="24"/>
                    <a:pt x="1203" y="119"/>
                    <a:pt x="1084" y="214"/>
                  </a:cubicBezTo>
                  <a:cubicBezTo>
                    <a:pt x="942" y="369"/>
                    <a:pt x="882" y="536"/>
                    <a:pt x="846" y="655"/>
                  </a:cubicBezTo>
                  <a:cubicBezTo>
                    <a:pt x="822" y="750"/>
                    <a:pt x="787" y="810"/>
                    <a:pt x="739" y="857"/>
                  </a:cubicBezTo>
                  <a:lnTo>
                    <a:pt x="620" y="857"/>
                  </a:lnTo>
                  <a:cubicBezTo>
                    <a:pt x="578" y="854"/>
                    <a:pt x="530" y="848"/>
                    <a:pt x="478" y="848"/>
                  </a:cubicBezTo>
                  <a:cubicBezTo>
                    <a:pt x="368" y="848"/>
                    <a:pt x="241" y="871"/>
                    <a:pt x="120" y="976"/>
                  </a:cubicBezTo>
                  <a:cubicBezTo>
                    <a:pt x="49" y="1036"/>
                    <a:pt x="1" y="1107"/>
                    <a:pt x="1" y="1203"/>
                  </a:cubicBezTo>
                  <a:cubicBezTo>
                    <a:pt x="1" y="1286"/>
                    <a:pt x="25" y="1381"/>
                    <a:pt x="84" y="1441"/>
                  </a:cubicBezTo>
                  <a:lnTo>
                    <a:pt x="882" y="2227"/>
                  </a:lnTo>
                  <a:cubicBezTo>
                    <a:pt x="858" y="2238"/>
                    <a:pt x="834" y="2262"/>
                    <a:pt x="822" y="2286"/>
                  </a:cubicBezTo>
                  <a:cubicBezTo>
                    <a:pt x="561" y="2536"/>
                    <a:pt x="561" y="2941"/>
                    <a:pt x="822" y="3179"/>
                  </a:cubicBezTo>
                  <a:cubicBezTo>
                    <a:pt x="942" y="3298"/>
                    <a:pt x="1096" y="3358"/>
                    <a:pt x="1263" y="3358"/>
                  </a:cubicBezTo>
                  <a:cubicBezTo>
                    <a:pt x="1430" y="3358"/>
                    <a:pt x="1596" y="3298"/>
                    <a:pt x="1715" y="3179"/>
                  </a:cubicBezTo>
                  <a:cubicBezTo>
                    <a:pt x="1834" y="3060"/>
                    <a:pt x="1894" y="2893"/>
                    <a:pt x="1894" y="2727"/>
                  </a:cubicBezTo>
                  <a:cubicBezTo>
                    <a:pt x="1906" y="2572"/>
                    <a:pt x="1846" y="2417"/>
                    <a:pt x="1715" y="2298"/>
                  </a:cubicBezTo>
                  <a:lnTo>
                    <a:pt x="834" y="1429"/>
                  </a:lnTo>
                  <a:cubicBezTo>
                    <a:pt x="918" y="1405"/>
                    <a:pt x="1025" y="1369"/>
                    <a:pt x="1132" y="1262"/>
                  </a:cubicBezTo>
                  <a:cubicBezTo>
                    <a:pt x="1275" y="1107"/>
                    <a:pt x="1334" y="953"/>
                    <a:pt x="1370" y="834"/>
                  </a:cubicBezTo>
                  <a:cubicBezTo>
                    <a:pt x="1394" y="726"/>
                    <a:pt x="1430" y="667"/>
                    <a:pt x="1477" y="619"/>
                  </a:cubicBezTo>
                  <a:cubicBezTo>
                    <a:pt x="1513" y="572"/>
                    <a:pt x="1561" y="560"/>
                    <a:pt x="1656" y="548"/>
                  </a:cubicBezTo>
                  <a:lnTo>
                    <a:pt x="15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4"/>
            <p:cNvSpPr/>
            <p:nvPr/>
          </p:nvSpPr>
          <p:spPr>
            <a:xfrm>
              <a:off x="1665675" y="2642425"/>
              <a:ext cx="14300" cy="13700"/>
            </a:xfrm>
            <a:custGeom>
              <a:avLst/>
              <a:gdLst/>
              <a:ahLst/>
              <a:cxnLst/>
              <a:rect l="l" t="t" r="r" b="b"/>
              <a:pathLst>
                <a:path w="572" h="548" extrusionOk="0">
                  <a:moveTo>
                    <a:pt x="0" y="0"/>
                  </a:moveTo>
                  <a:lnTo>
                    <a:pt x="0" y="548"/>
                  </a:lnTo>
                  <a:lnTo>
                    <a:pt x="572" y="548"/>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4"/>
            <p:cNvSpPr/>
            <p:nvPr/>
          </p:nvSpPr>
          <p:spPr>
            <a:xfrm>
              <a:off x="1743950" y="2704325"/>
              <a:ext cx="14025" cy="13725"/>
            </a:xfrm>
            <a:custGeom>
              <a:avLst/>
              <a:gdLst/>
              <a:ahLst/>
              <a:cxnLst/>
              <a:rect l="l" t="t" r="r" b="b"/>
              <a:pathLst>
                <a:path w="561" h="549" extrusionOk="0">
                  <a:moveTo>
                    <a:pt x="1" y="1"/>
                  </a:moveTo>
                  <a:lnTo>
                    <a:pt x="1"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4"/>
            <p:cNvSpPr/>
            <p:nvPr/>
          </p:nvSpPr>
          <p:spPr>
            <a:xfrm>
              <a:off x="1696625" y="2929350"/>
              <a:ext cx="14025" cy="14025"/>
            </a:xfrm>
            <a:custGeom>
              <a:avLst/>
              <a:gdLst/>
              <a:ahLst/>
              <a:cxnLst/>
              <a:rect l="l" t="t" r="r" b="b"/>
              <a:pathLst>
                <a:path w="561" h="561" extrusionOk="0">
                  <a:moveTo>
                    <a:pt x="1" y="1"/>
                  </a:moveTo>
                  <a:lnTo>
                    <a:pt x="1" y="560"/>
                  </a:lnTo>
                  <a:lnTo>
                    <a:pt x="560" y="560"/>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4"/>
            <p:cNvSpPr/>
            <p:nvPr/>
          </p:nvSpPr>
          <p:spPr>
            <a:xfrm>
              <a:off x="2007675" y="2662350"/>
              <a:ext cx="14325" cy="13725"/>
            </a:xfrm>
            <a:custGeom>
              <a:avLst/>
              <a:gdLst/>
              <a:ahLst/>
              <a:cxnLst/>
              <a:rect l="l" t="t" r="r" b="b"/>
              <a:pathLst>
                <a:path w="573" h="549" extrusionOk="0">
                  <a:moveTo>
                    <a:pt x="1" y="1"/>
                  </a:moveTo>
                  <a:lnTo>
                    <a:pt x="1" y="549"/>
                  </a:lnTo>
                  <a:lnTo>
                    <a:pt x="572" y="549"/>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4"/>
            <p:cNvSpPr/>
            <p:nvPr/>
          </p:nvSpPr>
          <p:spPr>
            <a:xfrm>
              <a:off x="2103225" y="2783200"/>
              <a:ext cx="14325" cy="14025"/>
            </a:xfrm>
            <a:custGeom>
              <a:avLst/>
              <a:gdLst/>
              <a:ahLst/>
              <a:cxnLst/>
              <a:rect l="l" t="t" r="r" b="b"/>
              <a:pathLst>
                <a:path w="573" h="561" extrusionOk="0">
                  <a:moveTo>
                    <a:pt x="1" y="1"/>
                  </a:moveTo>
                  <a:lnTo>
                    <a:pt x="1" y="560"/>
                  </a:lnTo>
                  <a:lnTo>
                    <a:pt x="572" y="560"/>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4"/>
            <p:cNvSpPr/>
            <p:nvPr/>
          </p:nvSpPr>
          <p:spPr>
            <a:xfrm>
              <a:off x="2014825" y="3018650"/>
              <a:ext cx="14000" cy="14025"/>
            </a:xfrm>
            <a:custGeom>
              <a:avLst/>
              <a:gdLst/>
              <a:ahLst/>
              <a:cxnLst/>
              <a:rect l="l" t="t" r="r" b="b"/>
              <a:pathLst>
                <a:path w="560" h="561" extrusionOk="0">
                  <a:moveTo>
                    <a:pt x="0" y="1"/>
                  </a:moveTo>
                  <a:lnTo>
                    <a:pt x="0" y="560"/>
                  </a:lnTo>
                  <a:lnTo>
                    <a:pt x="560" y="560"/>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4"/>
            <p:cNvSpPr/>
            <p:nvPr/>
          </p:nvSpPr>
          <p:spPr>
            <a:xfrm>
              <a:off x="1780875" y="3035625"/>
              <a:ext cx="14000" cy="13725"/>
            </a:xfrm>
            <a:custGeom>
              <a:avLst/>
              <a:gdLst/>
              <a:ahLst/>
              <a:cxnLst/>
              <a:rect l="l" t="t" r="r" b="b"/>
              <a:pathLst>
                <a:path w="560" h="549" extrusionOk="0">
                  <a:moveTo>
                    <a:pt x="0" y="0"/>
                  </a:moveTo>
                  <a:lnTo>
                    <a:pt x="0"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9978"/>
        <p:cNvGrpSpPr/>
        <p:nvPr/>
      </p:nvGrpSpPr>
      <p:grpSpPr>
        <a:xfrm>
          <a:off x="0" y="0"/>
          <a:ext cx="0" cy="0"/>
          <a:chOff x="0" y="0"/>
          <a:chExt cx="0" cy="0"/>
        </a:xfrm>
      </p:grpSpPr>
      <p:sp>
        <p:nvSpPr>
          <p:cNvPr id="9979" name="Google Shape;9979;p65"/>
          <p:cNvSpPr txBox="1">
            <a:spLocks noGrp="1"/>
          </p:cNvSpPr>
          <p:nvPr>
            <p:ph type="title"/>
          </p:nvPr>
        </p:nvSpPr>
        <p:spPr>
          <a:xfrm>
            <a:off x="2266050" y="1240200"/>
            <a:ext cx="4611900" cy="266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a:t>
            </a:r>
            <a:r>
              <a:rPr lang="en">
                <a:solidFill>
                  <a:schemeClr val="dk1"/>
                </a:solidFill>
              </a:rPr>
              <a:t>WORDS</a:t>
            </a:r>
            <a:endParaRPr>
              <a:solidFill>
                <a:schemeClr val="dk1"/>
              </a:solidFill>
            </a:endParaRPr>
          </a:p>
        </p:txBody>
      </p:sp>
      <p:grpSp>
        <p:nvGrpSpPr>
          <p:cNvPr id="9980" name="Google Shape;9980;p65"/>
          <p:cNvGrpSpPr/>
          <p:nvPr/>
        </p:nvGrpSpPr>
        <p:grpSpPr>
          <a:xfrm>
            <a:off x="7110776" y="-127243"/>
            <a:ext cx="1245068" cy="2635790"/>
            <a:chOff x="7110776" y="-127243"/>
            <a:chExt cx="1245068" cy="2635790"/>
          </a:xfrm>
        </p:grpSpPr>
        <p:grpSp>
          <p:nvGrpSpPr>
            <p:cNvPr id="9981" name="Google Shape;9981;p65"/>
            <p:cNvGrpSpPr/>
            <p:nvPr/>
          </p:nvGrpSpPr>
          <p:grpSpPr>
            <a:xfrm>
              <a:off x="8129382" y="-120652"/>
              <a:ext cx="226462" cy="1338982"/>
              <a:chOff x="1732769" y="-87277"/>
              <a:chExt cx="226462" cy="1338982"/>
            </a:xfrm>
          </p:grpSpPr>
          <p:grpSp>
            <p:nvGrpSpPr>
              <p:cNvPr id="9982" name="Google Shape;9982;p65"/>
              <p:cNvGrpSpPr/>
              <p:nvPr/>
            </p:nvGrpSpPr>
            <p:grpSpPr>
              <a:xfrm>
                <a:off x="1732769" y="-87276"/>
                <a:ext cx="226462" cy="1338981"/>
                <a:chOff x="3247110" y="-43551"/>
                <a:chExt cx="586538" cy="3467965"/>
              </a:xfrm>
            </p:grpSpPr>
            <p:sp>
              <p:nvSpPr>
                <p:cNvPr id="9983" name="Google Shape;9983;p65"/>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5"/>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5"/>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5"/>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5"/>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5"/>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5"/>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5"/>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5"/>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5"/>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5"/>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5"/>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5"/>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5"/>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5"/>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5"/>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5"/>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0" name="Google Shape;10000;p65"/>
              <p:cNvGrpSpPr/>
              <p:nvPr/>
            </p:nvGrpSpPr>
            <p:grpSpPr>
              <a:xfrm>
                <a:off x="1732786" y="-87277"/>
                <a:ext cx="226446" cy="1338882"/>
                <a:chOff x="3355550" y="288525"/>
                <a:chExt cx="867275" cy="5127850"/>
              </a:xfrm>
            </p:grpSpPr>
            <p:sp>
              <p:nvSpPr>
                <p:cNvPr id="10001" name="Google Shape;10001;p65"/>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5"/>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5"/>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5"/>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5"/>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5"/>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5"/>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5"/>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5"/>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5"/>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5"/>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5"/>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5"/>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5"/>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5"/>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5"/>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5"/>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5"/>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5"/>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5"/>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5"/>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5"/>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5"/>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5"/>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5"/>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5"/>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5"/>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28" name="Google Shape;10028;p65"/>
            <p:cNvGrpSpPr/>
            <p:nvPr/>
          </p:nvGrpSpPr>
          <p:grpSpPr>
            <a:xfrm>
              <a:off x="7110776" y="-127243"/>
              <a:ext cx="904761" cy="2635790"/>
              <a:chOff x="6103076" y="-93868"/>
              <a:chExt cx="904761" cy="2635790"/>
            </a:xfrm>
          </p:grpSpPr>
          <p:grpSp>
            <p:nvGrpSpPr>
              <p:cNvPr id="10029" name="Google Shape;10029;p65"/>
              <p:cNvGrpSpPr/>
              <p:nvPr/>
            </p:nvGrpSpPr>
            <p:grpSpPr>
              <a:xfrm>
                <a:off x="6217254" y="-93868"/>
                <a:ext cx="676404" cy="2635790"/>
                <a:chOff x="6992560" y="76657"/>
                <a:chExt cx="676404" cy="2635790"/>
              </a:xfrm>
            </p:grpSpPr>
            <p:sp>
              <p:nvSpPr>
                <p:cNvPr id="10030" name="Google Shape;10030;p65"/>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31" name="Google Shape;10031;p65"/>
                <p:cNvGrpSpPr/>
                <p:nvPr/>
              </p:nvGrpSpPr>
              <p:grpSpPr>
                <a:xfrm>
                  <a:off x="6992560" y="76657"/>
                  <a:ext cx="676404" cy="2635790"/>
                  <a:chOff x="6992560" y="76657"/>
                  <a:chExt cx="676404" cy="2635790"/>
                </a:xfrm>
              </p:grpSpPr>
              <p:sp>
                <p:nvSpPr>
                  <p:cNvPr id="10032" name="Google Shape;10032;p65"/>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5"/>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5"/>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5"/>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5"/>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5"/>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5"/>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5"/>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5"/>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5"/>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5"/>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5"/>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5"/>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5"/>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5"/>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5"/>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5"/>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5"/>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5"/>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5"/>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52" name="Google Shape;10052;p65"/>
              <p:cNvGrpSpPr/>
              <p:nvPr/>
            </p:nvGrpSpPr>
            <p:grpSpPr>
              <a:xfrm>
                <a:off x="6103076" y="-93868"/>
                <a:ext cx="904761" cy="2635790"/>
                <a:chOff x="3005950" y="538925"/>
                <a:chExt cx="1581750" cy="4608025"/>
              </a:xfrm>
            </p:grpSpPr>
            <p:sp>
              <p:nvSpPr>
                <p:cNvPr id="10053" name="Google Shape;10053;p65"/>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5"/>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5"/>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5"/>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5"/>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5"/>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5"/>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5"/>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5"/>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5"/>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5"/>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5"/>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5"/>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5"/>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5"/>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5"/>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5"/>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5"/>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5"/>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5"/>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5"/>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5"/>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5"/>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5"/>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5"/>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5"/>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5"/>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5"/>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081" name="Google Shape;10081;p65"/>
          <p:cNvGrpSpPr/>
          <p:nvPr/>
        </p:nvGrpSpPr>
        <p:grpSpPr>
          <a:xfrm>
            <a:off x="2039582" y="-256789"/>
            <a:ext cx="226462" cy="1338982"/>
            <a:chOff x="1732769" y="-87277"/>
            <a:chExt cx="226462" cy="1338982"/>
          </a:xfrm>
        </p:grpSpPr>
        <p:grpSp>
          <p:nvGrpSpPr>
            <p:cNvPr id="10082" name="Google Shape;10082;p65"/>
            <p:cNvGrpSpPr/>
            <p:nvPr/>
          </p:nvGrpSpPr>
          <p:grpSpPr>
            <a:xfrm>
              <a:off x="1732769" y="-87276"/>
              <a:ext cx="226462" cy="1338981"/>
              <a:chOff x="3247110" y="-43551"/>
              <a:chExt cx="586538" cy="3467965"/>
            </a:xfrm>
          </p:grpSpPr>
          <p:sp>
            <p:nvSpPr>
              <p:cNvPr id="10083" name="Google Shape;10083;p65"/>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5"/>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5"/>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5"/>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5"/>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5"/>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5"/>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5"/>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5"/>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5"/>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5"/>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5"/>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5"/>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5"/>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5"/>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5"/>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5"/>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0" name="Google Shape;10100;p65"/>
            <p:cNvGrpSpPr/>
            <p:nvPr/>
          </p:nvGrpSpPr>
          <p:grpSpPr>
            <a:xfrm>
              <a:off x="1732786" y="-87277"/>
              <a:ext cx="226446" cy="1338882"/>
              <a:chOff x="3355550" y="288525"/>
              <a:chExt cx="867275" cy="5127850"/>
            </a:xfrm>
          </p:grpSpPr>
          <p:sp>
            <p:nvSpPr>
              <p:cNvPr id="10101" name="Google Shape;10101;p65"/>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5"/>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5"/>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5"/>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5"/>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5"/>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5"/>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5"/>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5"/>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5"/>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5"/>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5"/>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5"/>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5"/>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5"/>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5"/>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5"/>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5"/>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5"/>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5"/>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5"/>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5"/>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5"/>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5"/>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5"/>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5"/>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5"/>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28" name="Google Shape;10128;p65"/>
          <p:cNvGrpSpPr/>
          <p:nvPr/>
        </p:nvGrpSpPr>
        <p:grpSpPr>
          <a:xfrm>
            <a:off x="1088825" y="3485387"/>
            <a:ext cx="1177220" cy="1122469"/>
            <a:chOff x="4476725" y="3488662"/>
            <a:chExt cx="1177220" cy="1122469"/>
          </a:xfrm>
        </p:grpSpPr>
        <p:grpSp>
          <p:nvGrpSpPr>
            <p:cNvPr id="10129" name="Google Shape;10129;p65"/>
            <p:cNvGrpSpPr/>
            <p:nvPr/>
          </p:nvGrpSpPr>
          <p:grpSpPr>
            <a:xfrm>
              <a:off x="4477625" y="3488662"/>
              <a:ext cx="1175417" cy="1122469"/>
              <a:chOff x="5687475" y="3382437"/>
              <a:chExt cx="1175417" cy="1122469"/>
            </a:xfrm>
          </p:grpSpPr>
          <p:sp>
            <p:nvSpPr>
              <p:cNvPr id="10130" name="Google Shape;10130;p65"/>
              <p:cNvSpPr/>
              <p:nvPr/>
            </p:nvSpPr>
            <p:spPr>
              <a:xfrm flipH="1">
                <a:off x="6128638" y="3382437"/>
                <a:ext cx="386211" cy="511390"/>
              </a:xfrm>
              <a:custGeom>
                <a:avLst/>
                <a:gdLst/>
                <a:ahLst/>
                <a:cxnLst/>
                <a:rect l="l" t="t" r="r" b="b"/>
                <a:pathLst>
                  <a:path w="49898" h="66071" extrusionOk="0">
                    <a:moveTo>
                      <a:pt x="44967" y="1"/>
                    </a:moveTo>
                    <a:cubicBezTo>
                      <a:pt x="22484" y="14398"/>
                      <a:pt x="2071" y="39446"/>
                      <a:pt x="0" y="66071"/>
                    </a:cubicBezTo>
                    <a:lnTo>
                      <a:pt x="8185" y="61436"/>
                    </a:lnTo>
                    <a:cubicBezTo>
                      <a:pt x="28893" y="48715"/>
                      <a:pt x="49898" y="27020"/>
                      <a:pt x="44967"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5"/>
              <p:cNvSpPr/>
              <p:nvPr/>
            </p:nvSpPr>
            <p:spPr>
              <a:xfrm flipH="1">
                <a:off x="5687475" y="4184616"/>
                <a:ext cx="238911" cy="242726"/>
              </a:xfrm>
              <a:custGeom>
                <a:avLst/>
                <a:gdLst/>
                <a:ahLst/>
                <a:cxnLst/>
                <a:rect l="l" t="t" r="r" b="b"/>
                <a:pathLst>
                  <a:path w="30867" h="31360" extrusionOk="0">
                    <a:moveTo>
                      <a:pt x="21695" y="1"/>
                    </a:moveTo>
                    <a:cubicBezTo>
                      <a:pt x="19427" y="1"/>
                      <a:pt x="17159" y="888"/>
                      <a:pt x="15582" y="2269"/>
                    </a:cubicBezTo>
                    <a:cubicBezTo>
                      <a:pt x="12327" y="4833"/>
                      <a:pt x="11736" y="9369"/>
                      <a:pt x="10848" y="13116"/>
                    </a:cubicBezTo>
                    <a:cubicBezTo>
                      <a:pt x="9665" y="17554"/>
                      <a:pt x="5326" y="29979"/>
                      <a:pt x="1" y="31359"/>
                    </a:cubicBezTo>
                    <a:cubicBezTo>
                      <a:pt x="7298" y="29486"/>
                      <a:pt x="14102" y="26034"/>
                      <a:pt x="19920" y="21400"/>
                    </a:cubicBezTo>
                    <a:cubicBezTo>
                      <a:pt x="22682" y="19033"/>
                      <a:pt x="25837" y="16272"/>
                      <a:pt x="27809" y="13116"/>
                    </a:cubicBezTo>
                    <a:cubicBezTo>
                      <a:pt x="29584" y="10059"/>
                      <a:pt x="30866" y="5227"/>
                      <a:pt x="28007" y="2367"/>
                    </a:cubicBezTo>
                    <a:cubicBezTo>
                      <a:pt x="26232" y="691"/>
                      <a:pt x="24062" y="1"/>
                      <a:pt x="21695"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5"/>
              <p:cNvSpPr/>
              <p:nvPr/>
            </p:nvSpPr>
            <p:spPr>
              <a:xfrm flipH="1">
                <a:off x="5755863" y="3787068"/>
                <a:ext cx="1107029" cy="717839"/>
              </a:xfrm>
              <a:custGeom>
                <a:avLst/>
                <a:gdLst/>
                <a:ahLst/>
                <a:cxnLst/>
                <a:rect l="l" t="t" r="r" b="b"/>
                <a:pathLst>
                  <a:path w="143027" h="92744" extrusionOk="0">
                    <a:moveTo>
                      <a:pt x="31871" y="1"/>
                    </a:moveTo>
                    <a:cubicBezTo>
                      <a:pt x="16062" y="1"/>
                      <a:pt x="852" y="5955"/>
                      <a:pt x="493" y="10440"/>
                    </a:cubicBezTo>
                    <a:cubicBezTo>
                      <a:pt x="0" y="18033"/>
                      <a:pt x="592" y="26711"/>
                      <a:pt x="3550" y="33811"/>
                    </a:cubicBezTo>
                    <a:cubicBezTo>
                      <a:pt x="6509" y="40812"/>
                      <a:pt x="11439" y="45940"/>
                      <a:pt x="17455" y="50575"/>
                    </a:cubicBezTo>
                    <a:cubicBezTo>
                      <a:pt x="23371" y="55012"/>
                      <a:pt x="29781" y="58760"/>
                      <a:pt x="34613" y="64381"/>
                    </a:cubicBezTo>
                    <a:cubicBezTo>
                      <a:pt x="39544" y="69804"/>
                      <a:pt x="42601" y="77496"/>
                      <a:pt x="40530" y="84596"/>
                    </a:cubicBezTo>
                    <a:cubicBezTo>
                      <a:pt x="40234" y="85188"/>
                      <a:pt x="43488" y="85582"/>
                      <a:pt x="43685" y="85582"/>
                    </a:cubicBezTo>
                    <a:cubicBezTo>
                      <a:pt x="44671" y="85681"/>
                      <a:pt x="45855" y="85878"/>
                      <a:pt x="46841" y="85878"/>
                    </a:cubicBezTo>
                    <a:cubicBezTo>
                      <a:pt x="47000" y="85897"/>
                      <a:pt x="47163" y="85906"/>
                      <a:pt x="47328" y="85906"/>
                    </a:cubicBezTo>
                    <a:cubicBezTo>
                      <a:pt x="48905" y="85906"/>
                      <a:pt x="50719" y="85094"/>
                      <a:pt x="51969" y="84202"/>
                    </a:cubicBezTo>
                    <a:cubicBezTo>
                      <a:pt x="54335" y="82427"/>
                      <a:pt x="55519" y="80454"/>
                      <a:pt x="55913" y="77397"/>
                    </a:cubicBezTo>
                    <a:cubicBezTo>
                      <a:pt x="56012" y="76707"/>
                      <a:pt x="56012" y="75918"/>
                      <a:pt x="56012" y="75228"/>
                    </a:cubicBezTo>
                    <a:cubicBezTo>
                      <a:pt x="56209" y="73847"/>
                      <a:pt x="56012" y="72368"/>
                      <a:pt x="55913" y="70988"/>
                    </a:cubicBezTo>
                    <a:cubicBezTo>
                      <a:pt x="52955" y="66353"/>
                      <a:pt x="54039" y="61423"/>
                      <a:pt x="54040" y="61422"/>
                    </a:cubicBezTo>
                    <a:lnTo>
                      <a:pt x="54040" y="61422"/>
                    </a:lnTo>
                    <a:cubicBezTo>
                      <a:pt x="54040" y="61423"/>
                      <a:pt x="58280" y="72072"/>
                      <a:pt x="63703" y="75031"/>
                    </a:cubicBezTo>
                    <a:cubicBezTo>
                      <a:pt x="65902" y="76230"/>
                      <a:pt x="68928" y="76587"/>
                      <a:pt x="71748" y="76587"/>
                    </a:cubicBezTo>
                    <a:cubicBezTo>
                      <a:pt x="75884" y="76587"/>
                      <a:pt x="79580" y="75820"/>
                      <a:pt x="79580" y="75820"/>
                    </a:cubicBezTo>
                    <a:cubicBezTo>
                      <a:pt x="81947" y="58662"/>
                      <a:pt x="92399" y="56689"/>
                      <a:pt x="92399" y="56689"/>
                    </a:cubicBezTo>
                    <a:lnTo>
                      <a:pt x="92399" y="56689"/>
                    </a:lnTo>
                    <a:cubicBezTo>
                      <a:pt x="82045" y="66649"/>
                      <a:pt x="86877" y="80651"/>
                      <a:pt x="86877" y="80651"/>
                    </a:cubicBezTo>
                    <a:cubicBezTo>
                      <a:pt x="77608" y="80257"/>
                      <a:pt x="68141" y="80257"/>
                      <a:pt x="68141" y="80257"/>
                    </a:cubicBezTo>
                    <a:cubicBezTo>
                      <a:pt x="66977" y="79947"/>
                      <a:pt x="65752" y="79575"/>
                      <a:pt x="64466" y="79575"/>
                    </a:cubicBezTo>
                    <a:cubicBezTo>
                      <a:pt x="64117" y="79575"/>
                      <a:pt x="63765" y="79602"/>
                      <a:pt x="63408" y="79665"/>
                    </a:cubicBezTo>
                    <a:cubicBezTo>
                      <a:pt x="61830" y="79764"/>
                      <a:pt x="60252" y="80750"/>
                      <a:pt x="59858" y="82328"/>
                    </a:cubicBezTo>
                    <a:cubicBezTo>
                      <a:pt x="59660" y="83413"/>
                      <a:pt x="60153" y="84695"/>
                      <a:pt x="60647" y="85681"/>
                    </a:cubicBezTo>
                    <a:cubicBezTo>
                      <a:pt x="61928" y="88245"/>
                      <a:pt x="66662" y="87752"/>
                      <a:pt x="69029" y="88047"/>
                    </a:cubicBezTo>
                    <a:cubicBezTo>
                      <a:pt x="87074" y="89724"/>
                      <a:pt x="97922" y="90710"/>
                      <a:pt x="116066" y="92485"/>
                    </a:cubicBezTo>
                    <a:lnTo>
                      <a:pt x="118827" y="92682"/>
                    </a:lnTo>
                    <a:cubicBezTo>
                      <a:pt x="119131" y="92724"/>
                      <a:pt x="119436" y="92744"/>
                      <a:pt x="119742" y="92744"/>
                    </a:cubicBezTo>
                    <a:cubicBezTo>
                      <a:pt x="121618" y="92744"/>
                      <a:pt x="123486" y="91982"/>
                      <a:pt x="124843" y="90710"/>
                    </a:cubicBezTo>
                    <a:cubicBezTo>
                      <a:pt x="133619" y="82920"/>
                      <a:pt x="139339" y="72467"/>
                      <a:pt x="140522" y="60633"/>
                    </a:cubicBezTo>
                    <a:cubicBezTo>
                      <a:pt x="143026" y="33567"/>
                      <a:pt x="122386" y="9511"/>
                      <a:pt x="93029" y="9511"/>
                    </a:cubicBezTo>
                    <a:cubicBezTo>
                      <a:pt x="92331" y="9511"/>
                      <a:pt x="91628" y="9525"/>
                      <a:pt x="90920" y="9552"/>
                    </a:cubicBezTo>
                    <a:cubicBezTo>
                      <a:pt x="77016" y="10045"/>
                      <a:pt x="71987" y="14187"/>
                      <a:pt x="61731" y="19118"/>
                    </a:cubicBezTo>
                    <a:cubicBezTo>
                      <a:pt x="57787" y="9257"/>
                      <a:pt x="48517" y="1170"/>
                      <a:pt x="36585" y="184"/>
                    </a:cubicBezTo>
                    <a:cubicBezTo>
                      <a:pt x="35017" y="60"/>
                      <a:pt x="33441" y="1"/>
                      <a:pt x="3187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5"/>
              <p:cNvSpPr/>
              <p:nvPr/>
            </p:nvSpPr>
            <p:spPr>
              <a:xfrm flipH="1">
                <a:off x="6148484" y="4225831"/>
                <a:ext cx="305304" cy="185481"/>
              </a:xfrm>
              <a:custGeom>
                <a:avLst/>
                <a:gdLst/>
                <a:ahLst/>
                <a:cxnLst/>
                <a:rect l="l" t="t" r="r" b="b"/>
                <a:pathLst>
                  <a:path w="39445" h="23964" extrusionOk="0">
                    <a:moveTo>
                      <a:pt x="39445" y="1"/>
                    </a:moveTo>
                    <a:cubicBezTo>
                      <a:pt x="39444" y="1"/>
                      <a:pt x="29091" y="1974"/>
                      <a:pt x="26625" y="19132"/>
                    </a:cubicBezTo>
                    <a:cubicBezTo>
                      <a:pt x="26625" y="19132"/>
                      <a:pt x="22930" y="19899"/>
                      <a:pt x="18793" y="19899"/>
                    </a:cubicBezTo>
                    <a:cubicBezTo>
                      <a:pt x="15973" y="19899"/>
                      <a:pt x="12948" y="19542"/>
                      <a:pt x="10749" y="18343"/>
                    </a:cubicBezTo>
                    <a:cubicBezTo>
                      <a:pt x="5325" y="15384"/>
                      <a:pt x="1085" y="4735"/>
                      <a:pt x="1085" y="4734"/>
                    </a:cubicBezTo>
                    <a:lnTo>
                      <a:pt x="1085" y="4734"/>
                    </a:lnTo>
                    <a:cubicBezTo>
                      <a:pt x="1085" y="4735"/>
                      <a:pt x="0" y="9468"/>
                      <a:pt x="2959" y="14398"/>
                    </a:cubicBezTo>
                    <a:cubicBezTo>
                      <a:pt x="6311" y="18343"/>
                      <a:pt x="10453" y="21498"/>
                      <a:pt x="15186" y="23569"/>
                    </a:cubicBezTo>
                    <a:cubicBezTo>
                      <a:pt x="15186" y="23569"/>
                      <a:pt x="24653" y="23569"/>
                      <a:pt x="33923" y="23963"/>
                    </a:cubicBezTo>
                    <a:cubicBezTo>
                      <a:pt x="33923" y="23963"/>
                      <a:pt x="29091" y="9961"/>
                      <a:pt x="39445"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5"/>
              <p:cNvSpPr/>
              <p:nvPr/>
            </p:nvSpPr>
            <p:spPr>
              <a:xfrm flipH="1">
                <a:off x="5913397" y="3557221"/>
                <a:ext cx="602977" cy="354159"/>
              </a:xfrm>
              <a:custGeom>
                <a:avLst/>
                <a:gdLst/>
                <a:ahLst/>
                <a:cxnLst/>
                <a:rect l="l" t="t" r="r" b="b"/>
                <a:pathLst>
                  <a:path w="77904" h="45757" extrusionOk="0">
                    <a:moveTo>
                      <a:pt x="77903" y="1"/>
                    </a:moveTo>
                    <a:lnTo>
                      <a:pt x="77903" y="1"/>
                    </a:lnTo>
                    <a:cubicBezTo>
                      <a:pt x="47925" y="3847"/>
                      <a:pt x="14989" y="19427"/>
                      <a:pt x="0" y="45757"/>
                    </a:cubicBezTo>
                    <a:lnTo>
                      <a:pt x="7001" y="41812"/>
                    </a:lnTo>
                    <a:cubicBezTo>
                      <a:pt x="34218" y="38854"/>
                      <a:pt x="68732" y="29782"/>
                      <a:pt x="77903"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35" name="Google Shape;10135;p65"/>
            <p:cNvSpPr/>
            <p:nvPr/>
          </p:nvSpPr>
          <p:spPr>
            <a:xfrm flipH="1">
              <a:off x="4917888" y="3488662"/>
              <a:ext cx="386211" cy="511390"/>
            </a:xfrm>
            <a:custGeom>
              <a:avLst/>
              <a:gdLst/>
              <a:ahLst/>
              <a:cxnLst/>
              <a:rect l="l" t="t" r="r" b="b"/>
              <a:pathLst>
                <a:path w="49898" h="66071" extrusionOk="0">
                  <a:moveTo>
                    <a:pt x="44967" y="1"/>
                  </a:moveTo>
                  <a:cubicBezTo>
                    <a:pt x="22484" y="14398"/>
                    <a:pt x="2071" y="39446"/>
                    <a:pt x="0" y="66071"/>
                  </a:cubicBezTo>
                  <a:lnTo>
                    <a:pt x="8185" y="61436"/>
                  </a:lnTo>
                  <a:cubicBezTo>
                    <a:pt x="28893" y="48715"/>
                    <a:pt x="49898" y="27020"/>
                    <a:pt x="44967" y="1"/>
                  </a:cubicBezTo>
                  <a:close/>
                </a:path>
              </a:pathLst>
            </a:custGeom>
            <a:solidFill>
              <a:schemeClr val="accen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5"/>
            <p:cNvSpPr/>
            <p:nvPr/>
          </p:nvSpPr>
          <p:spPr>
            <a:xfrm flipH="1">
              <a:off x="4702647" y="3663446"/>
              <a:ext cx="602977" cy="354159"/>
            </a:xfrm>
            <a:custGeom>
              <a:avLst/>
              <a:gdLst/>
              <a:ahLst/>
              <a:cxnLst/>
              <a:rect l="l" t="t" r="r" b="b"/>
              <a:pathLst>
                <a:path w="77904" h="45757" extrusionOk="0">
                  <a:moveTo>
                    <a:pt x="77903" y="1"/>
                  </a:moveTo>
                  <a:lnTo>
                    <a:pt x="77903" y="1"/>
                  </a:lnTo>
                  <a:cubicBezTo>
                    <a:pt x="47925" y="3847"/>
                    <a:pt x="14989" y="19427"/>
                    <a:pt x="0" y="45757"/>
                  </a:cubicBezTo>
                  <a:lnTo>
                    <a:pt x="7001" y="41812"/>
                  </a:lnTo>
                  <a:cubicBezTo>
                    <a:pt x="34218" y="38854"/>
                    <a:pt x="68732" y="29782"/>
                    <a:pt x="77903"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5"/>
            <p:cNvSpPr/>
            <p:nvPr/>
          </p:nvSpPr>
          <p:spPr>
            <a:xfrm flipH="1">
              <a:off x="4799381" y="3720281"/>
              <a:ext cx="403208" cy="222587"/>
            </a:xfrm>
            <a:custGeom>
              <a:avLst/>
              <a:gdLst/>
              <a:ahLst/>
              <a:cxnLst/>
              <a:rect l="l" t="t" r="r" b="b"/>
              <a:pathLst>
                <a:path w="52094" h="28758" extrusionOk="0">
                  <a:moveTo>
                    <a:pt x="49585" y="0"/>
                  </a:moveTo>
                  <a:cubicBezTo>
                    <a:pt x="49431" y="0"/>
                    <a:pt x="49272" y="18"/>
                    <a:pt x="49109" y="54"/>
                  </a:cubicBezTo>
                  <a:cubicBezTo>
                    <a:pt x="39248" y="1927"/>
                    <a:pt x="29781" y="5182"/>
                    <a:pt x="21005" y="10112"/>
                  </a:cubicBezTo>
                  <a:cubicBezTo>
                    <a:pt x="17554" y="11986"/>
                    <a:pt x="1" y="22241"/>
                    <a:pt x="2466" y="27271"/>
                  </a:cubicBezTo>
                  <a:cubicBezTo>
                    <a:pt x="3018" y="28332"/>
                    <a:pt x="4382" y="28758"/>
                    <a:pt x="6218" y="28758"/>
                  </a:cubicBezTo>
                  <a:cubicBezTo>
                    <a:pt x="12915" y="28758"/>
                    <a:pt x="25889" y="23085"/>
                    <a:pt x="28598" y="21847"/>
                  </a:cubicBezTo>
                  <a:cubicBezTo>
                    <a:pt x="37572" y="17508"/>
                    <a:pt x="45954" y="11394"/>
                    <a:pt x="51377" y="3012"/>
                  </a:cubicBezTo>
                  <a:cubicBezTo>
                    <a:pt x="52094" y="1669"/>
                    <a:pt x="51102" y="0"/>
                    <a:pt x="495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5"/>
            <p:cNvSpPr/>
            <p:nvPr/>
          </p:nvSpPr>
          <p:spPr>
            <a:xfrm flipH="1">
              <a:off x="4476725" y="4290841"/>
              <a:ext cx="238911" cy="242726"/>
            </a:xfrm>
            <a:custGeom>
              <a:avLst/>
              <a:gdLst/>
              <a:ahLst/>
              <a:cxnLst/>
              <a:rect l="l" t="t" r="r" b="b"/>
              <a:pathLst>
                <a:path w="30867" h="31360" extrusionOk="0">
                  <a:moveTo>
                    <a:pt x="21695" y="1"/>
                  </a:moveTo>
                  <a:cubicBezTo>
                    <a:pt x="19427" y="1"/>
                    <a:pt x="17159" y="888"/>
                    <a:pt x="15582" y="2269"/>
                  </a:cubicBezTo>
                  <a:cubicBezTo>
                    <a:pt x="12327" y="4833"/>
                    <a:pt x="11736" y="9369"/>
                    <a:pt x="10848" y="13116"/>
                  </a:cubicBezTo>
                  <a:cubicBezTo>
                    <a:pt x="9665" y="17554"/>
                    <a:pt x="5326" y="29979"/>
                    <a:pt x="1" y="31359"/>
                  </a:cubicBezTo>
                  <a:cubicBezTo>
                    <a:pt x="7298" y="29486"/>
                    <a:pt x="14102" y="26034"/>
                    <a:pt x="19920" y="21400"/>
                  </a:cubicBezTo>
                  <a:cubicBezTo>
                    <a:pt x="22682" y="19033"/>
                    <a:pt x="25837" y="16272"/>
                    <a:pt x="27809" y="13116"/>
                  </a:cubicBezTo>
                  <a:cubicBezTo>
                    <a:pt x="29584" y="10059"/>
                    <a:pt x="30866" y="5227"/>
                    <a:pt x="28007" y="2367"/>
                  </a:cubicBezTo>
                  <a:cubicBezTo>
                    <a:pt x="26232" y="691"/>
                    <a:pt x="24062" y="1"/>
                    <a:pt x="21695"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5"/>
            <p:cNvSpPr/>
            <p:nvPr/>
          </p:nvSpPr>
          <p:spPr>
            <a:xfrm flipH="1">
              <a:off x="4545113" y="3893293"/>
              <a:ext cx="1107029" cy="717839"/>
            </a:xfrm>
            <a:custGeom>
              <a:avLst/>
              <a:gdLst/>
              <a:ahLst/>
              <a:cxnLst/>
              <a:rect l="l" t="t" r="r" b="b"/>
              <a:pathLst>
                <a:path w="143027" h="92744" extrusionOk="0">
                  <a:moveTo>
                    <a:pt x="31871" y="1"/>
                  </a:moveTo>
                  <a:cubicBezTo>
                    <a:pt x="16062" y="1"/>
                    <a:pt x="852" y="5955"/>
                    <a:pt x="493" y="10440"/>
                  </a:cubicBezTo>
                  <a:cubicBezTo>
                    <a:pt x="0" y="18033"/>
                    <a:pt x="592" y="26711"/>
                    <a:pt x="3550" y="33811"/>
                  </a:cubicBezTo>
                  <a:cubicBezTo>
                    <a:pt x="6509" y="40812"/>
                    <a:pt x="11439" y="45940"/>
                    <a:pt x="17455" y="50575"/>
                  </a:cubicBezTo>
                  <a:cubicBezTo>
                    <a:pt x="23371" y="55012"/>
                    <a:pt x="29781" y="58760"/>
                    <a:pt x="34613" y="64381"/>
                  </a:cubicBezTo>
                  <a:cubicBezTo>
                    <a:pt x="39544" y="69804"/>
                    <a:pt x="42601" y="77496"/>
                    <a:pt x="40530" y="84596"/>
                  </a:cubicBezTo>
                  <a:cubicBezTo>
                    <a:pt x="40234" y="85188"/>
                    <a:pt x="43488" y="85582"/>
                    <a:pt x="43685" y="85582"/>
                  </a:cubicBezTo>
                  <a:cubicBezTo>
                    <a:pt x="44671" y="85681"/>
                    <a:pt x="45855" y="85878"/>
                    <a:pt x="46841" y="85878"/>
                  </a:cubicBezTo>
                  <a:cubicBezTo>
                    <a:pt x="47000" y="85897"/>
                    <a:pt x="47163" y="85906"/>
                    <a:pt x="47328" y="85906"/>
                  </a:cubicBezTo>
                  <a:cubicBezTo>
                    <a:pt x="48905" y="85906"/>
                    <a:pt x="50719" y="85094"/>
                    <a:pt x="51969" y="84202"/>
                  </a:cubicBezTo>
                  <a:cubicBezTo>
                    <a:pt x="54335" y="82427"/>
                    <a:pt x="55519" y="80454"/>
                    <a:pt x="55913" y="77397"/>
                  </a:cubicBezTo>
                  <a:cubicBezTo>
                    <a:pt x="56012" y="76707"/>
                    <a:pt x="56012" y="75918"/>
                    <a:pt x="56012" y="75228"/>
                  </a:cubicBezTo>
                  <a:cubicBezTo>
                    <a:pt x="56209" y="73847"/>
                    <a:pt x="56012" y="72368"/>
                    <a:pt x="55913" y="70988"/>
                  </a:cubicBezTo>
                  <a:cubicBezTo>
                    <a:pt x="52955" y="66353"/>
                    <a:pt x="54039" y="61423"/>
                    <a:pt x="54040" y="61422"/>
                  </a:cubicBezTo>
                  <a:lnTo>
                    <a:pt x="54040" y="61422"/>
                  </a:lnTo>
                  <a:cubicBezTo>
                    <a:pt x="54040" y="61423"/>
                    <a:pt x="58280" y="72072"/>
                    <a:pt x="63703" y="75031"/>
                  </a:cubicBezTo>
                  <a:cubicBezTo>
                    <a:pt x="65902" y="76230"/>
                    <a:pt x="68928" y="76587"/>
                    <a:pt x="71748" y="76587"/>
                  </a:cubicBezTo>
                  <a:cubicBezTo>
                    <a:pt x="75884" y="76587"/>
                    <a:pt x="79580" y="75820"/>
                    <a:pt x="79580" y="75820"/>
                  </a:cubicBezTo>
                  <a:cubicBezTo>
                    <a:pt x="81947" y="58662"/>
                    <a:pt x="92399" y="56689"/>
                    <a:pt x="92399" y="56689"/>
                  </a:cubicBezTo>
                  <a:lnTo>
                    <a:pt x="92399" y="56689"/>
                  </a:lnTo>
                  <a:cubicBezTo>
                    <a:pt x="82045" y="66649"/>
                    <a:pt x="86877" y="80651"/>
                    <a:pt x="86877" y="80651"/>
                  </a:cubicBezTo>
                  <a:cubicBezTo>
                    <a:pt x="77608" y="80257"/>
                    <a:pt x="68141" y="80257"/>
                    <a:pt x="68141" y="80257"/>
                  </a:cubicBezTo>
                  <a:cubicBezTo>
                    <a:pt x="66977" y="79947"/>
                    <a:pt x="65752" y="79575"/>
                    <a:pt x="64466" y="79575"/>
                  </a:cubicBezTo>
                  <a:cubicBezTo>
                    <a:pt x="64117" y="79575"/>
                    <a:pt x="63765" y="79602"/>
                    <a:pt x="63408" y="79665"/>
                  </a:cubicBezTo>
                  <a:cubicBezTo>
                    <a:pt x="61830" y="79764"/>
                    <a:pt x="60252" y="80750"/>
                    <a:pt x="59858" y="82328"/>
                  </a:cubicBezTo>
                  <a:cubicBezTo>
                    <a:pt x="59660" y="83413"/>
                    <a:pt x="60153" y="84695"/>
                    <a:pt x="60647" y="85681"/>
                  </a:cubicBezTo>
                  <a:cubicBezTo>
                    <a:pt x="61928" y="88245"/>
                    <a:pt x="66662" y="87752"/>
                    <a:pt x="69029" y="88047"/>
                  </a:cubicBezTo>
                  <a:cubicBezTo>
                    <a:pt x="87074" y="89724"/>
                    <a:pt x="97922" y="90710"/>
                    <a:pt x="116066" y="92485"/>
                  </a:cubicBezTo>
                  <a:lnTo>
                    <a:pt x="118827" y="92682"/>
                  </a:lnTo>
                  <a:cubicBezTo>
                    <a:pt x="119131" y="92724"/>
                    <a:pt x="119436" y="92744"/>
                    <a:pt x="119742" y="92744"/>
                  </a:cubicBezTo>
                  <a:cubicBezTo>
                    <a:pt x="121618" y="92744"/>
                    <a:pt x="123486" y="91982"/>
                    <a:pt x="124843" y="90710"/>
                  </a:cubicBezTo>
                  <a:cubicBezTo>
                    <a:pt x="133619" y="82920"/>
                    <a:pt x="139339" y="72467"/>
                    <a:pt x="140522" y="60633"/>
                  </a:cubicBezTo>
                  <a:cubicBezTo>
                    <a:pt x="143026" y="33567"/>
                    <a:pt x="122386" y="9511"/>
                    <a:pt x="93029" y="9511"/>
                  </a:cubicBezTo>
                  <a:cubicBezTo>
                    <a:pt x="92331" y="9511"/>
                    <a:pt x="91628" y="9525"/>
                    <a:pt x="90920" y="9552"/>
                  </a:cubicBezTo>
                  <a:cubicBezTo>
                    <a:pt x="77016" y="10045"/>
                    <a:pt x="71987" y="14187"/>
                    <a:pt x="61731" y="19118"/>
                  </a:cubicBezTo>
                  <a:cubicBezTo>
                    <a:pt x="57787" y="9257"/>
                    <a:pt x="48517" y="1170"/>
                    <a:pt x="36585" y="184"/>
                  </a:cubicBezTo>
                  <a:cubicBezTo>
                    <a:pt x="35017" y="60"/>
                    <a:pt x="33441" y="1"/>
                    <a:pt x="31871"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5"/>
            <p:cNvSpPr/>
            <p:nvPr/>
          </p:nvSpPr>
          <p:spPr>
            <a:xfrm flipH="1">
              <a:off x="4937734" y="4332056"/>
              <a:ext cx="305304" cy="185481"/>
            </a:xfrm>
            <a:custGeom>
              <a:avLst/>
              <a:gdLst/>
              <a:ahLst/>
              <a:cxnLst/>
              <a:rect l="l" t="t" r="r" b="b"/>
              <a:pathLst>
                <a:path w="39445" h="23964" extrusionOk="0">
                  <a:moveTo>
                    <a:pt x="39445" y="1"/>
                  </a:moveTo>
                  <a:cubicBezTo>
                    <a:pt x="39444" y="1"/>
                    <a:pt x="29091" y="1974"/>
                    <a:pt x="26625" y="19132"/>
                  </a:cubicBezTo>
                  <a:cubicBezTo>
                    <a:pt x="26625" y="19132"/>
                    <a:pt x="22930" y="19899"/>
                    <a:pt x="18793" y="19899"/>
                  </a:cubicBezTo>
                  <a:cubicBezTo>
                    <a:pt x="15973" y="19899"/>
                    <a:pt x="12948" y="19542"/>
                    <a:pt x="10749" y="18343"/>
                  </a:cubicBezTo>
                  <a:cubicBezTo>
                    <a:pt x="5325" y="15384"/>
                    <a:pt x="1085" y="4735"/>
                    <a:pt x="1085" y="4734"/>
                  </a:cubicBezTo>
                  <a:lnTo>
                    <a:pt x="1085" y="4734"/>
                  </a:lnTo>
                  <a:cubicBezTo>
                    <a:pt x="1085" y="4735"/>
                    <a:pt x="0" y="9468"/>
                    <a:pt x="2959" y="14398"/>
                  </a:cubicBezTo>
                  <a:cubicBezTo>
                    <a:pt x="6311" y="18343"/>
                    <a:pt x="10453" y="21498"/>
                    <a:pt x="15186" y="23569"/>
                  </a:cubicBezTo>
                  <a:cubicBezTo>
                    <a:pt x="15186" y="23569"/>
                    <a:pt x="24653" y="23569"/>
                    <a:pt x="33923" y="23963"/>
                  </a:cubicBezTo>
                  <a:cubicBezTo>
                    <a:pt x="33923" y="23963"/>
                    <a:pt x="29091" y="9961"/>
                    <a:pt x="39445" y="1"/>
                  </a:cubicBezTo>
                  <a:close/>
                </a:path>
              </a:pathLst>
            </a:custGeom>
            <a:solidFill>
              <a:schemeClr val="accen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5"/>
            <p:cNvSpPr/>
            <p:nvPr/>
          </p:nvSpPr>
          <p:spPr>
            <a:xfrm flipH="1">
              <a:off x="5365151" y="3996118"/>
              <a:ext cx="111441" cy="79498"/>
            </a:xfrm>
            <a:custGeom>
              <a:avLst/>
              <a:gdLst/>
              <a:ahLst/>
              <a:cxnLst/>
              <a:rect l="l" t="t" r="r" b="b"/>
              <a:pathLst>
                <a:path w="14398" h="10271" extrusionOk="0">
                  <a:moveTo>
                    <a:pt x="7898" y="0"/>
                  </a:moveTo>
                  <a:cubicBezTo>
                    <a:pt x="4028" y="0"/>
                    <a:pt x="450" y="5396"/>
                    <a:pt x="197" y="5734"/>
                  </a:cubicBezTo>
                  <a:cubicBezTo>
                    <a:pt x="0" y="6030"/>
                    <a:pt x="99" y="6424"/>
                    <a:pt x="493" y="6720"/>
                  </a:cubicBezTo>
                  <a:cubicBezTo>
                    <a:pt x="625" y="6786"/>
                    <a:pt x="745" y="6819"/>
                    <a:pt x="858" y="6819"/>
                  </a:cubicBezTo>
                  <a:cubicBezTo>
                    <a:pt x="1085" y="6819"/>
                    <a:pt x="1282" y="6687"/>
                    <a:pt x="1479" y="6424"/>
                  </a:cubicBezTo>
                  <a:cubicBezTo>
                    <a:pt x="1479" y="6338"/>
                    <a:pt x="4676" y="1381"/>
                    <a:pt x="7792" y="1381"/>
                  </a:cubicBezTo>
                  <a:cubicBezTo>
                    <a:pt x="8223" y="1381"/>
                    <a:pt x="8653" y="1475"/>
                    <a:pt x="9072" y="1691"/>
                  </a:cubicBezTo>
                  <a:cubicBezTo>
                    <a:pt x="12524" y="3565"/>
                    <a:pt x="10551" y="9186"/>
                    <a:pt x="10453" y="9186"/>
                  </a:cubicBezTo>
                  <a:cubicBezTo>
                    <a:pt x="10354" y="9481"/>
                    <a:pt x="10453" y="9876"/>
                    <a:pt x="10847" y="10172"/>
                  </a:cubicBezTo>
                  <a:cubicBezTo>
                    <a:pt x="11045" y="10270"/>
                    <a:pt x="11045" y="10270"/>
                    <a:pt x="11242" y="10270"/>
                  </a:cubicBezTo>
                  <a:cubicBezTo>
                    <a:pt x="11538" y="10270"/>
                    <a:pt x="11833" y="10172"/>
                    <a:pt x="11932" y="9777"/>
                  </a:cubicBezTo>
                  <a:cubicBezTo>
                    <a:pt x="12031" y="9481"/>
                    <a:pt x="14397" y="2973"/>
                    <a:pt x="9861" y="508"/>
                  </a:cubicBezTo>
                  <a:cubicBezTo>
                    <a:pt x="9208" y="153"/>
                    <a:pt x="8549" y="0"/>
                    <a:pt x="78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5"/>
            <p:cNvSpPr/>
            <p:nvPr/>
          </p:nvSpPr>
          <p:spPr>
            <a:xfrm flipH="1">
              <a:off x="5592660" y="3948773"/>
              <a:ext cx="61285" cy="40171"/>
            </a:xfrm>
            <a:custGeom>
              <a:avLst/>
              <a:gdLst/>
              <a:ahLst/>
              <a:cxnLst/>
              <a:rect l="l" t="t" r="r" b="b"/>
              <a:pathLst>
                <a:path w="7918" h="5190" extrusionOk="0">
                  <a:moveTo>
                    <a:pt x="2275" y="1"/>
                  </a:moveTo>
                  <a:cubicBezTo>
                    <a:pt x="0" y="1"/>
                    <a:pt x="726" y="4159"/>
                    <a:pt x="726" y="4159"/>
                  </a:cubicBezTo>
                  <a:cubicBezTo>
                    <a:pt x="2518" y="4886"/>
                    <a:pt x="3947" y="5189"/>
                    <a:pt x="4992" y="5189"/>
                  </a:cubicBezTo>
                  <a:cubicBezTo>
                    <a:pt x="7917" y="5189"/>
                    <a:pt x="7836" y="2815"/>
                    <a:pt x="4276" y="708"/>
                  </a:cubicBezTo>
                  <a:cubicBezTo>
                    <a:pt x="3434" y="206"/>
                    <a:pt x="2780" y="1"/>
                    <a:pt x="2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146"/>
        <p:cNvGrpSpPr/>
        <p:nvPr/>
      </p:nvGrpSpPr>
      <p:grpSpPr>
        <a:xfrm>
          <a:off x="0" y="0"/>
          <a:ext cx="0" cy="0"/>
          <a:chOff x="0" y="0"/>
          <a:chExt cx="0" cy="0"/>
        </a:xfrm>
      </p:grpSpPr>
      <p:sp>
        <p:nvSpPr>
          <p:cNvPr id="10147" name="Google Shape;10147;p66"/>
          <p:cNvSpPr/>
          <p:nvPr/>
        </p:nvSpPr>
        <p:spPr>
          <a:xfrm>
            <a:off x="2559600" y="3093525"/>
            <a:ext cx="4024800" cy="388200"/>
          </a:xfrm>
          <a:prstGeom prst="roundRect">
            <a:avLst>
              <a:gd name="adj" fmla="val 50000"/>
            </a:avLst>
          </a:prstGeom>
          <a:solidFill>
            <a:srgbClr val="2C2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6"/>
          <p:cNvSpPr txBox="1">
            <a:spLocks noGrp="1"/>
          </p:cNvSpPr>
          <p:nvPr>
            <p:ph type="title"/>
          </p:nvPr>
        </p:nvSpPr>
        <p:spPr>
          <a:xfrm>
            <a:off x="2627849" y="2303938"/>
            <a:ext cx="38883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CELEBRATION</a:t>
            </a:r>
            <a:endParaRPr/>
          </a:p>
        </p:txBody>
      </p:sp>
      <p:sp>
        <p:nvSpPr>
          <p:cNvPr id="10149" name="Google Shape;10149;p66"/>
          <p:cNvSpPr txBox="1">
            <a:spLocks noGrp="1"/>
          </p:cNvSpPr>
          <p:nvPr>
            <p:ph type="subTitle" idx="1"/>
          </p:nvPr>
        </p:nvSpPr>
        <p:spPr>
          <a:xfrm>
            <a:off x="2627849" y="3042663"/>
            <a:ext cx="3888300" cy="48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sp>
        <p:nvSpPr>
          <p:cNvPr id="10150" name="Google Shape;10150;p66"/>
          <p:cNvSpPr txBox="1">
            <a:spLocks noGrp="1"/>
          </p:cNvSpPr>
          <p:nvPr>
            <p:ph type="title" idx="2"/>
          </p:nvPr>
        </p:nvSpPr>
        <p:spPr>
          <a:xfrm>
            <a:off x="4039499" y="1610938"/>
            <a:ext cx="1065000" cy="69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grpSp>
        <p:nvGrpSpPr>
          <p:cNvPr id="10151" name="Google Shape;10151;p66"/>
          <p:cNvGrpSpPr/>
          <p:nvPr/>
        </p:nvGrpSpPr>
        <p:grpSpPr>
          <a:xfrm>
            <a:off x="-474356" y="-462216"/>
            <a:ext cx="3033964" cy="3033964"/>
            <a:chOff x="1511675" y="559175"/>
            <a:chExt cx="4553450" cy="4553450"/>
          </a:xfrm>
        </p:grpSpPr>
        <p:sp>
          <p:nvSpPr>
            <p:cNvPr id="10152" name="Google Shape;10152;p66"/>
            <p:cNvSpPr/>
            <p:nvPr/>
          </p:nvSpPr>
          <p:spPr>
            <a:xfrm>
              <a:off x="1511675" y="559175"/>
              <a:ext cx="4553450" cy="4553450"/>
            </a:xfrm>
            <a:custGeom>
              <a:avLst/>
              <a:gdLst/>
              <a:ahLst/>
              <a:cxnLst/>
              <a:rect l="l" t="t" r="r" b="b"/>
              <a:pathLst>
                <a:path w="182138" h="182138" extrusionOk="0">
                  <a:moveTo>
                    <a:pt x="91069" y="1"/>
                  </a:moveTo>
                  <a:cubicBezTo>
                    <a:pt x="40771" y="1"/>
                    <a:pt x="1" y="40771"/>
                    <a:pt x="1" y="91069"/>
                  </a:cubicBezTo>
                  <a:cubicBezTo>
                    <a:pt x="1" y="141413"/>
                    <a:pt x="40771" y="182137"/>
                    <a:pt x="91069" y="182137"/>
                  </a:cubicBezTo>
                  <a:cubicBezTo>
                    <a:pt x="141413" y="182137"/>
                    <a:pt x="182137" y="141413"/>
                    <a:pt x="182137" y="91069"/>
                  </a:cubicBezTo>
                  <a:cubicBezTo>
                    <a:pt x="182137" y="40771"/>
                    <a:pt x="141413" y="1"/>
                    <a:pt x="910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6"/>
            <p:cNvSpPr/>
            <p:nvPr/>
          </p:nvSpPr>
          <p:spPr>
            <a:xfrm>
              <a:off x="4974600" y="1643825"/>
              <a:ext cx="546450" cy="545275"/>
            </a:xfrm>
            <a:custGeom>
              <a:avLst/>
              <a:gdLst/>
              <a:ahLst/>
              <a:cxnLst/>
              <a:rect l="l" t="t" r="r" b="b"/>
              <a:pathLst>
                <a:path w="21858" h="21811" extrusionOk="0">
                  <a:moveTo>
                    <a:pt x="10929" y="1"/>
                  </a:moveTo>
                  <a:cubicBezTo>
                    <a:pt x="4905" y="1"/>
                    <a:pt x="1" y="4904"/>
                    <a:pt x="1" y="10882"/>
                  </a:cubicBezTo>
                  <a:cubicBezTo>
                    <a:pt x="1" y="16907"/>
                    <a:pt x="4905" y="21810"/>
                    <a:pt x="10929" y="21810"/>
                  </a:cubicBezTo>
                  <a:cubicBezTo>
                    <a:pt x="16954" y="21810"/>
                    <a:pt x="21857" y="16907"/>
                    <a:pt x="21857" y="10929"/>
                  </a:cubicBezTo>
                  <a:cubicBezTo>
                    <a:pt x="21857" y="4904"/>
                    <a:pt x="16954" y="1"/>
                    <a:pt x="10929" y="1"/>
                  </a:cubicBezTo>
                  <a:close/>
                </a:path>
              </a:pathLst>
            </a:custGeom>
            <a:solidFill>
              <a:srgbClr val="CF744C">
                <a:alpha val="11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6"/>
            <p:cNvSpPr/>
            <p:nvPr/>
          </p:nvSpPr>
          <p:spPr>
            <a:xfrm>
              <a:off x="4236725" y="2465775"/>
              <a:ext cx="881525" cy="881525"/>
            </a:xfrm>
            <a:custGeom>
              <a:avLst/>
              <a:gdLst/>
              <a:ahLst/>
              <a:cxnLst/>
              <a:rect l="l" t="t" r="r" b="b"/>
              <a:pathLst>
                <a:path w="35261" h="35261" extrusionOk="0">
                  <a:moveTo>
                    <a:pt x="17607" y="1"/>
                  </a:moveTo>
                  <a:cubicBezTo>
                    <a:pt x="7893" y="1"/>
                    <a:pt x="0" y="7846"/>
                    <a:pt x="0" y="17607"/>
                  </a:cubicBezTo>
                  <a:cubicBezTo>
                    <a:pt x="0" y="27368"/>
                    <a:pt x="7893" y="35260"/>
                    <a:pt x="17607" y="35260"/>
                  </a:cubicBezTo>
                  <a:cubicBezTo>
                    <a:pt x="27368" y="35260"/>
                    <a:pt x="35260" y="27368"/>
                    <a:pt x="35260" y="17607"/>
                  </a:cubicBezTo>
                  <a:cubicBezTo>
                    <a:pt x="35260" y="7846"/>
                    <a:pt x="27368" y="1"/>
                    <a:pt x="17607" y="1"/>
                  </a:cubicBezTo>
                  <a:close/>
                </a:path>
              </a:pathLst>
            </a:custGeom>
            <a:solidFill>
              <a:srgbClr val="CF744C">
                <a:alpha val="11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6"/>
            <p:cNvSpPr/>
            <p:nvPr/>
          </p:nvSpPr>
          <p:spPr>
            <a:xfrm>
              <a:off x="5397250" y="2462275"/>
              <a:ext cx="291925" cy="291900"/>
            </a:xfrm>
            <a:custGeom>
              <a:avLst/>
              <a:gdLst/>
              <a:ahLst/>
              <a:cxnLst/>
              <a:rect l="l" t="t" r="r" b="b"/>
              <a:pathLst>
                <a:path w="11677" h="11676" extrusionOk="0">
                  <a:moveTo>
                    <a:pt x="5839" y="1"/>
                  </a:moveTo>
                  <a:cubicBezTo>
                    <a:pt x="2616" y="1"/>
                    <a:pt x="1" y="2616"/>
                    <a:pt x="1" y="5838"/>
                  </a:cubicBezTo>
                  <a:cubicBezTo>
                    <a:pt x="1" y="9061"/>
                    <a:pt x="2616" y="11676"/>
                    <a:pt x="5839" y="11676"/>
                  </a:cubicBezTo>
                  <a:cubicBezTo>
                    <a:pt x="9014" y="11676"/>
                    <a:pt x="11676" y="9061"/>
                    <a:pt x="11676" y="5838"/>
                  </a:cubicBezTo>
                  <a:cubicBezTo>
                    <a:pt x="11676" y="2616"/>
                    <a:pt x="9014" y="1"/>
                    <a:pt x="5839" y="1"/>
                  </a:cubicBezTo>
                  <a:close/>
                </a:path>
              </a:pathLst>
            </a:custGeom>
            <a:solidFill>
              <a:srgbClr val="CF744C">
                <a:alpha val="11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6" name="Google Shape;10156;p66"/>
          <p:cNvGrpSpPr/>
          <p:nvPr/>
        </p:nvGrpSpPr>
        <p:grpSpPr>
          <a:xfrm>
            <a:off x="1477134" y="1450387"/>
            <a:ext cx="1354360" cy="764236"/>
            <a:chOff x="397009" y="3697962"/>
            <a:chExt cx="1354360" cy="764236"/>
          </a:xfrm>
        </p:grpSpPr>
        <p:grpSp>
          <p:nvGrpSpPr>
            <p:cNvPr id="10157" name="Google Shape;10157;p66"/>
            <p:cNvGrpSpPr/>
            <p:nvPr/>
          </p:nvGrpSpPr>
          <p:grpSpPr>
            <a:xfrm flipH="1">
              <a:off x="397009" y="3697962"/>
              <a:ext cx="1354360" cy="764236"/>
              <a:chOff x="551525" y="1064150"/>
              <a:chExt cx="6192775" cy="3494450"/>
            </a:xfrm>
          </p:grpSpPr>
          <p:sp>
            <p:nvSpPr>
              <p:cNvPr id="10158" name="Google Shape;10158;p66"/>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6"/>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0" name="Google Shape;10160;p66"/>
            <p:cNvGrpSpPr/>
            <p:nvPr/>
          </p:nvGrpSpPr>
          <p:grpSpPr>
            <a:xfrm flipH="1">
              <a:off x="397009" y="3697962"/>
              <a:ext cx="1354360" cy="764236"/>
              <a:chOff x="551525" y="1064150"/>
              <a:chExt cx="6192775" cy="3494450"/>
            </a:xfrm>
          </p:grpSpPr>
          <p:sp>
            <p:nvSpPr>
              <p:cNvPr id="10161" name="Google Shape;10161;p66"/>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6"/>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63" name="Google Shape;10163;p66"/>
          <p:cNvGrpSpPr/>
          <p:nvPr/>
        </p:nvGrpSpPr>
        <p:grpSpPr>
          <a:xfrm>
            <a:off x="6355991" y="-379168"/>
            <a:ext cx="1416168" cy="2635790"/>
            <a:chOff x="3010119" y="-947543"/>
            <a:chExt cx="1416168" cy="2635790"/>
          </a:xfrm>
        </p:grpSpPr>
        <p:grpSp>
          <p:nvGrpSpPr>
            <p:cNvPr id="10164" name="Google Shape;10164;p66"/>
            <p:cNvGrpSpPr/>
            <p:nvPr/>
          </p:nvGrpSpPr>
          <p:grpSpPr>
            <a:xfrm>
              <a:off x="3521526" y="-947543"/>
              <a:ext cx="904761" cy="2635790"/>
              <a:chOff x="6103076" y="-93868"/>
              <a:chExt cx="904761" cy="2635790"/>
            </a:xfrm>
          </p:grpSpPr>
          <p:grpSp>
            <p:nvGrpSpPr>
              <p:cNvPr id="10165" name="Google Shape;10165;p66"/>
              <p:cNvGrpSpPr/>
              <p:nvPr/>
            </p:nvGrpSpPr>
            <p:grpSpPr>
              <a:xfrm>
                <a:off x="6217254" y="-93868"/>
                <a:ext cx="676404" cy="2635790"/>
                <a:chOff x="6992560" y="76657"/>
                <a:chExt cx="676404" cy="2635790"/>
              </a:xfrm>
            </p:grpSpPr>
            <p:sp>
              <p:nvSpPr>
                <p:cNvPr id="10166" name="Google Shape;10166;p66"/>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7" name="Google Shape;10167;p66"/>
                <p:cNvGrpSpPr/>
                <p:nvPr/>
              </p:nvGrpSpPr>
              <p:grpSpPr>
                <a:xfrm>
                  <a:off x="6992560" y="76657"/>
                  <a:ext cx="676404" cy="2635790"/>
                  <a:chOff x="6992560" y="76657"/>
                  <a:chExt cx="676404" cy="2635790"/>
                </a:xfrm>
              </p:grpSpPr>
              <p:sp>
                <p:nvSpPr>
                  <p:cNvPr id="10168" name="Google Shape;10168;p66"/>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6"/>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6"/>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6"/>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6"/>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6"/>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6"/>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6"/>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6"/>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6"/>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6"/>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6"/>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6"/>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6"/>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6"/>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6"/>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6"/>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6"/>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6"/>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6"/>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88" name="Google Shape;10188;p66"/>
              <p:cNvGrpSpPr/>
              <p:nvPr/>
            </p:nvGrpSpPr>
            <p:grpSpPr>
              <a:xfrm>
                <a:off x="6103076" y="-93868"/>
                <a:ext cx="904761" cy="2635790"/>
                <a:chOff x="3005950" y="538925"/>
                <a:chExt cx="1581750" cy="4608025"/>
              </a:xfrm>
            </p:grpSpPr>
            <p:sp>
              <p:nvSpPr>
                <p:cNvPr id="10189" name="Google Shape;10189;p66"/>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6"/>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6"/>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6"/>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6"/>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6"/>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6"/>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6"/>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6"/>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6"/>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6"/>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6"/>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6"/>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6"/>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6"/>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6"/>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6"/>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6"/>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6"/>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6"/>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6"/>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6"/>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6"/>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6"/>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6"/>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6"/>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6"/>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6"/>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17" name="Google Shape;10217;p66"/>
            <p:cNvGrpSpPr/>
            <p:nvPr/>
          </p:nvGrpSpPr>
          <p:grpSpPr>
            <a:xfrm>
              <a:off x="3010119" y="-614589"/>
              <a:ext cx="226462" cy="1338982"/>
              <a:chOff x="1732769" y="-87277"/>
              <a:chExt cx="226462" cy="1338982"/>
            </a:xfrm>
          </p:grpSpPr>
          <p:grpSp>
            <p:nvGrpSpPr>
              <p:cNvPr id="10218" name="Google Shape;10218;p66"/>
              <p:cNvGrpSpPr/>
              <p:nvPr/>
            </p:nvGrpSpPr>
            <p:grpSpPr>
              <a:xfrm>
                <a:off x="1732769" y="-87276"/>
                <a:ext cx="226462" cy="1338981"/>
                <a:chOff x="3247110" y="-43551"/>
                <a:chExt cx="586538" cy="3467965"/>
              </a:xfrm>
            </p:grpSpPr>
            <p:sp>
              <p:nvSpPr>
                <p:cNvPr id="10219" name="Google Shape;10219;p66"/>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6"/>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6"/>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6"/>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6"/>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6"/>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6"/>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6"/>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6"/>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6"/>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6"/>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6"/>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6"/>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6"/>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6"/>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6"/>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6"/>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6" name="Google Shape;10236;p66"/>
              <p:cNvGrpSpPr/>
              <p:nvPr/>
            </p:nvGrpSpPr>
            <p:grpSpPr>
              <a:xfrm>
                <a:off x="1732786" y="-87277"/>
                <a:ext cx="226446" cy="1338882"/>
                <a:chOff x="3355550" y="288525"/>
                <a:chExt cx="867275" cy="5127850"/>
              </a:xfrm>
            </p:grpSpPr>
            <p:sp>
              <p:nvSpPr>
                <p:cNvPr id="10237" name="Google Shape;10237;p66"/>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6"/>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6"/>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6"/>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6"/>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6"/>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6"/>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6"/>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6"/>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6"/>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6"/>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6"/>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6"/>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6"/>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6"/>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6"/>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6"/>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6"/>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6"/>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6"/>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6"/>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6"/>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6"/>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6"/>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6"/>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6"/>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6"/>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264" name="Google Shape;10264;p66"/>
          <p:cNvGrpSpPr/>
          <p:nvPr/>
        </p:nvGrpSpPr>
        <p:grpSpPr>
          <a:xfrm>
            <a:off x="7200850" y="370950"/>
            <a:ext cx="1464718" cy="583194"/>
            <a:chOff x="3545525" y="1039700"/>
            <a:chExt cx="1464718" cy="583194"/>
          </a:xfrm>
        </p:grpSpPr>
        <p:sp>
          <p:nvSpPr>
            <p:cNvPr id="10265" name="Google Shape;10265;p66"/>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6"/>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7" name="Google Shape;10267;p66"/>
          <p:cNvGrpSpPr/>
          <p:nvPr/>
        </p:nvGrpSpPr>
        <p:grpSpPr>
          <a:xfrm flipH="1">
            <a:off x="5345261" y="3991229"/>
            <a:ext cx="390854" cy="411698"/>
            <a:chOff x="5232406" y="2094648"/>
            <a:chExt cx="586515" cy="617793"/>
          </a:xfrm>
        </p:grpSpPr>
        <p:sp>
          <p:nvSpPr>
            <p:cNvPr id="10268" name="Google Shape;10268;p66"/>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6"/>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6"/>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0274"/>
        <p:cNvGrpSpPr/>
        <p:nvPr/>
      </p:nvGrpSpPr>
      <p:grpSpPr>
        <a:xfrm>
          <a:off x="0" y="0"/>
          <a:ext cx="0" cy="0"/>
          <a:chOff x="0" y="0"/>
          <a:chExt cx="0" cy="0"/>
        </a:xfrm>
      </p:grpSpPr>
      <p:sp>
        <p:nvSpPr>
          <p:cNvPr id="10275" name="Google Shape;10275;p67"/>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FESTIVAL </a:t>
            </a:r>
            <a:r>
              <a:rPr lang="en">
                <a:solidFill>
                  <a:schemeClr val="dk1"/>
                </a:solidFill>
              </a:rPr>
              <a:t>CALENDAR</a:t>
            </a:r>
            <a:endParaRPr>
              <a:solidFill>
                <a:schemeClr val="dk1"/>
              </a:solidFill>
            </a:endParaRPr>
          </a:p>
        </p:txBody>
      </p:sp>
      <p:grpSp>
        <p:nvGrpSpPr>
          <p:cNvPr id="10276" name="Google Shape;10276;p67"/>
          <p:cNvGrpSpPr/>
          <p:nvPr/>
        </p:nvGrpSpPr>
        <p:grpSpPr>
          <a:xfrm>
            <a:off x="2617781" y="-321214"/>
            <a:ext cx="226462" cy="1338982"/>
            <a:chOff x="1732769" y="-87277"/>
            <a:chExt cx="226462" cy="1338982"/>
          </a:xfrm>
        </p:grpSpPr>
        <p:grpSp>
          <p:nvGrpSpPr>
            <p:cNvPr id="10277" name="Google Shape;10277;p67"/>
            <p:cNvGrpSpPr/>
            <p:nvPr/>
          </p:nvGrpSpPr>
          <p:grpSpPr>
            <a:xfrm>
              <a:off x="1732769" y="-87276"/>
              <a:ext cx="226462" cy="1338981"/>
              <a:chOff x="3247110" y="-43551"/>
              <a:chExt cx="586538" cy="3467965"/>
            </a:xfrm>
          </p:grpSpPr>
          <p:sp>
            <p:nvSpPr>
              <p:cNvPr id="10278" name="Google Shape;10278;p67"/>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7"/>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7"/>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7"/>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7"/>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7"/>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7"/>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7"/>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7"/>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7"/>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7"/>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7"/>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7"/>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7"/>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7"/>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7"/>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7"/>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5" name="Google Shape;10295;p67"/>
            <p:cNvGrpSpPr/>
            <p:nvPr/>
          </p:nvGrpSpPr>
          <p:grpSpPr>
            <a:xfrm>
              <a:off x="1732786" y="-87277"/>
              <a:ext cx="226446" cy="1338882"/>
              <a:chOff x="3355550" y="288525"/>
              <a:chExt cx="867275" cy="5127850"/>
            </a:xfrm>
          </p:grpSpPr>
          <p:sp>
            <p:nvSpPr>
              <p:cNvPr id="10296" name="Google Shape;10296;p67"/>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7"/>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7"/>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7"/>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7"/>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7"/>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7"/>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7"/>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7"/>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7"/>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7"/>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7"/>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7"/>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7"/>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7"/>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7"/>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7"/>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7"/>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7"/>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7"/>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7"/>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7"/>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7"/>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7"/>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7"/>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7"/>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7"/>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23" name="Google Shape;10323;p67"/>
          <p:cNvGrpSpPr/>
          <p:nvPr/>
        </p:nvGrpSpPr>
        <p:grpSpPr>
          <a:xfrm>
            <a:off x="6299756" y="-321214"/>
            <a:ext cx="226462" cy="1338982"/>
            <a:chOff x="1732769" y="-87277"/>
            <a:chExt cx="226462" cy="1338982"/>
          </a:xfrm>
        </p:grpSpPr>
        <p:grpSp>
          <p:nvGrpSpPr>
            <p:cNvPr id="10324" name="Google Shape;10324;p67"/>
            <p:cNvGrpSpPr/>
            <p:nvPr/>
          </p:nvGrpSpPr>
          <p:grpSpPr>
            <a:xfrm>
              <a:off x="1732769" y="-87276"/>
              <a:ext cx="226462" cy="1338981"/>
              <a:chOff x="3247110" y="-43551"/>
              <a:chExt cx="586538" cy="3467965"/>
            </a:xfrm>
          </p:grpSpPr>
          <p:sp>
            <p:nvSpPr>
              <p:cNvPr id="10325" name="Google Shape;10325;p67"/>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7"/>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7"/>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7"/>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7"/>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7"/>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7"/>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7"/>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7"/>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7"/>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7"/>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7"/>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7"/>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7"/>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7"/>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7"/>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7"/>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2" name="Google Shape;10342;p67"/>
            <p:cNvGrpSpPr/>
            <p:nvPr/>
          </p:nvGrpSpPr>
          <p:grpSpPr>
            <a:xfrm>
              <a:off x="1732786" y="-87277"/>
              <a:ext cx="226446" cy="1338882"/>
              <a:chOff x="3355550" y="288525"/>
              <a:chExt cx="867275" cy="5127850"/>
            </a:xfrm>
          </p:grpSpPr>
          <p:sp>
            <p:nvSpPr>
              <p:cNvPr id="10343" name="Google Shape;10343;p67"/>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7"/>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7"/>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7"/>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7"/>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7"/>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7"/>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7"/>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7"/>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7"/>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7"/>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7"/>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7"/>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7"/>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7"/>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7"/>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7"/>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7"/>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7"/>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7"/>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7"/>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7"/>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7"/>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7"/>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7"/>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7"/>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7"/>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370" name="Google Shape;10370;p67"/>
          <p:cNvGraphicFramePr/>
          <p:nvPr/>
        </p:nvGraphicFramePr>
        <p:xfrm>
          <a:off x="764406" y="1427950"/>
          <a:ext cx="3000000" cy="3000000"/>
        </p:xfrm>
        <a:graphic>
          <a:graphicData uri="http://schemas.openxmlformats.org/drawingml/2006/table">
            <a:tbl>
              <a:tblPr>
                <a:noFill/>
                <a:tableStyleId>{15C06717-F78F-4B6F-8811-C74803F5799E}</a:tableStyleId>
              </a:tblPr>
              <a:tblGrid>
                <a:gridCol w="848825">
                  <a:extLst>
                    <a:ext uri="{9D8B030D-6E8A-4147-A177-3AD203B41FA5}">
                      <a16:colId xmlns:a16="http://schemas.microsoft.com/office/drawing/2014/main" val="20000"/>
                    </a:ext>
                  </a:extLst>
                </a:gridCol>
                <a:gridCol w="848825">
                  <a:extLst>
                    <a:ext uri="{9D8B030D-6E8A-4147-A177-3AD203B41FA5}">
                      <a16:colId xmlns:a16="http://schemas.microsoft.com/office/drawing/2014/main" val="20001"/>
                    </a:ext>
                  </a:extLst>
                </a:gridCol>
                <a:gridCol w="848825">
                  <a:extLst>
                    <a:ext uri="{9D8B030D-6E8A-4147-A177-3AD203B41FA5}">
                      <a16:colId xmlns:a16="http://schemas.microsoft.com/office/drawing/2014/main" val="20002"/>
                    </a:ext>
                  </a:extLst>
                </a:gridCol>
                <a:gridCol w="848825">
                  <a:extLst>
                    <a:ext uri="{9D8B030D-6E8A-4147-A177-3AD203B41FA5}">
                      <a16:colId xmlns:a16="http://schemas.microsoft.com/office/drawing/2014/main" val="20003"/>
                    </a:ext>
                  </a:extLst>
                </a:gridCol>
                <a:gridCol w="848825">
                  <a:extLst>
                    <a:ext uri="{9D8B030D-6E8A-4147-A177-3AD203B41FA5}">
                      <a16:colId xmlns:a16="http://schemas.microsoft.com/office/drawing/2014/main" val="20004"/>
                    </a:ext>
                  </a:extLst>
                </a:gridCol>
                <a:gridCol w="848825">
                  <a:extLst>
                    <a:ext uri="{9D8B030D-6E8A-4147-A177-3AD203B41FA5}">
                      <a16:colId xmlns:a16="http://schemas.microsoft.com/office/drawing/2014/main" val="20005"/>
                    </a:ext>
                  </a:extLst>
                </a:gridCol>
                <a:gridCol w="848825">
                  <a:extLst>
                    <a:ext uri="{9D8B030D-6E8A-4147-A177-3AD203B41FA5}">
                      <a16:colId xmlns:a16="http://schemas.microsoft.com/office/drawing/2014/main" val="20006"/>
                    </a:ext>
                  </a:extLst>
                </a:gridCol>
              </a:tblGrid>
              <a:tr h="516225">
                <a:tc>
                  <a:txBody>
                    <a:bodyPr/>
                    <a:lstStyle/>
                    <a:p>
                      <a:pPr marL="0" marR="0" lvl="0" indent="0" algn="ctr" rtl="0">
                        <a:lnSpc>
                          <a:spcPct val="100000"/>
                        </a:lnSpc>
                        <a:spcBef>
                          <a:spcPts val="0"/>
                        </a:spcBef>
                        <a:spcAft>
                          <a:spcPts val="0"/>
                        </a:spcAft>
                        <a:buNone/>
                      </a:pPr>
                      <a:r>
                        <a:rPr lang="en" sz="2200">
                          <a:solidFill>
                            <a:schemeClr val="dk1"/>
                          </a:solidFill>
                          <a:latin typeface="Londrina Solid"/>
                          <a:ea typeface="Londrina Solid"/>
                          <a:cs typeface="Londrina Solid"/>
                          <a:sym typeface="Londrina Solid"/>
                        </a:rPr>
                        <a:t>MON</a:t>
                      </a:r>
                      <a:endParaRPr sz="2200">
                        <a:solidFill>
                          <a:schemeClr val="dk1"/>
                        </a:solidFill>
                        <a:latin typeface="Londrina Solid"/>
                        <a:ea typeface="Londrina Solid"/>
                        <a:cs typeface="Londrina Solid"/>
                        <a:sym typeface="Londrina Solid"/>
                      </a:endParaRPr>
                    </a:p>
                  </a:txBody>
                  <a:tcPr marL="91425" marR="91425" marT="91425" marB="91425">
                    <a:lnL w="28575" cap="flat" cmpd="sng">
                      <a:solidFill>
                        <a:schemeClr val="dk2"/>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 sz="2200">
                          <a:solidFill>
                            <a:schemeClr val="dk1"/>
                          </a:solidFill>
                          <a:latin typeface="Londrina Solid"/>
                          <a:ea typeface="Londrina Solid"/>
                          <a:cs typeface="Londrina Solid"/>
                          <a:sym typeface="Londrina Solid"/>
                        </a:rPr>
                        <a:t>TUE</a:t>
                      </a:r>
                      <a:endParaRPr sz="2200">
                        <a:solidFill>
                          <a:schemeClr val="dk1"/>
                        </a:solidFill>
                        <a:latin typeface="Londrina Solid"/>
                        <a:ea typeface="Londrina Solid"/>
                        <a:cs typeface="Londrina Solid"/>
                        <a:sym typeface="Londrina Solid"/>
                      </a:endParaRPr>
                    </a:p>
                  </a:txBody>
                  <a:tcPr marL="91425" marR="91425" marT="91425" marB="91425">
                    <a:lnL w="19050" cap="flat" cmpd="sng">
                      <a:solidFill>
                        <a:srgbClr val="CCCCCC">
                          <a:alpha val="0"/>
                        </a:srgbClr>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 sz="2200">
                          <a:solidFill>
                            <a:schemeClr val="dk1"/>
                          </a:solidFill>
                          <a:latin typeface="Londrina Solid"/>
                          <a:ea typeface="Londrina Solid"/>
                          <a:cs typeface="Londrina Solid"/>
                          <a:sym typeface="Londrina Solid"/>
                        </a:rPr>
                        <a:t>WED</a:t>
                      </a:r>
                      <a:endParaRPr sz="2200">
                        <a:solidFill>
                          <a:schemeClr val="dk1"/>
                        </a:solidFill>
                        <a:latin typeface="Londrina Solid"/>
                        <a:ea typeface="Londrina Solid"/>
                        <a:cs typeface="Londrina Solid"/>
                        <a:sym typeface="Londrina Solid"/>
                      </a:endParaRPr>
                    </a:p>
                  </a:txBody>
                  <a:tcPr marL="91425" marR="91425" marT="91425" marB="91425">
                    <a:lnL w="19050" cap="flat" cmpd="sng">
                      <a:solidFill>
                        <a:srgbClr val="CCCCCC">
                          <a:alpha val="0"/>
                        </a:srgbClr>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 sz="2200">
                          <a:solidFill>
                            <a:schemeClr val="dk1"/>
                          </a:solidFill>
                          <a:latin typeface="Londrina Solid"/>
                          <a:ea typeface="Londrina Solid"/>
                          <a:cs typeface="Londrina Solid"/>
                          <a:sym typeface="Londrina Solid"/>
                        </a:rPr>
                        <a:t>THU</a:t>
                      </a:r>
                      <a:endParaRPr sz="2200">
                        <a:solidFill>
                          <a:schemeClr val="dk1"/>
                        </a:solidFill>
                        <a:latin typeface="Londrina Solid"/>
                        <a:ea typeface="Londrina Solid"/>
                        <a:cs typeface="Londrina Solid"/>
                        <a:sym typeface="Londrina Solid"/>
                      </a:endParaRPr>
                    </a:p>
                  </a:txBody>
                  <a:tcPr marL="91425" marR="91425" marT="91425" marB="91425">
                    <a:lnL w="19050" cap="flat" cmpd="sng">
                      <a:solidFill>
                        <a:srgbClr val="CCCCCC">
                          <a:alpha val="0"/>
                        </a:srgbClr>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 sz="2200">
                          <a:solidFill>
                            <a:schemeClr val="dk1"/>
                          </a:solidFill>
                          <a:latin typeface="Londrina Solid"/>
                          <a:ea typeface="Londrina Solid"/>
                          <a:cs typeface="Londrina Solid"/>
                          <a:sym typeface="Londrina Solid"/>
                        </a:rPr>
                        <a:t>FRI</a:t>
                      </a:r>
                      <a:endParaRPr sz="2200">
                        <a:solidFill>
                          <a:schemeClr val="dk1"/>
                        </a:solidFill>
                        <a:latin typeface="Londrina Solid"/>
                        <a:ea typeface="Londrina Solid"/>
                        <a:cs typeface="Londrina Solid"/>
                        <a:sym typeface="Londrina Solid"/>
                      </a:endParaRPr>
                    </a:p>
                  </a:txBody>
                  <a:tcPr marL="91425" marR="91425" marT="91425" marB="91425">
                    <a:lnL w="19050" cap="flat" cmpd="sng">
                      <a:solidFill>
                        <a:srgbClr val="CCCCCC">
                          <a:alpha val="0"/>
                        </a:srgbClr>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 sz="2200">
                          <a:solidFill>
                            <a:schemeClr val="dk1"/>
                          </a:solidFill>
                          <a:latin typeface="Londrina Solid"/>
                          <a:ea typeface="Londrina Solid"/>
                          <a:cs typeface="Londrina Solid"/>
                          <a:sym typeface="Londrina Solid"/>
                        </a:rPr>
                        <a:t>SAT</a:t>
                      </a:r>
                      <a:endParaRPr sz="2200">
                        <a:solidFill>
                          <a:schemeClr val="dk1"/>
                        </a:solidFill>
                        <a:latin typeface="Londrina Solid"/>
                        <a:ea typeface="Londrina Solid"/>
                        <a:cs typeface="Londrina Solid"/>
                        <a:sym typeface="Londrina Solid"/>
                      </a:endParaRPr>
                    </a:p>
                  </a:txBody>
                  <a:tcPr marL="91425" marR="91425" marT="91425" marB="91425">
                    <a:lnL w="19050" cap="flat" cmpd="sng">
                      <a:solidFill>
                        <a:srgbClr val="CCCCCC">
                          <a:alpha val="0"/>
                        </a:srgbClr>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 sz="2200">
                          <a:solidFill>
                            <a:schemeClr val="dk1"/>
                          </a:solidFill>
                          <a:latin typeface="Londrina Solid"/>
                          <a:ea typeface="Londrina Solid"/>
                          <a:cs typeface="Londrina Solid"/>
                          <a:sym typeface="Londrina Solid"/>
                        </a:rPr>
                        <a:t>SUN</a:t>
                      </a:r>
                      <a:endParaRPr sz="2200">
                        <a:solidFill>
                          <a:schemeClr val="dk1"/>
                        </a:solidFill>
                        <a:latin typeface="Londrina Solid"/>
                        <a:ea typeface="Londrina Solid"/>
                        <a:cs typeface="Londrina Solid"/>
                        <a:sym typeface="Londrina Solid"/>
                      </a:endParaRPr>
                    </a:p>
                  </a:txBody>
                  <a:tcPr marL="91425" marR="91425" marT="91425" marB="91425">
                    <a:lnL w="19050" cap="flat" cmpd="sng">
                      <a:solidFill>
                        <a:srgbClr val="CCCCCC">
                          <a:alpha val="0"/>
                        </a:srgbClr>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462700">
                <a:tc>
                  <a:txBody>
                    <a:bodyPr/>
                    <a:lstStyle/>
                    <a:p>
                      <a:pPr marL="0" lvl="0" indent="0" algn="ctr" rtl="0">
                        <a:spcBef>
                          <a:spcPts val="0"/>
                        </a:spcBef>
                        <a:spcAft>
                          <a:spcPts val="0"/>
                        </a:spcAft>
                        <a:buNone/>
                      </a:pPr>
                      <a:endParaRPr>
                        <a:solidFill>
                          <a:schemeClr val="dk2"/>
                        </a:solidFill>
                        <a:latin typeface="Dosis"/>
                        <a:ea typeface="Dosis"/>
                        <a:cs typeface="Dosis"/>
                        <a:sym typeface="Dosis"/>
                      </a:endParaRPr>
                    </a:p>
                  </a:txBody>
                  <a:tcPr marL="91425" marR="91425" marT="91425" marB="91425" anchor="ctr">
                    <a:lnL w="28575" cap="flat" cmpd="sng">
                      <a:solidFill>
                        <a:schemeClr val="dk2"/>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1</a:t>
                      </a: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2</a:t>
                      </a: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3</a:t>
                      </a: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4</a:t>
                      </a: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462700">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5</a:t>
                      </a:r>
                      <a:endParaRPr>
                        <a:solidFill>
                          <a:schemeClr val="dk2"/>
                        </a:solidFill>
                        <a:latin typeface="Dosis"/>
                        <a:ea typeface="Dosis"/>
                        <a:cs typeface="Dosis"/>
                        <a:sym typeface="Dosis"/>
                      </a:endParaRPr>
                    </a:p>
                  </a:txBody>
                  <a:tcPr marL="91425" marR="91425" marT="91425" marB="91425" anchor="ctr">
                    <a:lnL w="28575" cap="flat" cmpd="sng">
                      <a:solidFill>
                        <a:schemeClr val="dk2"/>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6</a:t>
                      </a: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7</a:t>
                      </a: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8</a:t>
                      </a: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9</a:t>
                      </a: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10</a:t>
                      </a:r>
                      <a:endParaRPr>
                        <a:solidFill>
                          <a:schemeClr val="dk2"/>
                        </a:solidFill>
                        <a:latin typeface="Dosis"/>
                        <a:ea typeface="Dosis"/>
                        <a:cs typeface="Dosis"/>
                        <a:sym typeface="Dosis"/>
                      </a:endParaRPr>
                    </a:p>
                  </a:txBody>
                  <a:tcPr marL="91425" marR="91425" marT="91425" marB="91425" anchor="ctr">
                    <a:lnL w="28575" cap="flat" cmpd="sng">
                      <a:solidFill>
                        <a:schemeClr val="dk2"/>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11</a:t>
                      </a: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dk1"/>
                    </a:solidFill>
                  </a:tcPr>
                </a:tc>
                <a:extLst>
                  <a:ext uri="{0D108BD9-81ED-4DB2-BD59-A6C34878D82A}">
                    <a16:rowId xmlns:a16="http://schemas.microsoft.com/office/drawing/2014/main" val="10002"/>
                  </a:ext>
                </a:extLst>
              </a:tr>
              <a:tr h="462700">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12</a:t>
                      </a:r>
                      <a:endParaRPr>
                        <a:solidFill>
                          <a:schemeClr val="dk2"/>
                        </a:solidFill>
                        <a:latin typeface="Dosis"/>
                        <a:ea typeface="Dosis"/>
                        <a:cs typeface="Dosis"/>
                        <a:sym typeface="Dosis"/>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13</a:t>
                      </a:r>
                      <a:endParaRPr>
                        <a:solidFill>
                          <a:schemeClr val="dk2"/>
                        </a:solidFill>
                        <a:latin typeface="Dosis"/>
                        <a:ea typeface="Dosis"/>
                        <a:cs typeface="Dosis"/>
                        <a:sym typeface="Dosis"/>
                      </a:endParaRPr>
                    </a:p>
                  </a:txBody>
                  <a:tcPr marL="91425" marR="91425" marT="91425" marB="91425" anchor="ctr">
                    <a:lnL w="28575" cap="flat" cmpd="sng">
                      <a:solidFill>
                        <a:schemeClr val="dk2"/>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14</a:t>
                      </a: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15</a:t>
                      </a: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16</a:t>
                      </a: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17</a:t>
                      </a: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18</a:t>
                      </a: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r h="462700">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19</a:t>
                      </a:r>
                      <a:endParaRPr>
                        <a:solidFill>
                          <a:schemeClr val="dk2"/>
                        </a:solidFill>
                        <a:latin typeface="Dosis"/>
                        <a:ea typeface="Dosis"/>
                        <a:cs typeface="Dosis"/>
                        <a:sym typeface="Dosis"/>
                      </a:endParaRPr>
                    </a:p>
                  </a:txBody>
                  <a:tcPr marL="91425" marR="91425" marT="91425" marB="91425" anchor="ctr">
                    <a:lnL w="28575" cap="flat" cmpd="sng">
                      <a:solidFill>
                        <a:schemeClr val="dk2"/>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20</a:t>
                      </a: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21</a:t>
                      </a: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22</a:t>
                      </a: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23</a:t>
                      </a: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24</a:t>
                      </a: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25</a:t>
                      </a: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4"/>
                  </a:ext>
                </a:extLst>
              </a:tr>
              <a:tr h="462700">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26</a:t>
                      </a:r>
                      <a:endParaRPr>
                        <a:solidFill>
                          <a:schemeClr val="dk2"/>
                        </a:solidFill>
                        <a:latin typeface="Dosis"/>
                        <a:ea typeface="Dosis"/>
                        <a:cs typeface="Dosis"/>
                        <a:sym typeface="Dosis"/>
                      </a:endParaRPr>
                    </a:p>
                  </a:txBody>
                  <a:tcPr marL="91425" marR="91425" marT="91425" marB="91425" anchor="ctr">
                    <a:lnL w="28575" cap="flat" cmpd="sng">
                      <a:solidFill>
                        <a:schemeClr val="dk2"/>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27</a:t>
                      </a: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28</a:t>
                      </a: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29</a:t>
                      </a: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30</a:t>
                      </a: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Dosis"/>
                          <a:ea typeface="Dosis"/>
                          <a:cs typeface="Dosis"/>
                          <a:sym typeface="Dosis"/>
                        </a:rPr>
                        <a:t>31</a:t>
                      </a: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19050" cap="flat" cmpd="sng">
                      <a:solidFill>
                        <a:srgbClr val="CCCCCC">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2"/>
                        </a:solidFill>
                        <a:latin typeface="Dosis"/>
                        <a:ea typeface="Dosis"/>
                        <a:cs typeface="Dosis"/>
                        <a:sym typeface="Dosis"/>
                      </a:endParaRPr>
                    </a:p>
                  </a:txBody>
                  <a:tcPr marL="91425" marR="91425" marT="91425" marB="91425" anchor="ctr">
                    <a:lnL w="19050" cap="flat" cmpd="sng">
                      <a:solidFill>
                        <a:srgbClr val="CCCCCC">
                          <a:alpha val="0"/>
                        </a:srgbClr>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10371" name="Google Shape;10371;p67"/>
          <p:cNvSpPr/>
          <p:nvPr/>
        </p:nvSpPr>
        <p:spPr>
          <a:xfrm>
            <a:off x="7210794" y="1631238"/>
            <a:ext cx="962100" cy="9621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372" name="Google Shape;10372;p67"/>
          <p:cNvSpPr txBox="1"/>
          <p:nvPr/>
        </p:nvSpPr>
        <p:spPr>
          <a:xfrm>
            <a:off x="7004100" y="3134075"/>
            <a:ext cx="1375500" cy="922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Dosis"/>
                <a:ea typeface="Dosis"/>
                <a:cs typeface="Dosis"/>
                <a:sym typeface="Dosis"/>
              </a:rPr>
              <a:t>Venus has extremely high temperatures</a:t>
            </a:r>
            <a:endParaRPr sz="1600">
              <a:solidFill>
                <a:schemeClr val="dk2"/>
              </a:solidFill>
              <a:latin typeface="Dosis"/>
              <a:ea typeface="Dosis"/>
              <a:cs typeface="Dosis"/>
              <a:sym typeface="Dosis"/>
            </a:endParaRPr>
          </a:p>
        </p:txBody>
      </p:sp>
      <p:sp>
        <p:nvSpPr>
          <p:cNvPr id="10373" name="Google Shape;10373;p67"/>
          <p:cNvSpPr txBox="1"/>
          <p:nvPr/>
        </p:nvSpPr>
        <p:spPr>
          <a:xfrm>
            <a:off x="7004094" y="2704800"/>
            <a:ext cx="1375500" cy="505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a:solidFill>
                  <a:srgbClr val="FF8F5E"/>
                </a:solidFill>
                <a:latin typeface="Londrina Solid"/>
                <a:ea typeface="Londrina Solid"/>
                <a:cs typeface="Londrina Solid"/>
                <a:sym typeface="Londrina Solid"/>
              </a:rPr>
              <a:t>VENUS</a:t>
            </a:r>
            <a:endParaRPr sz="2200">
              <a:solidFill>
                <a:srgbClr val="FF8F5E"/>
              </a:solidFill>
              <a:latin typeface="Londrina Solid"/>
              <a:ea typeface="Londrina Solid"/>
              <a:cs typeface="Londrina Solid"/>
              <a:sym typeface="Londrina Solid"/>
            </a:endParaRPr>
          </a:p>
        </p:txBody>
      </p:sp>
      <p:grpSp>
        <p:nvGrpSpPr>
          <p:cNvPr id="10374" name="Google Shape;10374;p67"/>
          <p:cNvGrpSpPr/>
          <p:nvPr/>
        </p:nvGrpSpPr>
        <p:grpSpPr>
          <a:xfrm>
            <a:off x="7481907" y="1848917"/>
            <a:ext cx="419874" cy="526762"/>
            <a:chOff x="1720450" y="3362150"/>
            <a:chExt cx="371800" cy="466450"/>
          </a:xfrm>
        </p:grpSpPr>
        <p:sp>
          <p:nvSpPr>
            <p:cNvPr id="10375" name="Google Shape;10375;p67"/>
            <p:cNvSpPr/>
            <p:nvPr/>
          </p:nvSpPr>
          <p:spPr>
            <a:xfrm>
              <a:off x="1781750" y="3649100"/>
              <a:ext cx="99750" cy="13700"/>
            </a:xfrm>
            <a:custGeom>
              <a:avLst/>
              <a:gdLst/>
              <a:ahLst/>
              <a:cxnLst/>
              <a:rect l="l" t="t" r="r" b="b"/>
              <a:pathLst>
                <a:path w="3990" h="548" extrusionOk="0">
                  <a:moveTo>
                    <a:pt x="1" y="0"/>
                  </a:moveTo>
                  <a:lnTo>
                    <a:pt x="1" y="548"/>
                  </a:lnTo>
                  <a:lnTo>
                    <a:pt x="3989" y="548"/>
                  </a:lnTo>
                  <a:lnTo>
                    <a:pt x="39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7"/>
            <p:cNvSpPr/>
            <p:nvPr/>
          </p:nvSpPr>
          <p:spPr>
            <a:xfrm>
              <a:off x="1939225" y="3672900"/>
              <a:ext cx="30675" cy="29800"/>
            </a:xfrm>
            <a:custGeom>
              <a:avLst/>
              <a:gdLst/>
              <a:ahLst/>
              <a:cxnLst/>
              <a:rect l="l" t="t" r="r" b="b"/>
              <a:pathLst>
                <a:path w="1227" h="1192" extrusionOk="0">
                  <a:moveTo>
                    <a:pt x="0" y="1"/>
                  </a:moveTo>
                  <a:cubicBezTo>
                    <a:pt x="0" y="310"/>
                    <a:pt x="119" y="608"/>
                    <a:pt x="346" y="834"/>
                  </a:cubicBezTo>
                  <a:cubicBezTo>
                    <a:pt x="572" y="1060"/>
                    <a:pt x="881" y="1191"/>
                    <a:pt x="1203" y="1191"/>
                  </a:cubicBezTo>
                  <a:lnTo>
                    <a:pt x="1227" y="1191"/>
                  </a:lnTo>
                  <a:lnTo>
                    <a:pt x="1203" y="644"/>
                  </a:lnTo>
                  <a:cubicBezTo>
                    <a:pt x="1024" y="644"/>
                    <a:pt x="846" y="572"/>
                    <a:pt x="727" y="453"/>
                  </a:cubicBezTo>
                  <a:cubicBezTo>
                    <a:pt x="607" y="334"/>
                    <a:pt x="536" y="167"/>
                    <a:pt x="5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7"/>
            <p:cNvSpPr/>
            <p:nvPr/>
          </p:nvSpPr>
          <p:spPr>
            <a:xfrm>
              <a:off x="1896350" y="3649100"/>
              <a:ext cx="22950" cy="13700"/>
            </a:xfrm>
            <a:custGeom>
              <a:avLst/>
              <a:gdLst/>
              <a:ahLst/>
              <a:cxnLst/>
              <a:rect l="l" t="t" r="r" b="b"/>
              <a:pathLst>
                <a:path w="918" h="548" extrusionOk="0">
                  <a:moveTo>
                    <a:pt x="1" y="0"/>
                  </a:moveTo>
                  <a:lnTo>
                    <a:pt x="1" y="548"/>
                  </a:lnTo>
                  <a:lnTo>
                    <a:pt x="918" y="548"/>
                  </a:lnTo>
                  <a:lnTo>
                    <a:pt x="91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7"/>
            <p:cNvSpPr/>
            <p:nvPr/>
          </p:nvSpPr>
          <p:spPr>
            <a:xfrm>
              <a:off x="1973750" y="3419600"/>
              <a:ext cx="71750" cy="13725"/>
            </a:xfrm>
            <a:custGeom>
              <a:avLst/>
              <a:gdLst/>
              <a:ahLst/>
              <a:cxnLst/>
              <a:rect l="l" t="t" r="r" b="b"/>
              <a:pathLst>
                <a:path w="2870" h="549" extrusionOk="0">
                  <a:moveTo>
                    <a:pt x="0" y="0"/>
                  </a:moveTo>
                  <a:lnTo>
                    <a:pt x="0" y="548"/>
                  </a:lnTo>
                  <a:lnTo>
                    <a:pt x="2870" y="548"/>
                  </a:lnTo>
                  <a:lnTo>
                    <a:pt x="28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7"/>
            <p:cNvSpPr/>
            <p:nvPr/>
          </p:nvSpPr>
          <p:spPr>
            <a:xfrm>
              <a:off x="2056800" y="3419600"/>
              <a:ext cx="18475" cy="13725"/>
            </a:xfrm>
            <a:custGeom>
              <a:avLst/>
              <a:gdLst/>
              <a:ahLst/>
              <a:cxnLst/>
              <a:rect l="l" t="t" r="r" b="b"/>
              <a:pathLst>
                <a:path w="739" h="549" extrusionOk="0">
                  <a:moveTo>
                    <a:pt x="0" y="0"/>
                  </a:moveTo>
                  <a:lnTo>
                    <a:pt x="0" y="548"/>
                  </a:lnTo>
                  <a:lnTo>
                    <a:pt x="738" y="548"/>
                  </a:lnTo>
                  <a:lnTo>
                    <a:pt x="7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7"/>
            <p:cNvSpPr/>
            <p:nvPr/>
          </p:nvSpPr>
          <p:spPr>
            <a:xfrm>
              <a:off x="1887425" y="3376650"/>
              <a:ext cx="77125" cy="27800"/>
            </a:xfrm>
            <a:custGeom>
              <a:avLst/>
              <a:gdLst/>
              <a:ahLst/>
              <a:cxnLst/>
              <a:rect l="l" t="t" r="r" b="b"/>
              <a:pathLst>
                <a:path w="3085" h="1112" extrusionOk="0">
                  <a:moveTo>
                    <a:pt x="1371" y="1"/>
                  </a:moveTo>
                  <a:cubicBezTo>
                    <a:pt x="1138" y="1"/>
                    <a:pt x="905" y="4"/>
                    <a:pt x="679" y="4"/>
                  </a:cubicBezTo>
                  <a:cubicBezTo>
                    <a:pt x="453" y="4"/>
                    <a:pt x="227" y="16"/>
                    <a:pt x="1" y="16"/>
                  </a:cubicBezTo>
                  <a:lnTo>
                    <a:pt x="1" y="575"/>
                  </a:lnTo>
                  <a:cubicBezTo>
                    <a:pt x="227" y="575"/>
                    <a:pt x="465" y="575"/>
                    <a:pt x="691" y="552"/>
                  </a:cubicBezTo>
                  <a:cubicBezTo>
                    <a:pt x="911" y="546"/>
                    <a:pt x="1138" y="543"/>
                    <a:pt x="1362" y="543"/>
                  </a:cubicBezTo>
                  <a:cubicBezTo>
                    <a:pt x="1587" y="543"/>
                    <a:pt x="1810" y="546"/>
                    <a:pt x="2025" y="552"/>
                  </a:cubicBezTo>
                  <a:cubicBezTo>
                    <a:pt x="2251" y="587"/>
                    <a:pt x="2501" y="814"/>
                    <a:pt x="2477" y="1052"/>
                  </a:cubicBezTo>
                  <a:lnTo>
                    <a:pt x="3025" y="1111"/>
                  </a:lnTo>
                  <a:cubicBezTo>
                    <a:pt x="3084" y="540"/>
                    <a:pt x="2560" y="63"/>
                    <a:pt x="2072" y="16"/>
                  </a:cubicBezTo>
                  <a:cubicBezTo>
                    <a:pt x="1840" y="4"/>
                    <a:pt x="1605" y="1"/>
                    <a:pt x="13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7"/>
            <p:cNvSpPr/>
            <p:nvPr/>
          </p:nvSpPr>
          <p:spPr>
            <a:xfrm>
              <a:off x="1852900" y="3377025"/>
              <a:ext cx="21750" cy="13725"/>
            </a:xfrm>
            <a:custGeom>
              <a:avLst/>
              <a:gdLst/>
              <a:ahLst/>
              <a:cxnLst/>
              <a:rect l="l" t="t" r="r" b="b"/>
              <a:pathLst>
                <a:path w="870" h="549" extrusionOk="0">
                  <a:moveTo>
                    <a:pt x="0" y="1"/>
                  </a:moveTo>
                  <a:lnTo>
                    <a:pt x="0" y="549"/>
                  </a:lnTo>
                  <a:lnTo>
                    <a:pt x="870" y="549"/>
                  </a:lnTo>
                  <a:lnTo>
                    <a:pt x="87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7"/>
            <p:cNvSpPr/>
            <p:nvPr/>
          </p:nvSpPr>
          <p:spPr>
            <a:xfrm>
              <a:off x="1793075" y="3377025"/>
              <a:ext cx="46750" cy="13725"/>
            </a:xfrm>
            <a:custGeom>
              <a:avLst/>
              <a:gdLst/>
              <a:ahLst/>
              <a:cxnLst/>
              <a:rect l="l" t="t" r="r" b="b"/>
              <a:pathLst>
                <a:path w="1870" h="549" extrusionOk="0">
                  <a:moveTo>
                    <a:pt x="0" y="1"/>
                  </a:moveTo>
                  <a:lnTo>
                    <a:pt x="0" y="549"/>
                  </a:lnTo>
                  <a:lnTo>
                    <a:pt x="1870" y="549"/>
                  </a:lnTo>
                  <a:lnTo>
                    <a:pt x="187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7"/>
            <p:cNvSpPr/>
            <p:nvPr/>
          </p:nvSpPr>
          <p:spPr>
            <a:xfrm>
              <a:off x="1980300" y="3688750"/>
              <a:ext cx="104800" cy="13950"/>
            </a:xfrm>
            <a:custGeom>
              <a:avLst/>
              <a:gdLst/>
              <a:ahLst/>
              <a:cxnLst/>
              <a:rect l="l" t="t" r="r" b="b"/>
              <a:pathLst>
                <a:path w="4192" h="558" extrusionOk="0">
                  <a:moveTo>
                    <a:pt x="2100" y="1"/>
                  </a:moveTo>
                  <a:cubicBezTo>
                    <a:pt x="1399" y="1"/>
                    <a:pt x="697" y="4"/>
                    <a:pt x="0" y="10"/>
                  </a:cubicBezTo>
                  <a:lnTo>
                    <a:pt x="0" y="557"/>
                  </a:lnTo>
                  <a:cubicBezTo>
                    <a:pt x="697" y="551"/>
                    <a:pt x="1399" y="548"/>
                    <a:pt x="2100" y="548"/>
                  </a:cubicBezTo>
                  <a:cubicBezTo>
                    <a:pt x="2801" y="548"/>
                    <a:pt x="3501" y="551"/>
                    <a:pt x="4191" y="557"/>
                  </a:cubicBezTo>
                  <a:lnTo>
                    <a:pt x="4191" y="10"/>
                  </a:lnTo>
                  <a:cubicBezTo>
                    <a:pt x="3501" y="4"/>
                    <a:pt x="2801" y="1"/>
                    <a:pt x="2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7"/>
            <p:cNvSpPr/>
            <p:nvPr/>
          </p:nvSpPr>
          <p:spPr>
            <a:xfrm>
              <a:off x="1868075" y="3484200"/>
              <a:ext cx="14025" cy="16075"/>
            </a:xfrm>
            <a:custGeom>
              <a:avLst/>
              <a:gdLst/>
              <a:ahLst/>
              <a:cxnLst/>
              <a:rect l="l" t="t" r="r" b="b"/>
              <a:pathLst>
                <a:path w="561" h="643" extrusionOk="0">
                  <a:moveTo>
                    <a:pt x="1" y="0"/>
                  </a:moveTo>
                  <a:lnTo>
                    <a:pt x="1" y="643"/>
                  </a:lnTo>
                  <a:lnTo>
                    <a:pt x="560" y="643"/>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7"/>
            <p:cNvSpPr/>
            <p:nvPr/>
          </p:nvSpPr>
          <p:spPr>
            <a:xfrm>
              <a:off x="1720450" y="3362150"/>
              <a:ext cx="371800" cy="466450"/>
            </a:xfrm>
            <a:custGeom>
              <a:avLst/>
              <a:gdLst/>
              <a:ahLst/>
              <a:cxnLst/>
              <a:rect l="l" t="t" r="r" b="b"/>
              <a:pathLst>
                <a:path w="14872" h="18658" extrusionOk="0">
                  <a:moveTo>
                    <a:pt x="1024" y="560"/>
                  </a:moveTo>
                  <a:cubicBezTo>
                    <a:pt x="1286" y="560"/>
                    <a:pt x="1488" y="763"/>
                    <a:pt x="1488" y="1013"/>
                  </a:cubicBezTo>
                  <a:cubicBezTo>
                    <a:pt x="1477" y="1132"/>
                    <a:pt x="1441" y="1239"/>
                    <a:pt x="1369" y="1310"/>
                  </a:cubicBezTo>
                  <a:cubicBezTo>
                    <a:pt x="1286" y="1417"/>
                    <a:pt x="1167" y="1477"/>
                    <a:pt x="1024" y="1477"/>
                  </a:cubicBezTo>
                  <a:cubicBezTo>
                    <a:pt x="893" y="1477"/>
                    <a:pt x="762" y="1417"/>
                    <a:pt x="667" y="1310"/>
                  </a:cubicBezTo>
                  <a:cubicBezTo>
                    <a:pt x="595" y="1227"/>
                    <a:pt x="572" y="1120"/>
                    <a:pt x="572" y="1013"/>
                  </a:cubicBezTo>
                  <a:cubicBezTo>
                    <a:pt x="572" y="763"/>
                    <a:pt x="774" y="560"/>
                    <a:pt x="1024" y="560"/>
                  </a:cubicBezTo>
                  <a:close/>
                  <a:moveTo>
                    <a:pt x="8227" y="2525"/>
                  </a:moveTo>
                  <a:cubicBezTo>
                    <a:pt x="8513" y="2525"/>
                    <a:pt x="8751" y="2763"/>
                    <a:pt x="8751" y="3037"/>
                  </a:cubicBezTo>
                  <a:lnTo>
                    <a:pt x="8751" y="10085"/>
                  </a:lnTo>
                  <a:cubicBezTo>
                    <a:pt x="8608" y="9990"/>
                    <a:pt x="8430" y="9942"/>
                    <a:pt x="8227" y="9942"/>
                  </a:cubicBezTo>
                  <a:lnTo>
                    <a:pt x="1846" y="9942"/>
                  </a:lnTo>
                  <a:lnTo>
                    <a:pt x="1846" y="2525"/>
                  </a:lnTo>
                  <a:close/>
                  <a:moveTo>
                    <a:pt x="14323" y="4227"/>
                  </a:moveTo>
                  <a:lnTo>
                    <a:pt x="14323" y="11657"/>
                  </a:lnTo>
                  <a:lnTo>
                    <a:pt x="9942" y="11657"/>
                  </a:lnTo>
                  <a:cubicBezTo>
                    <a:pt x="9585" y="11657"/>
                    <a:pt x="9299" y="11371"/>
                    <a:pt x="9299" y="11014"/>
                  </a:cubicBezTo>
                  <a:lnTo>
                    <a:pt x="9299" y="4227"/>
                  </a:lnTo>
                  <a:close/>
                  <a:moveTo>
                    <a:pt x="1262" y="2001"/>
                  </a:moveTo>
                  <a:lnTo>
                    <a:pt x="1262" y="10514"/>
                  </a:lnTo>
                  <a:lnTo>
                    <a:pt x="1262" y="18098"/>
                  </a:lnTo>
                  <a:lnTo>
                    <a:pt x="726" y="18098"/>
                  </a:lnTo>
                  <a:lnTo>
                    <a:pt x="726" y="18086"/>
                  </a:lnTo>
                  <a:lnTo>
                    <a:pt x="726" y="2001"/>
                  </a:lnTo>
                  <a:cubicBezTo>
                    <a:pt x="774" y="2013"/>
                    <a:pt x="822" y="2013"/>
                    <a:pt x="869" y="2025"/>
                  </a:cubicBezTo>
                  <a:cubicBezTo>
                    <a:pt x="905" y="2025"/>
                    <a:pt x="965" y="2048"/>
                    <a:pt x="1012" y="2048"/>
                  </a:cubicBezTo>
                  <a:cubicBezTo>
                    <a:pt x="1060" y="2048"/>
                    <a:pt x="1107" y="2048"/>
                    <a:pt x="1143" y="2025"/>
                  </a:cubicBezTo>
                  <a:cubicBezTo>
                    <a:pt x="1167" y="2025"/>
                    <a:pt x="1191" y="2025"/>
                    <a:pt x="1203" y="2013"/>
                  </a:cubicBezTo>
                  <a:cubicBezTo>
                    <a:pt x="1226" y="2013"/>
                    <a:pt x="1250" y="2001"/>
                    <a:pt x="1262" y="2001"/>
                  </a:cubicBezTo>
                  <a:close/>
                  <a:moveTo>
                    <a:pt x="1012" y="1"/>
                  </a:moveTo>
                  <a:cubicBezTo>
                    <a:pt x="453" y="1"/>
                    <a:pt x="0" y="465"/>
                    <a:pt x="0" y="1013"/>
                  </a:cubicBezTo>
                  <a:cubicBezTo>
                    <a:pt x="0" y="1227"/>
                    <a:pt x="60" y="1417"/>
                    <a:pt x="179" y="1584"/>
                  </a:cubicBezTo>
                  <a:lnTo>
                    <a:pt x="179" y="18658"/>
                  </a:lnTo>
                  <a:lnTo>
                    <a:pt x="1846" y="18658"/>
                  </a:lnTo>
                  <a:lnTo>
                    <a:pt x="1846" y="10514"/>
                  </a:lnTo>
                  <a:lnTo>
                    <a:pt x="8227" y="10514"/>
                  </a:lnTo>
                  <a:cubicBezTo>
                    <a:pt x="8513" y="10514"/>
                    <a:pt x="8751" y="10752"/>
                    <a:pt x="8751" y="11038"/>
                  </a:cubicBezTo>
                  <a:lnTo>
                    <a:pt x="8751" y="11085"/>
                  </a:lnTo>
                  <a:cubicBezTo>
                    <a:pt x="8775" y="11716"/>
                    <a:pt x="9299" y="12228"/>
                    <a:pt x="9942" y="12228"/>
                  </a:cubicBezTo>
                  <a:lnTo>
                    <a:pt x="14871" y="12228"/>
                  </a:lnTo>
                  <a:lnTo>
                    <a:pt x="14871" y="3680"/>
                  </a:lnTo>
                  <a:lnTo>
                    <a:pt x="9299" y="3680"/>
                  </a:lnTo>
                  <a:lnTo>
                    <a:pt x="9299" y="3037"/>
                  </a:lnTo>
                  <a:cubicBezTo>
                    <a:pt x="9299" y="2441"/>
                    <a:pt x="8823" y="1965"/>
                    <a:pt x="8227" y="1965"/>
                  </a:cubicBezTo>
                  <a:lnTo>
                    <a:pt x="1846" y="1965"/>
                  </a:lnTo>
                  <a:lnTo>
                    <a:pt x="1846" y="1596"/>
                  </a:lnTo>
                  <a:cubicBezTo>
                    <a:pt x="1965" y="1429"/>
                    <a:pt x="2024" y="1227"/>
                    <a:pt x="2024" y="1013"/>
                  </a:cubicBezTo>
                  <a:cubicBezTo>
                    <a:pt x="2024" y="453"/>
                    <a:pt x="1560" y="1"/>
                    <a:pt x="10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7"/>
            <p:cNvSpPr/>
            <p:nvPr/>
          </p:nvSpPr>
          <p:spPr>
            <a:xfrm>
              <a:off x="1868075" y="3522875"/>
              <a:ext cx="14025" cy="16100"/>
            </a:xfrm>
            <a:custGeom>
              <a:avLst/>
              <a:gdLst/>
              <a:ahLst/>
              <a:cxnLst/>
              <a:rect l="l" t="t" r="r" b="b"/>
              <a:pathLst>
                <a:path w="561" h="644" extrusionOk="0">
                  <a:moveTo>
                    <a:pt x="1" y="1"/>
                  </a:moveTo>
                  <a:lnTo>
                    <a:pt x="1" y="644"/>
                  </a:lnTo>
                  <a:lnTo>
                    <a:pt x="560" y="644"/>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7"/>
            <p:cNvSpPr/>
            <p:nvPr/>
          </p:nvSpPr>
          <p:spPr>
            <a:xfrm>
              <a:off x="1786225" y="3484200"/>
              <a:ext cx="51225" cy="48825"/>
            </a:xfrm>
            <a:custGeom>
              <a:avLst/>
              <a:gdLst/>
              <a:ahLst/>
              <a:cxnLst/>
              <a:rect l="l" t="t" r="r" b="b"/>
              <a:pathLst>
                <a:path w="2049" h="1953" extrusionOk="0">
                  <a:moveTo>
                    <a:pt x="751" y="0"/>
                  </a:moveTo>
                  <a:lnTo>
                    <a:pt x="751" y="583"/>
                  </a:lnTo>
                  <a:lnTo>
                    <a:pt x="155" y="417"/>
                  </a:lnTo>
                  <a:lnTo>
                    <a:pt x="0" y="953"/>
                  </a:lnTo>
                  <a:lnTo>
                    <a:pt x="584" y="1119"/>
                  </a:lnTo>
                  <a:lnTo>
                    <a:pt x="215" y="1643"/>
                  </a:lnTo>
                  <a:lnTo>
                    <a:pt x="679" y="1953"/>
                  </a:lnTo>
                  <a:lnTo>
                    <a:pt x="1036" y="1453"/>
                  </a:lnTo>
                  <a:lnTo>
                    <a:pt x="1393" y="1953"/>
                  </a:lnTo>
                  <a:lnTo>
                    <a:pt x="1834" y="1643"/>
                  </a:lnTo>
                  <a:lnTo>
                    <a:pt x="1477" y="1119"/>
                  </a:lnTo>
                  <a:lnTo>
                    <a:pt x="2048" y="953"/>
                  </a:lnTo>
                  <a:lnTo>
                    <a:pt x="1894" y="417"/>
                  </a:lnTo>
                  <a:lnTo>
                    <a:pt x="1298" y="583"/>
                  </a:lnTo>
                  <a:lnTo>
                    <a:pt x="129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7"/>
            <p:cNvSpPr/>
            <p:nvPr/>
          </p:nvSpPr>
          <p:spPr>
            <a:xfrm>
              <a:off x="1843675" y="3457700"/>
              <a:ext cx="13700" cy="16100"/>
            </a:xfrm>
            <a:custGeom>
              <a:avLst/>
              <a:gdLst/>
              <a:ahLst/>
              <a:cxnLst/>
              <a:rect l="l" t="t" r="r" b="b"/>
              <a:pathLst>
                <a:path w="548" h="644" extrusionOk="0">
                  <a:moveTo>
                    <a:pt x="0" y="0"/>
                  </a:moveTo>
                  <a:lnTo>
                    <a:pt x="0" y="643"/>
                  </a:lnTo>
                  <a:lnTo>
                    <a:pt x="548" y="643"/>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7"/>
            <p:cNvSpPr/>
            <p:nvPr/>
          </p:nvSpPr>
          <p:spPr>
            <a:xfrm>
              <a:off x="1843675" y="3545200"/>
              <a:ext cx="13700" cy="16100"/>
            </a:xfrm>
            <a:custGeom>
              <a:avLst/>
              <a:gdLst/>
              <a:ahLst/>
              <a:cxnLst/>
              <a:rect l="l" t="t" r="r" b="b"/>
              <a:pathLst>
                <a:path w="548" h="644" extrusionOk="0">
                  <a:moveTo>
                    <a:pt x="0" y="1"/>
                  </a:moveTo>
                  <a:lnTo>
                    <a:pt x="0" y="644"/>
                  </a:lnTo>
                  <a:lnTo>
                    <a:pt x="548" y="644"/>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0393"/>
        <p:cNvGrpSpPr/>
        <p:nvPr/>
      </p:nvGrpSpPr>
      <p:grpSpPr>
        <a:xfrm>
          <a:off x="0" y="0"/>
          <a:ext cx="0" cy="0"/>
          <a:chOff x="0" y="0"/>
          <a:chExt cx="0" cy="0"/>
        </a:xfrm>
      </p:grpSpPr>
      <p:sp>
        <p:nvSpPr>
          <p:cNvPr id="10394" name="Google Shape;10394;p68"/>
          <p:cNvSpPr txBox="1">
            <a:spLocks noGrp="1"/>
          </p:cNvSpPr>
          <p:nvPr>
            <p:ph type="title" idx="4"/>
          </p:nvPr>
        </p:nvSpPr>
        <p:spPr>
          <a:xfrm>
            <a:off x="714175" y="445025"/>
            <a:ext cx="7715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APPRECIATING </a:t>
            </a:r>
            <a:r>
              <a:rPr lang="en">
                <a:solidFill>
                  <a:schemeClr val="dk1"/>
                </a:solidFill>
              </a:rPr>
              <a:t>THE MOON FROM…</a:t>
            </a:r>
            <a:endParaRPr>
              <a:solidFill>
                <a:schemeClr val="dk1"/>
              </a:solidFill>
            </a:endParaRPr>
          </a:p>
        </p:txBody>
      </p:sp>
      <p:grpSp>
        <p:nvGrpSpPr>
          <p:cNvPr id="10395" name="Google Shape;10395;p68"/>
          <p:cNvGrpSpPr/>
          <p:nvPr/>
        </p:nvGrpSpPr>
        <p:grpSpPr>
          <a:xfrm>
            <a:off x="1653856" y="-321214"/>
            <a:ext cx="226462" cy="1338982"/>
            <a:chOff x="1732769" y="-87277"/>
            <a:chExt cx="226462" cy="1338982"/>
          </a:xfrm>
        </p:grpSpPr>
        <p:grpSp>
          <p:nvGrpSpPr>
            <p:cNvPr id="10396" name="Google Shape;10396;p68"/>
            <p:cNvGrpSpPr/>
            <p:nvPr/>
          </p:nvGrpSpPr>
          <p:grpSpPr>
            <a:xfrm>
              <a:off x="1732769" y="-87276"/>
              <a:ext cx="226462" cy="1338981"/>
              <a:chOff x="3247110" y="-43551"/>
              <a:chExt cx="586538" cy="3467965"/>
            </a:xfrm>
          </p:grpSpPr>
          <p:sp>
            <p:nvSpPr>
              <p:cNvPr id="10397" name="Google Shape;10397;p68"/>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8"/>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8"/>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8"/>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8"/>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8"/>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8"/>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8"/>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8"/>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8"/>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8"/>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8"/>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8"/>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8"/>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8"/>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8"/>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8"/>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4" name="Google Shape;10414;p68"/>
            <p:cNvGrpSpPr/>
            <p:nvPr/>
          </p:nvGrpSpPr>
          <p:grpSpPr>
            <a:xfrm>
              <a:off x="1732786" y="-87277"/>
              <a:ext cx="226446" cy="1338882"/>
              <a:chOff x="3355550" y="288525"/>
              <a:chExt cx="867275" cy="5127850"/>
            </a:xfrm>
          </p:grpSpPr>
          <p:sp>
            <p:nvSpPr>
              <p:cNvPr id="10415" name="Google Shape;10415;p68"/>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8"/>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8"/>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8"/>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8"/>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8"/>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8"/>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8"/>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8"/>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8"/>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8"/>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8"/>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8"/>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8"/>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8"/>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8"/>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8"/>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8"/>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8"/>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8"/>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8"/>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8"/>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8"/>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8"/>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8"/>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8"/>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8"/>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42" name="Google Shape;10442;p68"/>
          <p:cNvGrpSpPr/>
          <p:nvPr/>
        </p:nvGrpSpPr>
        <p:grpSpPr>
          <a:xfrm>
            <a:off x="7263681" y="-321214"/>
            <a:ext cx="226462" cy="1338982"/>
            <a:chOff x="1732769" y="-87277"/>
            <a:chExt cx="226462" cy="1338982"/>
          </a:xfrm>
        </p:grpSpPr>
        <p:grpSp>
          <p:nvGrpSpPr>
            <p:cNvPr id="10443" name="Google Shape;10443;p68"/>
            <p:cNvGrpSpPr/>
            <p:nvPr/>
          </p:nvGrpSpPr>
          <p:grpSpPr>
            <a:xfrm>
              <a:off x="1732769" y="-87276"/>
              <a:ext cx="226462" cy="1338981"/>
              <a:chOff x="3247110" y="-43551"/>
              <a:chExt cx="586538" cy="3467965"/>
            </a:xfrm>
          </p:grpSpPr>
          <p:sp>
            <p:nvSpPr>
              <p:cNvPr id="10444" name="Google Shape;10444;p68"/>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8"/>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8"/>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8"/>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8"/>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8"/>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8"/>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8"/>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8"/>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8"/>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8"/>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8"/>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8"/>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8"/>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8"/>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8"/>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8"/>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68"/>
            <p:cNvGrpSpPr/>
            <p:nvPr/>
          </p:nvGrpSpPr>
          <p:grpSpPr>
            <a:xfrm>
              <a:off x="1732786" y="-87277"/>
              <a:ext cx="226446" cy="1338882"/>
              <a:chOff x="3355550" y="288525"/>
              <a:chExt cx="867275" cy="5127850"/>
            </a:xfrm>
          </p:grpSpPr>
          <p:sp>
            <p:nvSpPr>
              <p:cNvPr id="10462" name="Google Shape;10462;p68"/>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8"/>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8"/>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8"/>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8"/>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8"/>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8"/>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8"/>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8"/>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8"/>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8"/>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8"/>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8"/>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8"/>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8"/>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8"/>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8"/>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8"/>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8"/>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8"/>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8"/>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8"/>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8"/>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8"/>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8"/>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8"/>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8"/>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489" name="Google Shape;10489;p68"/>
          <p:cNvSpPr/>
          <p:nvPr/>
        </p:nvSpPr>
        <p:spPr>
          <a:xfrm>
            <a:off x="3606000" y="1820263"/>
            <a:ext cx="1932000" cy="19317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0" name="Google Shape;10490;p68"/>
          <p:cNvGrpSpPr/>
          <p:nvPr/>
        </p:nvGrpSpPr>
        <p:grpSpPr>
          <a:xfrm>
            <a:off x="4115694" y="2257270"/>
            <a:ext cx="912360" cy="1057712"/>
            <a:chOff x="3986500" y="3362150"/>
            <a:chExt cx="401850" cy="465850"/>
          </a:xfrm>
        </p:grpSpPr>
        <p:sp>
          <p:nvSpPr>
            <p:cNvPr id="10491" name="Google Shape;10491;p68"/>
            <p:cNvSpPr/>
            <p:nvPr/>
          </p:nvSpPr>
          <p:spPr>
            <a:xfrm>
              <a:off x="3986500" y="3536875"/>
              <a:ext cx="40200" cy="40200"/>
            </a:xfrm>
            <a:custGeom>
              <a:avLst/>
              <a:gdLst/>
              <a:ahLst/>
              <a:cxnLst/>
              <a:rect l="l" t="t" r="r" b="b"/>
              <a:pathLst>
                <a:path w="1608" h="1608" extrusionOk="0">
                  <a:moveTo>
                    <a:pt x="512" y="0"/>
                  </a:moveTo>
                  <a:lnTo>
                    <a:pt x="512" y="512"/>
                  </a:lnTo>
                  <a:lnTo>
                    <a:pt x="0" y="512"/>
                  </a:lnTo>
                  <a:lnTo>
                    <a:pt x="0" y="1084"/>
                  </a:lnTo>
                  <a:lnTo>
                    <a:pt x="512" y="1084"/>
                  </a:lnTo>
                  <a:lnTo>
                    <a:pt x="512" y="1608"/>
                  </a:lnTo>
                  <a:lnTo>
                    <a:pt x="1084" y="1608"/>
                  </a:lnTo>
                  <a:lnTo>
                    <a:pt x="1084" y="1084"/>
                  </a:lnTo>
                  <a:lnTo>
                    <a:pt x="1608" y="1084"/>
                  </a:lnTo>
                  <a:lnTo>
                    <a:pt x="1608" y="512"/>
                  </a:lnTo>
                  <a:lnTo>
                    <a:pt x="1084" y="512"/>
                  </a:lnTo>
                  <a:lnTo>
                    <a:pt x="10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8"/>
            <p:cNvSpPr/>
            <p:nvPr/>
          </p:nvSpPr>
          <p:spPr>
            <a:xfrm>
              <a:off x="4105850" y="3789875"/>
              <a:ext cx="13425" cy="14025"/>
            </a:xfrm>
            <a:custGeom>
              <a:avLst/>
              <a:gdLst/>
              <a:ahLst/>
              <a:cxnLst/>
              <a:rect l="l" t="t" r="r" b="b"/>
              <a:pathLst>
                <a:path w="537" h="561" extrusionOk="0">
                  <a:moveTo>
                    <a:pt x="1" y="1"/>
                  </a:moveTo>
                  <a:lnTo>
                    <a:pt x="1" y="560"/>
                  </a:lnTo>
                  <a:lnTo>
                    <a:pt x="537" y="560"/>
                  </a:lnTo>
                  <a:lnTo>
                    <a:pt x="53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8"/>
            <p:cNvSpPr/>
            <p:nvPr/>
          </p:nvSpPr>
          <p:spPr>
            <a:xfrm>
              <a:off x="4142475" y="3749400"/>
              <a:ext cx="29775" cy="23250"/>
            </a:xfrm>
            <a:custGeom>
              <a:avLst/>
              <a:gdLst/>
              <a:ahLst/>
              <a:cxnLst/>
              <a:rect l="l" t="t" r="r" b="b"/>
              <a:pathLst>
                <a:path w="1191" h="930" extrusionOk="0">
                  <a:moveTo>
                    <a:pt x="977" y="1"/>
                  </a:moveTo>
                  <a:lnTo>
                    <a:pt x="0" y="405"/>
                  </a:lnTo>
                  <a:lnTo>
                    <a:pt x="215" y="929"/>
                  </a:lnTo>
                  <a:lnTo>
                    <a:pt x="1191" y="524"/>
                  </a:lnTo>
                  <a:lnTo>
                    <a:pt x="97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8"/>
            <p:cNvSpPr/>
            <p:nvPr/>
          </p:nvSpPr>
          <p:spPr>
            <a:xfrm>
              <a:off x="4163000" y="3763975"/>
              <a:ext cx="23250" cy="29800"/>
            </a:xfrm>
            <a:custGeom>
              <a:avLst/>
              <a:gdLst/>
              <a:ahLst/>
              <a:cxnLst/>
              <a:rect l="l" t="t" r="r" b="b"/>
              <a:pathLst>
                <a:path w="930" h="1192" extrusionOk="0">
                  <a:moveTo>
                    <a:pt x="406" y="1"/>
                  </a:moveTo>
                  <a:lnTo>
                    <a:pt x="1" y="977"/>
                  </a:lnTo>
                  <a:lnTo>
                    <a:pt x="525" y="1192"/>
                  </a:lnTo>
                  <a:lnTo>
                    <a:pt x="930" y="215"/>
                  </a:lnTo>
                  <a:lnTo>
                    <a:pt x="4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8"/>
            <p:cNvSpPr/>
            <p:nvPr/>
          </p:nvSpPr>
          <p:spPr>
            <a:xfrm>
              <a:off x="4360950" y="3538350"/>
              <a:ext cx="13425" cy="14025"/>
            </a:xfrm>
            <a:custGeom>
              <a:avLst/>
              <a:gdLst/>
              <a:ahLst/>
              <a:cxnLst/>
              <a:rect l="l" t="t" r="r" b="b"/>
              <a:pathLst>
                <a:path w="537" h="561" extrusionOk="0">
                  <a:moveTo>
                    <a:pt x="0" y="1"/>
                  </a:moveTo>
                  <a:lnTo>
                    <a:pt x="0" y="561"/>
                  </a:lnTo>
                  <a:lnTo>
                    <a:pt x="536" y="561"/>
                  </a:lnTo>
                  <a:lnTo>
                    <a:pt x="53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8"/>
            <p:cNvSpPr/>
            <p:nvPr/>
          </p:nvSpPr>
          <p:spPr>
            <a:xfrm>
              <a:off x="4000500" y="3656525"/>
              <a:ext cx="13400" cy="14325"/>
            </a:xfrm>
            <a:custGeom>
              <a:avLst/>
              <a:gdLst/>
              <a:ahLst/>
              <a:cxnLst/>
              <a:rect l="l" t="t" r="r" b="b"/>
              <a:pathLst>
                <a:path w="536" h="573" extrusionOk="0">
                  <a:moveTo>
                    <a:pt x="0" y="1"/>
                  </a:moveTo>
                  <a:lnTo>
                    <a:pt x="0" y="572"/>
                  </a:lnTo>
                  <a:lnTo>
                    <a:pt x="536" y="572"/>
                  </a:lnTo>
                  <a:lnTo>
                    <a:pt x="53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8"/>
            <p:cNvSpPr/>
            <p:nvPr/>
          </p:nvSpPr>
          <p:spPr>
            <a:xfrm>
              <a:off x="4048400" y="3410675"/>
              <a:ext cx="13425" cy="14000"/>
            </a:xfrm>
            <a:custGeom>
              <a:avLst/>
              <a:gdLst/>
              <a:ahLst/>
              <a:cxnLst/>
              <a:rect l="l" t="t" r="r" b="b"/>
              <a:pathLst>
                <a:path w="537" h="560" extrusionOk="0">
                  <a:moveTo>
                    <a:pt x="1" y="0"/>
                  </a:moveTo>
                  <a:lnTo>
                    <a:pt x="1" y="560"/>
                  </a:lnTo>
                  <a:lnTo>
                    <a:pt x="537" y="560"/>
                  </a:lnTo>
                  <a:lnTo>
                    <a:pt x="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8"/>
            <p:cNvSpPr/>
            <p:nvPr/>
          </p:nvSpPr>
          <p:spPr>
            <a:xfrm>
              <a:off x="4142475" y="3725300"/>
              <a:ext cx="29775" cy="22925"/>
            </a:xfrm>
            <a:custGeom>
              <a:avLst/>
              <a:gdLst/>
              <a:ahLst/>
              <a:cxnLst/>
              <a:rect l="l" t="t" r="r" b="b"/>
              <a:pathLst>
                <a:path w="1191" h="917" extrusionOk="0">
                  <a:moveTo>
                    <a:pt x="215" y="0"/>
                  </a:moveTo>
                  <a:lnTo>
                    <a:pt x="0" y="512"/>
                  </a:lnTo>
                  <a:lnTo>
                    <a:pt x="977" y="917"/>
                  </a:lnTo>
                  <a:lnTo>
                    <a:pt x="1191" y="393"/>
                  </a:lnTo>
                  <a:lnTo>
                    <a:pt x="2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8"/>
            <p:cNvSpPr/>
            <p:nvPr/>
          </p:nvSpPr>
          <p:spPr>
            <a:xfrm>
              <a:off x="4299025" y="3399950"/>
              <a:ext cx="48250" cy="47950"/>
            </a:xfrm>
            <a:custGeom>
              <a:avLst/>
              <a:gdLst/>
              <a:ahLst/>
              <a:cxnLst/>
              <a:rect l="l" t="t" r="r" b="b"/>
              <a:pathLst>
                <a:path w="1930" h="1918" extrusionOk="0">
                  <a:moveTo>
                    <a:pt x="680" y="1"/>
                  </a:moveTo>
                  <a:lnTo>
                    <a:pt x="680" y="667"/>
                  </a:lnTo>
                  <a:lnTo>
                    <a:pt x="1" y="667"/>
                  </a:lnTo>
                  <a:lnTo>
                    <a:pt x="1" y="1227"/>
                  </a:lnTo>
                  <a:lnTo>
                    <a:pt x="680" y="1227"/>
                  </a:lnTo>
                  <a:lnTo>
                    <a:pt x="680" y="1918"/>
                  </a:lnTo>
                  <a:lnTo>
                    <a:pt x="1251" y="1918"/>
                  </a:lnTo>
                  <a:lnTo>
                    <a:pt x="1251" y="1227"/>
                  </a:lnTo>
                  <a:lnTo>
                    <a:pt x="1930" y="1227"/>
                  </a:lnTo>
                  <a:lnTo>
                    <a:pt x="1930" y="667"/>
                  </a:lnTo>
                  <a:lnTo>
                    <a:pt x="1251" y="667"/>
                  </a:lnTo>
                  <a:lnTo>
                    <a:pt x="12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8"/>
            <p:cNvSpPr/>
            <p:nvPr/>
          </p:nvSpPr>
          <p:spPr>
            <a:xfrm>
              <a:off x="4347550" y="3672300"/>
              <a:ext cx="40800" cy="40225"/>
            </a:xfrm>
            <a:custGeom>
              <a:avLst/>
              <a:gdLst/>
              <a:ahLst/>
              <a:cxnLst/>
              <a:rect l="l" t="t" r="r" b="b"/>
              <a:pathLst>
                <a:path w="1632" h="1609" extrusionOk="0">
                  <a:moveTo>
                    <a:pt x="525" y="1"/>
                  </a:moveTo>
                  <a:lnTo>
                    <a:pt x="525" y="513"/>
                  </a:lnTo>
                  <a:lnTo>
                    <a:pt x="1" y="513"/>
                  </a:lnTo>
                  <a:lnTo>
                    <a:pt x="1" y="1084"/>
                  </a:lnTo>
                  <a:lnTo>
                    <a:pt x="525" y="1084"/>
                  </a:lnTo>
                  <a:lnTo>
                    <a:pt x="525" y="1608"/>
                  </a:lnTo>
                  <a:lnTo>
                    <a:pt x="1096" y="1608"/>
                  </a:lnTo>
                  <a:lnTo>
                    <a:pt x="1096" y="1084"/>
                  </a:lnTo>
                  <a:lnTo>
                    <a:pt x="1632" y="1084"/>
                  </a:lnTo>
                  <a:lnTo>
                    <a:pt x="1632" y="513"/>
                  </a:lnTo>
                  <a:lnTo>
                    <a:pt x="1096" y="513"/>
                  </a:lnTo>
                  <a:lnTo>
                    <a:pt x="10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8"/>
            <p:cNvSpPr/>
            <p:nvPr/>
          </p:nvSpPr>
          <p:spPr>
            <a:xfrm>
              <a:off x="4035600" y="3362150"/>
              <a:ext cx="302750" cy="410800"/>
            </a:xfrm>
            <a:custGeom>
              <a:avLst/>
              <a:gdLst/>
              <a:ahLst/>
              <a:cxnLst/>
              <a:rect l="l" t="t" r="r" b="b"/>
              <a:pathLst>
                <a:path w="12110" h="16432" extrusionOk="0">
                  <a:moveTo>
                    <a:pt x="5775" y="2584"/>
                  </a:moveTo>
                  <a:lnTo>
                    <a:pt x="5775" y="3358"/>
                  </a:lnTo>
                  <a:lnTo>
                    <a:pt x="5383" y="2965"/>
                  </a:lnTo>
                  <a:lnTo>
                    <a:pt x="5775" y="2584"/>
                  </a:lnTo>
                  <a:close/>
                  <a:moveTo>
                    <a:pt x="6335" y="2608"/>
                  </a:moveTo>
                  <a:lnTo>
                    <a:pt x="6704" y="2977"/>
                  </a:lnTo>
                  <a:lnTo>
                    <a:pt x="6335" y="3358"/>
                  </a:lnTo>
                  <a:lnTo>
                    <a:pt x="6335" y="2608"/>
                  </a:lnTo>
                  <a:close/>
                  <a:moveTo>
                    <a:pt x="4299" y="2679"/>
                  </a:moveTo>
                  <a:lnTo>
                    <a:pt x="5311" y="3691"/>
                  </a:lnTo>
                  <a:lnTo>
                    <a:pt x="5085" y="3918"/>
                  </a:lnTo>
                  <a:lnTo>
                    <a:pt x="4073" y="2906"/>
                  </a:lnTo>
                  <a:lnTo>
                    <a:pt x="4299" y="2679"/>
                  </a:lnTo>
                  <a:close/>
                  <a:moveTo>
                    <a:pt x="7823" y="2679"/>
                  </a:moveTo>
                  <a:lnTo>
                    <a:pt x="8050" y="2906"/>
                  </a:lnTo>
                  <a:lnTo>
                    <a:pt x="7038" y="3918"/>
                  </a:lnTo>
                  <a:lnTo>
                    <a:pt x="6811" y="3691"/>
                  </a:lnTo>
                  <a:lnTo>
                    <a:pt x="7823" y="2679"/>
                  </a:lnTo>
                  <a:close/>
                  <a:moveTo>
                    <a:pt x="5752" y="4037"/>
                  </a:moveTo>
                  <a:lnTo>
                    <a:pt x="5775" y="4584"/>
                  </a:lnTo>
                  <a:lnTo>
                    <a:pt x="4978" y="5382"/>
                  </a:lnTo>
                  <a:lnTo>
                    <a:pt x="4704" y="5096"/>
                  </a:lnTo>
                  <a:lnTo>
                    <a:pt x="5752" y="4037"/>
                  </a:lnTo>
                  <a:close/>
                  <a:moveTo>
                    <a:pt x="6335" y="4025"/>
                  </a:moveTo>
                  <a:lnTo>
                    <a:pt x="7419" y="5108"/>
                  </a:lnTo>
                  <a:lnTo>
                    <a:pt x="7121" y="5406"/>
                  </a:lnTo>
                  <a:lnTo>
                    <a:pt x="6335" y="4620"/>
                  </a:lnTo>
                  <a:lnTo>
                    <a:pt x="6335" y="4025"/>
                  </a:lnTo>
                  <a:close/>
                  <a:moveTo>
                    <a:pt x="5775" y="5382"/>
                  </a:moveTo>
                  <a:lnTo>
                    <a:pt x="5775" y="6156"/>
                  </a:lnTo>
                  <a:lnTo>
                    <a:pt x="5383" y="5763"/>
                  </a:lnTo>
                  <a:lnTo>
                    <a:pt x="5775" y="5382"/>
                  </a:lnTo>
                  <a:close/>
                  <a:moveTo>
                    <a:pt x="6335" y="5418"/>
                  </a:moveTo>
                  <a:lnTo>
                    <a:pt x="6704" y="5799"/>
                  </a:lnTo>
                  <a:lnTo>
                    <a:pt x="6335" y="6168"/>
                  </a:lnTo>
                  <a:lnTo>
                    <a:pt x="6335" y="5418"/>
                  </a:lnTo>
                  <a:close/>
                  <a:moveTo>
                    <a:pt x="3668" y="3310"/>
                  </a:moveTo>
                  <a:lnTo>
                    <a:pt x="4680" y="4322"/>
                  </a:lnTo>
                  <a:lnTo>
                    <a:pt x="4311" y="4692"/>
                  </a:lnTo>
                  <a:lnTo>
                    <a:pt x="3680" y="5323"/>
                  </a:lnTo>
                  <a:lnTo>
                    <a:pt x="2466" y="6537"/>
                  </a:lnTo>
                  <a:lnTo>
                    <a:pt x="1465" y="5537"/>
                  </a:lnTo>
                  <a:lnTo>
                    <a:pt x="3668" y="3310"/>
                  </a:lnTo>
                  <a:close/>
                  <a:moveTo>
                    <a:pt x="8478" y="3310"/>
                  </a:moveTo>
                  <a:lnTo>
                    <a:pt x="10681" y="5537"/>
                  </a:lnTo>
                  <a:lnTo>
                    <a:pt x="9681" y="6537"/>
                  </a:lnTo>
                  <a:lnTo>
                    <a:pt x="7835" y="4692"/>
                  </a:lnTo>
                  <a:lnTo>
                    <a:pt x="7466" y="4322"/>
                  </a:lnTo>
                  <a:lnTo>
                    <a:pt x="8478" y="3310"/>
                  </a:lnTo>
                  <a:close/>
                  <a:moveTo>
                    <a:pt x="4299" y="5501"/>
                  </a:moveTo>
                  <a:lnTo>
                    <a:pt x="5299" y="6489"/>
                  </a:lnTo>
                  <a:lnTo>
                    <a:pt x="5073" y="6716"/>
                  </a:lnTo>
                  <a:lnTo>
                    <a:pt x="4073" y="5715"/>
                  </a:lnTo>
                  <a:lnTo>
                    <a:pt x="4299" y="5501"/>
                  </a:lnTo>
                  <a:close/>
                  <a:moveTo>
                    <a:pt x="7823" y="5501"/>
                  </a:moveTo>
                  <a:lnTo>
                    <a:pt x="8050" y="5715"/>
                  </a:lnTo>
                  <a:lnTo>
                    <a:pt x="7049" y="6716"/>
                  </a:lnTo>
                  <a:lnTo>
                    <a:pt x="6823" y="6489"/>
                  </a:lnTo>
                  <a:lnTo>
                    <a:pt x="7823" y="5501"/>
                  </a:lnTo>
                  <a:close/>
                  <a:moveTo>
                    <a:pt x="1037" y="5942"/>
                  </a:moveTo>
                  <a:lnTo>
                    <a:pt x="2037" y="6942"/>
                  </a:lnTo>
                  <a:lnTo>
                    <a:pt x="1811" y="7168"/>
                  </a:lnTo>
                  <a:lnTo>
                    <a:pt x="811" y="6168"/>
                  </a:lnTo>
                  <a:lnTo>
                    <a:pt x="1037" y="5942"/>
                  </a:lnTo>
                  <a:close/>
                  <a:moveTo>
                    <a:pt x="11086" y="5942"/>
                  </a:moveTo>
                  <a:lnTo>
                    <a:pt x="11300" y="6168"/>
                  </a:lnTo>
                  <a:lnTo>
                    <a:pt x="10312" y="7168"/>
                  </a:lnTo>
                  <a:lnTo>
                    <a:pt x="10086" y="6942"/>
                  </a:lnTo>
                  <a:lnTo>
                    <a:pt x="11086" y="5942"/>
                  </a:lnTo>
                  <a:close/>
                  <a:moveTo>
                    <a:pt x="5775" y="6847"/>
                  </a:moveTo>
                  <a:lnTo>
                    <a:pt x="5775" y="7418"/>
                  </a:lnTo>
                  <a:lnTo>
                    <a:pt x="4978" y="8204"/>
                  </a:lnTo>
                  <a:lnTo>
                    <a:pt x="4704" y="7918"/>
                  </a:lnTo>
                  <a:lnTo>
                    <a:pt x="5775" y="6847"/>
                  </a:lnTo>
                  <a:close/>
                  <a:moveTo>
                    <a:pt x="6335" y="6823"/>
                  </a:moveTo>
                  <a:lnTo>
                    <a:pt x="7419" y="7906"/>
                  </a:lnTo>
                  <a:lnTo>
                    <a:pt x="7109" y="8216"/>
                  </a:lnTo>
                  <a:lnTo>
                    <a:pt x="6323" y="7430"/>
                  </a:lnTo>
                  <a:lnTo>
                    <a:pt x="6323" y="6823"/>
                  </a:lnTo>
                  <a:close/>
                  <a:moveTo>
                    <a:pt x="5775" y="8216"/>
                  </a:moveTo>
                  <a:lnTo>
                    <a:pt x="5775" y="8990"/>
                  </a:lnTo>
                  <a:lnTo>
                    <a:pt x="5383" y="8609"/>
                  </a:lnTo>
                  <a:lnTo>
                    <a:pt x="5775" y="8216"/>
                  </a:lnTo>
                  <a:close/>
                  <a:moveTo>
                    <a:pt x="6335" y="8252"/>
                  </a:moveTo>
                  <a:lnTo>
                    <a:pt x="6704" y="8621"/>
                  </a:lnTo>
                  <a:lnTo>
                    <a:pt x="6335" y="8990"/>
                  </a:lnTo>
                  <a:lnTo>
                    <a:pt x="6335" y="8252"/>
                  </a:lnTo>
                  <a:close/>
                  <a:moveTo>
                    <a:pt x="3656" y="6120"/>
                  </a:moveTo>
                  <a:lnTo>
                    <a:pt x="4656" y="7120"/>
                  </a:lnTo>
                  <a:lnTo>
                    <a:pt x="2454" y="9347"/>
                  </a:lnTo>
                  <a:lnTo>
                    <a:pt x="1442" y="8335"/>
                  </a:lnTo>
                  <a:lnTo>
                    <a:pt x="1811" y="7966"/>
                  </a:lnTo>
                  <a:lnTo>
                    <a:pt x="3656" y="6120"/>
                  </a:lnTo>
                  <a:close/>
                  <a:moveTo>
                    <a:pt x="8454" y="6120"/>
                  </a:moveTo>
                  <a:lnTo>
                    <a:pt x="10300" y="7966"/>
                  </a:lnTo>
                  <a:lnTo>
                    <a:pt x="10669" y="8335"/>
                  </a:lnTo>
                  <a:lnTo>
                    <a:pt x="9657" y="9347"/>
                  </a:lnTo>
                  <a:lnTo>
                    <a:pt x="7442" y="7132"/>
                  </a:lnTo>
                  <a:lnTo>
                    <a:pt x="8454" y="6120"/>
                  </a:lnTo>
                  <a:close/>
                  <a:moveTo>
                    <a:pt x="7835" y="8311"/>
                  </a:moveTo>
                  <a:lnTo>
                    <a:pt x="8061" y="8537"/>
                  </a:lnTo>
                  <a:lnTo>
                    <a:pt x="7049" y="9549"/>
                  </a:lnTo>
                  <a:lnTo>
                    <a:pt x="6823" y="9323"/>
                  </a:lnTo>
                  <a:lnTo>
                    <a:pt x="7835" y="8311"/>
                  </a:lnTo>
                  <a:close/>
                  <a:moveTo>
                    <a:pt x="4299" y="8323"/>
                  </a:moveTo>
                  <a:lnTo>
                    <a:pt x="5311" y="9335"/>
                  </a:lnTo>
                  <a:lnTo>
                    <a:pt x="5085" y="9561"/>
                  </a:lnTo>
                  <a:lnTo>
                    <a:pt x="4073" y="8549"/>
                  </a:lnTo>
                  <a:lnTo>
                    <a:pt x="4299" y="8323"/>
                  </a:lnTo>
                  <a:close/>
                  <a:moveTo>
                    <a:pt x="1037" y="8740"/>
                  </a:moveTo>
                  <a:lnTo>
                    <a:pt x="2049" y="9752"/>
                  </a:lnTo>
                  <a:lnTo>
                    <a:pt x="1823" y="9978"/>
                  </a:lnTo>
                  <a:lnTo>
                    <a:pt x="811" y="8966"/>
                  </a:lnTo>
                  <a:lnTo>
                    <a:pt x="1037" y="8740"/>
                  </a:lnTo>
                  <a:close/>
                  <a:moveTo>
                    <a:pt x="11086" y="8740"/>
                  </a:moveTo>
                  <a:lnTo>
                    <a:pt x="11300" y="8966"/>
                  </a:lnTo>
                  <a:lnTo>
                    <a:pt x="10300" y="9978"/>
                  </a:lnTo>
                  <a:lnTo>
                    <a:pt x="10074" y="9752"/>
                  </a:lnTo>
                  <a:lnTo>
                    <a:pt x="11086" y="8740"/>
                  </a:lnTo>
                  <a:close/>
                  <a:moveTo>
                    <a:pt x="5775" y="9680"/>
                  </a:moveTo>
                  <a:lnTo>
                    <a:pt x="5775" y="10240"/>
                  </a:lnTo>
                  <a:lnTo>
                    <a:pt x="4978" y="11038"/>
                  </a:lnTo>
                  <a:lnTo>
                    <a:pt x="4704" y="10752"/>
                  </a:lnTo>
                  <a:lnTo>
                    <a:pt x="5490" y="9966"/>
                  </a:lnTo>
                  <a:lnTo>
                    <a:pt x="5775" y="9680"/>
                  </a:lnTo>
                  <a:close/>
                  <a:moveTo>
                    <a:pt x="6335" y="9645"/>
                  </a:moveTo>
                  <a:lnTo>
                    <a:pt x="6633" y="9942"/>
                  </a:lnTo>
                  <a:lnTo>
                    <a:pt x="7419" y="10740"/>
                  </a:lnTo>
                  <a:lnTo>
                    <a:pt x="7109" y="11049"/>
                  </a:lnTo>
                  <a:lnTo>
                    <a:pt x="6323" y="10264"/>
                  </a:lnTo>
                  <a:lnTo>
                    <a:pt x="6323" y="9645"/>
                  </a:lnTo>
                  <a:close/>
                  <a:moveTo>
                    <a:pt x="5775" y="11049"/>
                  </a:moveTo>
                  <a:lnTo>
                    <a:pt x="5775" y="11823"/>
                  </a:lnTo>
                  <a:lnTo>
                    <a:pt x="5383" y="11430"/>
                  </a:lnTo>
                  <a:lnTo>
                    <a:pt x="5775" y="11049"/>
                  </a:lnTo>
                  <a:close/>
                  <a:moveTo>
                    <a:pt x="6335" y="11073"/>
                  </a:moveTo>
                  <a:lnTo>
                    <a:pt x="6704" y="11454"/>
                  </a:lnTo>
                  <a:lnTo>
                    <a:pt x="6335" y="11835"/>
                  </a:lnTo>
                  <a:lnTo>
                    <a:pt x="6335" y="11073"/>
                  </a:lnTo>
                  <a:close/>
                  <a:moveTo>
                    <a:pt x="3656" y="8954"/>
                  </a:moveTo>
                  <a:lnTo>
                    <a:pt x="4668" y="9966"/>
                  </a:lnTo>
                  <a:lnTo>
                    <a:pt x="2454" y="12181"/>
                  </a:lnTo>
                  <a:lnTo>
                    <a:pt x="1442" y="11169"/>
                  </a:lnTo>
                  <a:lnTo>
                    <a:pt x="3656" y="8954"/>
                  </a:lnTo>
                  <a:close/>
                  <a:moveTo>
                    <a:pt x="8454" y="8954"/>
                  </a:moveTo>
                  <a:lnTo>
                    <a:pt x="10669" y="11169"/>
                  </a:lnTo>
                  <a:lnTo>
                    <a:pt x="9657" y="12181"/>
                  </a:lnTo>
                  <a:lnTo>
                    <a:pt x="7442" y="9966"/>
                  </a:lnTo>
                  <a:lnTo>
                    <a:pt x="8454" y="8954"/>
                  </a:lnTo>
                  <a:close/>
                  <a:moveTo>
                    <a:pt x="4299" y="11157"/>
                  </a:moveTo>
                  <a:lnTo>
                    <a:pt x="5311" y="12169"/>
                  </a:lnTo>
                  <a:lnTo>
                    <a:pt x="5085" y="12383"/>
                  </a:lnTo>
                  <a:lnTo>
                    <a:pt x="4073" y="11371"/>
                  </a:lnTo>
                  <a:lnTo>
                    <a:pt x="4299" y="11157"/>
                  </a:lnTo>
                  <a:close/>
                  <a:moveTo>
                    <a:pt x="7835" y="11157"/>
                  </a:moveTo>
                  <a:lnTo>
                    <a:pt x="8061" y="11371"/>
                  </a:lnTo>
                  <a:lnTo>
                    <a:pt x="7049" y="12383"/>
                  </a:lnTo>
                  <a:lnTo>
                    <a:pt x="6823" y="12169"/>
                  </a:lnTo>
                  <a:lnTo>
                    <a:pt x="7835" y="11157"/>
                  </a:lnTo>
                  <a:close/>
                  <a:moveTo>
                    <a:pt x="1037" y="11573"/>
                  </a:moveTo>
                  <a:lnTo>
                    <a:pt x="2049" y="12573"/>
                  </a:lnTo>
                  <a:lnTo>
                    <a:pt x="1823" y="12800"/>
                  </a:lnTo>
                  <a:lnTo>
                    <a:pt x="811" y="11788"/>
                  </a:lnTo>
                  <a:lnTo>
                    <a:pt x="1037" y="11573"/>
                  </a:lnTo>
                  <a:close/>
                  <a:moveTo>
                    <a:pt x="11086" y="11573"/>
                  </a:moveTo>
                  <a:lnTo>
                    <a:pt x="11300" y="11788"/>
                  </a:lnTo>
                  <a:lnTo>
                    <a:pt x="10300" y="12800"/>
                  </a:lnTo>
                  <a:lnTo>
                    <a:pt x="10074" y="12585"/>
                  </a:lnTo>
                  <a:lnTo>
                    <a:pt x="11086" y="11573"/>
                  </a:lnTo>
                  <a:close/>
                  <a:moveTo>
                    <a:pt x="3656" y="11776"/>
                  </a:moveTo>
                  <a:lnTo>
                    <a:pt x="4668" y="12788"/>
                  </a:lnTo>
                  <a:lnTo>
                    <a:pt x="2454" y="15002"/>
                  </a:lnTo>
                  <a:lnTo>
                    <a:pt x="1442" y="13990"/>
                  </a:lnTo>
                  <a:lnTo>
                    <a:pt x="3656" y="11776"/>
                  </a:lnTo>
                  <a:close/>
                  <a:moveTo>
                    <a:pt x="8466" y="11776"/>
                  </a:moveTo>
                  <a:lnTo>
                    <a:pt x="10681" y="13990"/>
                  </a:lnTo>
                  <a:lnTo>
                    <a:pt x="9669" y="15002"/>
                  </a:lnTo>
                  <a:lnTo>
                    <a:pt x="7454" y="12788"/>
                  </a:lnTo>
                  <a:lnTo>
                    <a:pt x="8466" y="11776"/>
                  </a:lnTo>
                  <a:close/>
                  <a:moveTo>
                    <a:pt x="1037" y="14395"/>
                  </a:moveTo>
                  <a:lnTo>
                    <a:pt x="2049" y="15407"/>
                  </a:lnTo>
                  <a:lnTo>
                    <a:pt x="1823" y="15633"/>
                  </a:lnTo>
                  <a:lnTo>
                    <a:pt x="811" y="14621"/>
                  </a:lnTo>
                  <a:lnTo>
                    <a:pt x="1037" y="14395"/>
                  </a:lnTo>
                  <a:close/>
                  <a:moveTo>
                    <a:pt x="11086" y="14407"/>
                  </a:moveTo>
                  <a:lnTo>
                    <a:pt x="11300" y="14633"/>
                  </a:lnTo>
                  <a:lnTo>
                    <a:pt x="10300" y="15645"/>
                  </a:lnTo>
                  <a:lnTo>
                    <a:pt x="10074" y="15419"/>
                  </a:lnTo>
                  <a:lnTo>
                    <a:pt x="11086" y="14407"/>
                  </a:lnTo>
                  <a:close/>
                  <a:moveTo>
                    <a:pt x="5752" y="1"/>
                  </a:moveTo>
                  <a:lnTo>
                    <a:pt x="5752" y="1775"/>
                  </a:lnTo>
                  <a:lnTo>
                    <a:pt x="4966" y="2560"/>
                  </a:lnTo>
                  <a:lnTo>
                    <a:pt x="4287" y="1882"/>
                  </a:lnTo>
                  <a:lnTo>
                    <a:pt x="3656" y="2501"/>
                  </a:lnTo>
                  <a:lnTo>
                    <a:pt x="620" y="5537"/>
                  </a:lnTo>
                  <a:lnTo>
                    <a:pt x="1" y="6168"/>
                  </a:lnTo>
                  <a:lnTo>
                    <a:pt x="1394" y="7561"/>
                  </a:lnTo>
                  <a:lnTo>
                    <a:pt x="620" y="8335"/>
                  </a:lnTo>
                  <a:lnTo>
                    <a:pt x="1" y="8966"/>
                  </a:lnTo>
                  <a:lnTo>
                    <a:pt x="1406" y="10383"/>
                  </a:lnTo>
                  <a:lnTo>
                    <a:pt x="620" y="11169"/>
                  </a:lnTo>
                  <a:lnTo>
                    <a:pt x="1" y="11788"/>
                  </a:lnTo>
                  <a:lnTo>
                    <a:pt x="1406" y="13205"/>
                  </a:lnTo>
                  <a:lnTo>
                    <a:pt x="620" y="13990"/>
                  </a:lnTo>
                  <a:lnTo>
                    <a:pt x="1" y="14621"/>
                  </a:lnTo>
                  <a:lnTo>
                    <a:pt x="1811" y="16431"/>
                  </a:lnTo>
                  <a:lnTo>
                    <a:pt x="2442" y="15812"/>
                  </a:lnTo>
                  <a:lnTo>
                    <a:pt x="5478" y="12776"/>
                  </a:lnTo>
                  <a:lnTo>
                    <a:pt x="5752" y="12490"/>
                  </a:lnTo>
                  <a:lnTo>
                    <a:pt x="5752" y="15574"/>
                  </a:lnTo>
                  <a:lnTo>
                    <a:pt x="6323" y="15574"/>
                  </a:lnTo>
                  <a:lnTo>
                    <a:pt x="6323" y="12478"/>
                  </a:lnTo>
                  <a:lnTo>
                    <a:pt x="6621" y="12776"/>
                  </a:lnTo>
                  <a:lnTo>
                    <a:pt x="9657" y="15812"/>
                  </a:lnTo>
                  <a:lnTo>
                    <a:pt x="10276" y="16431"/>
                  </a:lnTo>
                  <a:lnTo>
                    <a:pt x="12098" y="14621"/>
                  </a:lnTo>
                  <a:lnTo>
                    <a:pt x="10681" y="13205"/>
                  </a:lnTo>
                  <a:lnTo>
                    <a:pt x="12098" y="11788"/>
                  </a:lnTo>
                  <a:lnTo>
                    <a:pt x="10693" y="10383"/>
                  </a:lnTo>
                  <a:lnTo>
                    <a:pt x="12110" y="8966"/>
                  </a:lnTo>
                  <a:lnTo>
                    <a:pt x="10705" y="7561"/>
                  </a:lnTo>
                  <a:lnTo>
                    <a:pt x="12110" y="6168"/>
                  </a:lnTo>
                  <a:lnTo>
                    <a:pt x="7823" y="1882"/>
                  </a:lnTo>
                  <a:lnTo>
                    <a:pt x="7109" y="2596"/>
                  </a:lnTo>
                  <a:lnTo>
                    <a:pt x="6323" y="1810"/>
                  </a:lnTo>
                  <a:lnTo>
                    <a:pt x="63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8"/>
            <p:cNvSpPr/>
            <p:nvPr/>
          </p:nvSpPr>
          <p:spPr>
            <a:xfrm>
              <a:off x="4202000" y="3749400"/>
              <a:ext cx="29800" cy="23250"/>
            </a:xfrm>
            <a:custGeom>
              <a:avLst/>
              <a:gdLst/>
              <a:ahLst/>
              <a:cxnLst/>
              <a:rect l="l" t="t" r="r" b="b"/>
              <a:pathLst>
                <a:path w="1192" h="930" extrusionOk="0">
                  <a:moveTo>
                    <a:pt x="215" y="1"/>
                  </a:moveTo>
                  <a:lnTo>
                    <a:pt x="1" y="524"/>
                  </a:lnTo>
                  <a:lnTo>
                    <a:pt x="977" y="929"/>
                  </a:lnTo>
                  <a:lnTo>
                    <a:pt x="1191" y="405"/>
                  </a:lnTo>
                  <a:lnTo>
                    <a:pt x="2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8"/>
            <p:cNvSpPr/>
            <p:nvPr/>
          </p:nvSpPr>
          <p:spPr>
            <a:xfrm>
              <a:off x="4271950" y="3814575"/>
              <a:ext cx="14300" cy="13425"/>
            </a:xfrm>
            <a:custGeom>
              <a:avLst/>
              <a:gdLst/>
              <a:ahLst/>
              <a:cxnLst/>
              <a:rect l="l" t="t" r="r" b="b"/>
              <a:pathLst>
                <a:path w="572" h="537" extrusionOk="0">
                  <a:moveTo>
                    <a:pt x="1" y="1"/>
                  </a:moveTo>
                  <a:lnTo>
                    <a:pt x="1" y="537"/>
                  </a:lnTo>
                  <a:lnTo>
                    <a:pt x="572" y="537"/>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8"/>
            <p:cNvSpPr/>
            <p:nvPr/>
          </p:nvSpPr>
          <p:spPr>
            <a:xfrm>
              <a:off x="4187425" y="3763400"/>
              <a:ext cx="23225" cy="30075"/>
            </a:xfrm>
            <a:custGeom>
              <a:avLst/>
              <a:gdLst/>
              <a:ahLst/>
              <a:cxnLst/>
              <a:rect l="l" t="t" r="r" b="b"/>
              <a:pathLst>
                <a:path w="929" h="1203" extrusionOk="0">
                  <a:moveTo>
                    <a:pt x="524" y="0"/>
                  </a:moveTo>
                  <a:lnTo>
                    <a:pt x="0" y="226"/>
                  </a:lnTo>
                  <a:lnTo>
                    <a:pt x="405" y="1203"/>
                  </a:lnTo>
                  <a:lnTo>
                    <a:pt x="929" y="976"/>
                  </a:lnTo>
                  <a:lnTo>
                    <a:pt x="5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8"/>
            <p:cNvSpPr/>
            <p:nvPr/>
          </p:nvSpPr>
          <p:spPr>
            <a:xfrm>
              <a:off x="4201700" y="3725000"/>
              <a:ext cx="29800" cy="23225"/>
            </a:xfrm>
            <a:custGeom>
              <a:avLst/>
              <a:gdLst/>
              <a:ahLst/>
              <a:cxnLst/>
              <a:rect l="l" t="t" r="r" b="b"/>
              <a:pathLst>
                <a:path w="1192" h="929" extrusionOk="0">
                  <a:moveTo>
                    <a:pt x="977" y="0"/>
                  </a:moveTo>
                  <a:lnTo>
                    <a:pt x="1" y="405"/>
                  </a:lnTo>
                  <a:lnTo>
                    <a:pt x="215" y="929"/>
                  </a:lnTo>
                  <a:lnTo>
                    <a:pt x="1191" y="524"/>
                  </a:lnTo>
                  <a:lnTo>
                    <a:pt x="97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6" name="Google Shape;10506;p68"/>
          <p:cNvSpPr txBox="1">
            <a:spLocks noGrp="1"/>
          </p:cNvSpPr>
          <p:nvPr>
            <p:ph type="subTitle" idx="1"/>
          </p:nvPr>
        </p:nvSpPr>
        <p:spPr>
          <a:xfrm>
            <a:off x="1021750" y="2511179"/>
            <a:ext cx="2208300" cy="92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very cold place full of iron oxide dust</a:t>
            </a:r>
            <a:endParaRPr/>
          </a:p>
        </p:txBody>
      </p:sp>
      <p:sp>
        <p:nvSpPr>
          <p:cNvPr id="10507" name="Google Shape;10507;p68"/>
          <p:cNvSpPr txBox="1">
            <a:spLocks noGrp="1"/>
          </p:cNvSpPr>
          <p:nvPr>
            <p:ph type="title"/>
          </p:nvPr>
        </p:nvSpPr>
        <p:spPr>
          <a:xfrm>
            <a:off x="1021748" y="1820263"/>
            <a:ext cx="2208300" cy="84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25</a:t>
            </a:r>
            <a:r>
              <a:rPr lang="en">
                <a:solidFill>
                  <a:schemeClr val="dk1"/>
                </a:solidFill>
              </a:rPr>
              <a:t>%</a:t>
            </a:r>
            <a:endParaRPr>
              <a:solidFill>
                <a:schemeClr val="dk1"/>
              </a:solidFill>
            </a:endParaRPr>
          </a:p>
        </p:txBody>
      </p:sp>
      <p:sp>
        <p:nvSpPr>
          <p:cNvPr id="10508" name="Google Shape;10508;p68"/>
          <p:cNvSpPr txBox="1">
            <a:spLocks noGrp="1"/>
          </p:cNvSpPr>
          <p:nvPr>
            <p:ph type="subTitle" idx="2"/>
          </p:nvPr>
        </p:nvSpPr>
        <p:spPr>
          <a:xfrm>
            <a:off x="5913950" y="2511171"/>
            <a:ext cx="2208300" cy="92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of them all</a:t>
            </a:r>
            <a:endParaRPr/>
          </a:p>
        </p:txBody>
      </p:sp>
      <p:sp>
        <p:nvSpPr>
          <p:cNvPr id="10509" name="Google Shape;10509;p68"/>
          <p:cNvSpPr txBox="1">
            <a:spLocks noGrp="1"/>
          </p:cNvSpPr>
          <p:nvPr>
            <p:ph type="title" idx="3"/>
          </p:nvPr>
        </p:nvSpPr>
        <p:spPr>
          <a:xfrm>
            <a:off x="5913960" y="1820263"/>
            <a:ext cx="2208300" cy="84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75</a:t>
            </a:r>
            <a:r>
              <a:rPr lang="en">
                <a:solidFill>
                  <a:schemeClr val="dk1"/>
                </a:solidFill>
              </a:rPr>
              <a:t>%</a:t>
            </a:r>
            <a:endParaRPr>
              <a:solidFill>
                <a:schemeClr val="dk1"/>
              </a:solidFill>
            </a:endParaRPr>
          </a:p>
        </p:txBody>
      </p:sp>
      <p:sp>
        <p:nvSpPr>
          <p:cNvPr id="10510" name="Google Shape;10510;p68"/>
          <p:cNvSpPr/>
          <p:nvPr/>
        </p:nvSpPr>
        <p:spPr>
          <a:xfrm rot="5400000" flipH="1">
            <a:off x="2029872" y="2737772"/>
            <a:ext cx="192300" cy="1835700"/>
          </a:xfrm>
          <a:prstGeom prst="round2SameRect">
            <a:avLst>
              <a:gd name="adj1" fmla="val 50000"/>
              <a:gd name="adj2" fmla="val 50000"/>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8"/>
          <p:cNvSpPr/>
          <p:nvPr/>
        </p:nvSpPr>
        <p:spPr>
          <a:xfrm rot="5400000" flipH="1">
            <a:off x="1408695" y="3358525"/>
            <a:ext cx="192600" cy="594300"/>
          </a:xfrm>
          <a:prstGeom prst="round2SameRect">
            <a:avLst>
              <a:gd name="adj1" fmla="val 50000"/>
              <a:gd name="adj2" fmla="val 50000"/>
            </a:avLst>
          </a:prstGeom>
          <a:solidFill>
            <a:schemeClr val="dk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8"/>
          <p:cNvSpPr/>
          <p:nvPr/>
        </p:nvSpPr>
        <p:spPr>
          <a:xfrm rot="5400000" flipH="1">
            <a:off x="6922147" y="2737722"/>
            <a:ext cx="192300" cy="1835700"/>
          </a:xfrm>
          <a:prstGeom prst="round2SameRect">
            <a:avLst>
              <a:gd name="adj1" fmla="val 50000"/>
              <a:gd name="adj2" fmla="val 50000"/>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8"/>
          <p:cNvSpPr/>
          <p:nvPr/>
        </p:nvSpPr>
        <p:spPr>
          <a:xfrm rot="5400000" flipH="1">
            <a:off x="6659731" y="2999675"/>
            <a:ext cx="192600" cy="1311900"/>
          </a:xfrm>
          <a:prstGeom prst="round2SameRect">
            <a:avLst>
              <a:gd name="adj1" fmla="val 50000"/>
              <a:gd name="adj2" fmla="val 50000"/>
            </a:avLst>
          </a:prstGeom>
          <a:solidFill>
            <a:schemeClr val="dk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0517"/>
        <p:cNvGrpSpPr/>
        <p:nvPr/>
      </p:nvGrpSpPr>
      <p:grpSpPr>
        <a:xfrm>
          <a:off x="0" y="0"/>
          <a:ext cx="0" cy="0"/>
          <a:chOff x="0" y="0"/>
          <a:chExt cx="0" cy="0"/>
        </a:xfrm>
      </p:grpSpPr>
      <p:sp>
        <p:nvSpPr>
          <p:cNvPr id="10518" name="Google Shape;10518;p69"/>
          <p:cNvSpPr/>
          <p:nvPr/>
        </p:nvSpPr>
        <p:spPr>
          <a:xfrm>
            <a:off x="4805730" y="3050850"/>
            <a:ext cx="962100" cy="9621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519" name="Google Shape;10519;p69"/>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HOW PEOPLE </a:t>
            </a:r>
            <a:r>
              <a:rPr lang="en">
                <a:solidFill>
                  <a:schemeClr val="dk1"/>
                </a:solidFill>
              </a:rPr>
              <a:t>CELEBRATE</a:t>
            </a:r>
            <a:endParaRPr>
              <a:solidFill>
                <a:schemeClr val="dk1"/>
              </a:solidFill>
            </a:endParaRPr>
          </a:p>
        </p:txBody>
      </p:sp>
      <p:sp>
        <p:nvSpPr>
          <p:cNvPr id="10520" name="Google Shape;10520;p69"/>
          <p:cNvSpPr txBox="1">
            <a:spLocks noGrp="1"/>
          </p:cNvSpPr>
          <p:nvPr>
            <p:ph type="subTitle" idx="1"/>
          </p:nvPr>
        </p:nvSpPr>
        <p:spPr>
          <a:xfrm>
            <a:off x="1410058" y="1898002"/>
            <a:ext cx="1709400" cy="86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but is really hot</a:t>
            </a:r>
            <a:endParaRPr/>
          </a:p>
        </p:txBody>
      </p:sp>
      <p:sp>
        <p:nvSpPr>
          <p:cNvPr id="10521" name="Google Shape;10521;p69"/>
          <p:cNvSpPr txBox="1">
            <a:spLocks noGrp="1"/>
          </p:cNvSpPr>
          <p:nvPr>
            <p:ph type="subTitle" idx="2"/>
          </p:nvPr>
        </p:nvSpPr>
        <p:spPr>
          <a:xfrm>
            <a:off x="1410044" y="1468725"/>
            <a:ext cx="1709400" cy="505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10522" name="Google Shape;10522;p69"/>
          <p:cNvSpPr txBox="1">
            <a:spLocks noGrp="1"/>
          </p:cNvSpPr>
          <p:nvPr>
            <p:ph type="subTitle" idx="3"/>
          </p:nvPr>
        </p:nvSpPr>
        <p:spPr>
          <a:xfrm>
            <a:off x="6024556" y="1898002"/>
            <a:ext cx="1709400" cy="866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It’s the closest planet to the Sun and the smallest</a:t>
            </a:r>
            <a:endParaRPr/>
          </a:p>
        </p:txBody>
      </p:sp>
      <p:sp>
        <p:nvSpPr>
          <p:cNvPr id="10523" name="Google Shape;10523;p69"/>
          <p:cNvSpPr txBox="1">
            <a:spLocks noGrp="1"/>
          </p:cNvSpPr>
          <p:nvPr>
            <p:ph type="subTitle" idx="4"/>
          </p:nvPr>
        </p:nvSpPr>
        <p:spPr>
          <a:xfrm>
            <a:off x="6024542" y="1468725"/>
            <a:ext cx="1709400" cy="5052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MERCURY</a:t>
            </a:r>
            <a:endParaRPr/>
          </a:p>
        </p:txBody>
      </p:sp>
      <p:sp>
        <p:nvSpPr>
          <p:cNvPr id="10524" name="Google Shape;10524;p69"/>
          <p:cNvSpPr txBox="1">
            <a:spLocks noGrp="1"/>
          </p:cNvSpPr>
          <p:nvPr>
            <p:ph type="subTitle" idx="5"/>
          </p:nvPr>
        </p:nvSpPr>
        <p:spPr>
          <a:xfrm>
            <a:off x="1410058" y="3313496"/>
            <a:ext cx="1709400" cy="86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 very cold place to live</a:t>
            </a:r>
            <a:endParaRPr/>
          </a:p>
        </p:txBody>
      </p:sp>
      <p:sp>
        <p:nvSpPr>
          <p:cNvPr id="10525" name="Google Shape;10525;p69"/>
          <p:cNvSpPr txBox="1">
            <a:spLocks noGrp="1"/>
          </p:cNvSpPr>
          <p:nvPr>
            <p:ph type="subTitle" idx="6"/>
          </p:nvPr>
        </p:nvSpPr>
        <p:spPr>
          <a:xfrm>
            <a:off x="1410044" y="2884219"/>
            <a:ext cx="1709400" cy="505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10526" name="Google Shape;10526;p69"/>
          <p:cNvSpPr txBox="1">
            <a:spLocks noGrp="1"/>
          </p:cNvSpPr>
          <p:nvPr>
            <p:ph type="subTitle" idx="7"/>
          </p:nvPr>
        </p:nvSpPr>
        <p:spPr>
          <a:xfrm>
            <a:off x="6024556" y="3313496"/>
            <a:ext cx="1709400" cy="866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It’s a gas giant and the biggest planet of the System</a:t>
            </a:r>
            <a:endParaRPr/>
          </a:p>
        </p:txBody>
      </p:sp>
      <p:sp>
        <p:nvSpPr>
          <p:cNvPr id="10527" name="Google Shape;10527;p69"/>
          <p:cNvSpPr txBox="1">
            <a:spLocks noGrp="1"/>
          </p:cNvSpPr>
          <p:nvPr>
            <p:ph type="subTitle" idx="8"/>
          </p:nvPr>
        </p:nvSpPr>
        <p:spPr>
          <a:xfrm>
            <a:off x="6024542" y="2884219"/>
            <a:ext cx="1709400" cy="5052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JUPITER</a:t>
            </a:r>
            <a:endParaRPr/>
          </a:p>
        </p:txBody>
      </p:sp>
      <p:sp>
        <p:nvSpPr>
          <p:cNvPr id="10528" name="Google Shape;10528;p69"/>
          <p:cNvSpPr/>
          <p:nvPr/>
        </p:nvSpPr>
        <p:spPr>
          <a:xfrm>
            <a:off x="3376243" y="1635375"/>
            <a:ext cx="962100" cy="9621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529" name="Google Shape;10529;p69"/>
          <p:cNvSpPr/>
          <p:nvPr/>
        </p:nvSpPr>
        <p:spPr>
          <a:xfrm>
            <a:off x="4805743" y="1635375"/>
            <a:ext cx="962100" cy="9621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530" name="Google Shape;10530;p69"/>
          <p:cNvSpPr/>
          <p:nvPr/>
        </p:nvSpPr>
        <p:spPr>
          <a:xfrm>
            <a:off x="3376230" y="3050850"/>
            <a:ext cx="962100" cy="9621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10531" name="Google Shape;10531;p69"/>
          <p:cNvGrpSpPr/>
          <p:nvPr/>
        </p:nvGrpSpPr>
        <p:grpSpPr>
          <a:xfrm>
            <a:off x="3711217" y="1853382"/>
            <a:ext cx="292150" cy="526084"/>
            <a:chOff x="3525725" y="3362150"/>
            <a:chExt cx="258700" cy="465850"/>
          </a:xfrm>
        </p:grpSpPr>
        <p:sp>
          <p:nvSpPr>
            <p:cNvPr id="10532" name="Google Shape;10532;p69"/>
            <p:cNvSpPr/>
            <p:nvPr/>
          </p:nvSpPr>
          <p:spPr>
            <a:xfrm>
              <a:off x="3656400" y="3362150"/>
              <a:ext cx="112250" cy="112550"/>
            </a:xfrm>
            <a:custGeom>
              <a:avLst/>
              <a:gdLst/>
              <a:ahLst/>
              <a:cxnLst/>
              <a:rect l="l" t="t" r="r" b="b"/>
              <a:pathLst>
                <a:path w="4490" h="4502" extrusionOk="0">
                  <a:moveTo>
                    <a:pt x="2251" y="560"/>
                  </a:moveTo>
                  <a:cubicBezTo>
                    <a:pt x="3179" y="560"/>
                    <a:pt x="3941" y="1310"/>
                    <a:pt x="3941" y="2251"/>
                  </a:cubicBezTo>
                  <a:cubicBezTo>
                    <a:pt x="3941" y="3191"/>
                    <a:pt x="3179" y="3941"/>
                    <a:pt x="2251" y="3941"/>
                  </a:cubicBezTo>
                  <a:cubicBezTo>
                    <a:pt x="1310" y="3941"/>
                    <a:pt x="548" y="3191"/>
                    <a:pt x="548" y="2251"/>
                  </a:cubicBezTo>
                  <a:cubicBezTo>
                    <a:pt x="548" y="1310"/>
                    <a:pt x="1310" y="560"/>
                    <a:pt x="2251" y="560"/>
                  </a:cubicBezTo>
                  <a:close/>
                  <a:moveTo>
                    <a:pt x="2251" y="1"/>
                  </a:moveTo>
                  <a:cubicBezTo>
                    <a:pt x="1012" y="1"/>
                    <a:pt x="0" y="1013"/>
                    <a:pt x="0" y="2251"/>
                  </a:cubicBezTo>
                  <a:cubicBezTo>
                    <a:pt x="0" y="3501"/>
                    <a:pt x="1001" y="4501"/>
                    <a:pt x="2251" y="4501"/>
                  </a:cubicBezTo>
                  <a:cubicBezTo>
                    <a:pt x="3477" y="4501"/>
                    <a:pt x="4489" y="3489"/>
                    <a:pt x="4489" y="2251"/>
                  </a:cubicBezTo>
                  <a:cubicBezTo>
                    <a:pt x="4489" y="1013"/>
                    <a:pt x="3477" y="1"/>
                    <a:pt x="2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9"/>
            <p:cNvSpPr/>
            <p:nvPr/>
          </p:nvSpPr>
          <p:spPr>
            <a:xfrm>
              <a:off x="3616225" y="3371375"/>
              <a:ext cx="13100" cy="14025"/>
            </a:xfrm>
            <a:custGeom>
              <a:avLst/>
              <a:gdLst/>
              <a:ahLst/>
              <a:cxnLst/>
              <a:rect l="l" t="t" r="r" b="b"/>
              <a:pathLst>
                <a:path w="524" h="561" extrusionOk="0">
                  <a:moveTo>
                    <a:pt x="0" y="1"/>
                  </a:moveTo>
                  <a:lnTo>
                    <a:pt x="0" y="560"/>
                  </a:lnTo>
                  <a:lnTo>
                    <a:pt x="524" y="560"/>
                  </a:lnTo>
                  <a:lnTo>
                    <a:pt x="52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9"/>
            <p:cNvSpPr/>
            <p:nvPr/>
          </p:nvSpPr>
          <p:spPr>
            <a:xfrm>
              <a:off x="3689150" y="3395500"/>
              <a:ext cx="46450" cy="46450"/>
            </a:xfrm>
            <a:custGeom>
              <a:avLst/>
              <a:gdLst/>
              <a:ahLst/>
              <a:cxnLst/>
              <a:rect l="l" t="t" r="r" b="b"/>
              <a:pathLst>
                <a:path w="1858" h="1858" extrusionOk="0">
                  <a:moveTo>
                    <a:pt x="1310" y="548"/>
                  </a:moveTo>
                  <a:lnTo>
                    <a:pt x="1310" y="1310"/>
                  </a:lnTo>
                  <a:lnTo>
                    <a:pt x="548" y="1310"/>
                  </a:lnTo>
                  <a:lnTo>
                    <a:pt x="548" y="548"/>
                  </a:lnTo>
                  <a:close/>
                  <a:moveTo>
                    <a:pt x="0" y="0"/>
                  </a:moveTo>
                  <a:lnTo>
                    <a:pt x="0" y="1857"/>
                  </a:lnTo>
                  <a:lnTo>
                    <a:pt x="1857" y="1857"/>
                  </a:lnTo>
                  <a:lnTo>
                    <a:pt x="185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9"/>
            <p:cNvSpPr/>
            <p:nvPr/>
          </p:nvSpPr>
          <p:spPr>
            <a:xfrm>
              <a:off x="3682600" y="3479725"/>
              <a:ext cx="13100" cy="14025"/>
            </a:xfrm>
            <a:custGeom>
              <a:avLst/>
              <a:gdLst/>
              <a:ahLst/>
              <a:cxnLst/>
              <a:rect l="l" t="t" r="r" b="b"/>
              <a:pathLst>
                <a:path w="524" h="561" extrusionOk="0">
                  <a:moveTo>
                    <a:pt x="0" y="0"/>
                  </a:moveTo>
                  <a:lnTo>
                    <a:pt x="0" y="560"/>
                  </a:lnTo>
                  <a:lnTo>
                    <a:pt x="524" y="560"/>
                  </a:lnTo>
                  <a:lnTo>
                    <a:pt x="5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9"/>
            <p:cNvSpPr/>
            <p:nvPr/>
          </p:nvSpPr>
          <p:spPr>
            <a:xfrm>
              <a:off x="3525725" y="3505025"/>
              <a:ext cx="13125" cy="14025"/>
            </a:xfrm>
            <a:custGeom>
              <a:avLst/>
              <a:gdLst/>
              <a:ahLst/>
              <a:cxnLst/>
              <a:rect l="l" t="t" r="r" b="b"/>
              <a:pathLst>
                <a:path w="525" h="561" extrusionOk="0">
                  <a:moveTo>
                    <a:pt x="1" y="0"/>
                  </a:moveTo>
                  <a:lnTo>
                    <a:pt x="1" y="560"/>
                  </a:lnTo>
                  <a:lnTo>
                    <a:pt x="524" y="560"/>
                  </a:lnTo>
                  <a:lnTo>
                    <a:pt x="5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9"/>
            <p:cNvSpPr/>
            <p:nvPr/>
          </p:nvSpPr>
          <p:spPr>
            <a:xfrm>
              <a:off x="3622750" y="3607425"/>
              <a:ext cx="69400" cy="87225"/>
            </a:xfrm>
            <a:custGeom>
              <a:avLst/>
              <a:gdLst/>
              <a:ahLst/>
              <a:cxnLst/>
              <a:rect l="l" t="t" r="r" b="b"/>
              <a:pathLst>
                <a:path w="2776" h="3489" extrusionOk="0">
                  <a:moveTo>
                    <a:pt x="406" y="0"/>
                  </a:moveTo>
                  <a:lnTo>
                    <a:pt x="61" y="429"/>
                  </a:lnTo>
                  <a:lnTo>
                    <a:pt x="1108" y="1262"/>
                  </a:lnTo>
                  <a:lnTo>
                    <a:pt x="1108" y="1322"/>
                  </a:lnTo>
                  <a:lnTo>
                    <a:pt x="465" y="1322"/>
                  </a:lnTo>
                  <a:lnTo>
                    <a:pt x="465" y="1881"/>
                  </a:lnTo>
                  <a:lnTo>
                    <a:pt x="1108" y="1881"/>
                  </a:lnTo>
                  <a:lnTo>
                    <a:pt x="1108" y="2251"/>
                  </a:lnTo>
                  <a:lnTo>
                    <a:pt x="1" y="2251"/>
                  </a:lnTo>
                  <a:lnTo>
                    <a:pt x="1" y="2798"/>
                  </a:lnTo>
                  <a:lnTo>
                    <a:pt x="1108" y="2798"/>
                  </a:lnTo>
                  <a:lnTo>
                    <a:pt x="1108" y="3489"/>
                  </a:lnTo>
                  <a:lnTo>
                    <a:pt x="1668" y="3489"/>
                  </a:lnTo>
                  <a:lnTo>
                    <a:pt x="1668" y="2798"/>
                  </a:lnTo>
                  <a:lnTo>
                    <a:pt x="2775" y="2798"/>
                  </a:lnTo>
                  <a:lnTo>
                    <a:pt x="2775" y="2251"/>
                  </a:lnTo>
                  <a:lnTo>
                    <a:pt x="1668" y="2251"/>
                  </a:lnTo>
                  <a:lnTo>
                    <a:pt x="1668" y="1881"/>
                  </a:lnTo>
                  <a:lnTo>
                    <a:pt x="2311" y="1881"/>
                  </a:lnTo>
                  <a:lnTo>
                    <a:pt x="2311" y="1322"/>
                  </a:lnTo>
                  <a:lnTo>
                    <a:pt x="1668" y="1322"/>
                  </a:lnTo>
                  <a:lnTo>
                    <a:pt x="1668" y="1262"/>
                  </a:lnTo>
                  <a:lnTo>
                    <a:pt x="2716" y="429"/>
                  </a:lnTo>
                  <a:lnTo>
                    <a:pt x="2370" y="0"/>
                  </a:lnTo>
                  <a:lnTo>
                    <a:pt x="1394" y="774"/>
                  </a:lnTo>
                  <a:lnTo>
                    <a:pt x="4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9"/>
            <p:cNvSpPr/>
            <p:nvPr/>
          </p:nvSpPr>
          <p:spPr>
            <a:xfrm>
              <a:off x="3551925" y="3417800"/>
              <a:ext cx="209275" cy="410200"/>
            </a:xfrm>
            <a:custGeom>
              <a:avLst/>
              <a:gdLst/>
              <a:ahLst/>
              <a:cxnLst/>
              <a:rect l="l" t="t" r="r" b="b"/>
              <a:pathLst>
                <a:path w="8371" h="16408" extrusionOk="0">
                  <a:moveTo>
                    <a:pt x="2239" y="549"/>
                  </a:moveTo>
                  <a:cubicBezTo>
                    <a:pt x="3179" y="549"/>
                    <a:pt x="3941" y="1311"/>
                    <a:pt x="3941" y="2239"/>
                  </a:cubicBezTo>
                  <a:cubicBezTo>
                    <a:pt x="3941" y="2620"/>
                    <a:pt x="3822" y="2978"/>
                    <a:pt x="3596" y="3275"/>
                  </a:cubicBezTo>
                  <a:lnTo>
                    <a:pt x="1096" y="3275"/>
                  </a:lnTo>
                  <a:lnTo>
                    <a:pt x="1012" y="3430"/>
                  </a:lnTo>
                  <a:cubicBezTo>
                    <a:pt x="727" y="3109"/>
                    <a:pt x="548" y="2692"/>
                    <a:pt x="548" y="2239"/>
                  </a:cubicBezTo>
                  <a:cubicBezTo>
                    <a:pt x="548" y="1311"/>
                    <a:pt x="1310" y="549"/>
                    <a:pt x="2239" y="549"/>
                  </a:cubicBezTo>
                  <a:close/>
                  <a:moveTo>
                    <a:pt x="7001" y="3823"/>
                  </a:moveTo>
                  <a:lnTo>
                    <a:pt x="7585" y="4894"/>
                  </a:lnTo>
                  <a:lnTo>
                    <a:pt x="869" y="4894"/>
                  </a:lnTo>
                  <a:lnTo>
                    <a:pt x="1274" y="4132"/>
                  </a:lnTo>
                  <a:lnTo>
                    <a:pt x="1441" y="3823"/>
                  </a:lnTo>
                  <a:close/>
                  <a:moveTo>
                    <a:pt x="7799" y="5442"/>
                  </a:moveTo>
                  <a:lnTo>
                    <a:pt x="7799" y="13122"/>
                  </a:lnTo>
                  <a:lnTo>
                    <a:pt x="655" y="13122"/>
                  </a:lnTo>
                  <a:lnTo>
                    <a:pt x="655" y="5442"/>
                  </a:lnTo>
                  <a:close/>
                  <a:moveTo>
                    <a:pt x="7799" y="13669"/>
                  </a:moveTo>
                  <a:lnTo>
                    <a:pt x="7799" y="14146"/>
                  </a:lnTo>
                  <a:lnTo>
                    <a:pt x="655" y="14146"/>
                  </a:lnTo>
                  <a:lnTo>
                    <a:pt x="655" y="13669"/>
                  </a:lnTo>
                  <a:close/>
                  <a:moveTo>
                    <a:pt x="7799" y="14681"/>
                  </a:moveTo>
                  <a:lnTo>
                    <a:pt x="7799" y="15860"/>
                  </a:lnTo>
                  <a:lnTo>
                    <a:pt x="655" y="15860"/>
                  </a:lnTo>
                  <a:lnTo>
                    <a:pt x="655" y="14681"/>
                  </a:lnTo>
                  <a:close/>
                  <a:moveTo>
                    <a:pt x="2239" y="1"/>
                  </a:moveTo>
                  <a:cubicBezTo>
                    <a:pt x="1012" y="1"/>
                    <a:pt x="0" y="1013"/>
                    <a:pt x="0" y="2239"/>
                  </a:cubicBezTo>
                  <a:cubicBezTo>
                    <a:pt x="0" y="2882"/>
                    <a:pt x="274" y="3489"/>
                    <a:pt x="750" y="3930"/>
                  </a:cubicBezTo>
                  <a:lnTo>
                    <a:pt x="238" y="4894"/>
                  </a:lnTo>
                  <a:lnTo>
                    <a:pt x="96" y="4894"/>
                  </a:lnTo>
                  <a:lnTo>
                    <a:pt x="96" y="5144"/>
                  </a:lnTo>
                  <a:lnTo>
                    <a:pt x="96" y="5192"/>
                  </a:lnTo>
                  <a:lnTo>
                    <a:pt x="96" y="13110"/>
                  </a:lnTo>
                  <a:lnTo>
                    <a:pt x="84" y="13110"/>
                  </a:lnTo>
                  <a:lnTo>
                    <a:pt x="84" y="14681"/>
                  </a:lnTo>
                  <a:lnTo>
                    <a:pt x="96" y="14681"/>
                  </a:lnTo>
                  <a:lnTo>
                    <a:pt x="96" y="16408"/>
                  </a:lnTo>
                  <a:lnTo>
                    <a:pt x="8358" y="16408"/>
                  </a:lnTo>
                  <a:lnTo>
                    <a:pt x="8358" y="14681"/>
                  </a:lnTo>
                  <a:lnTo>
                    <a:pt x="8370" y="14681"/>
                  </a:lnTo>
                  <a:lnTo>
                    <a:pt x="8370" y="13110"/>
                  </a:lnTo>
                  <a:lnTo>
                    <a:pt x="8358" y="13110"/>
                  </a:lnTo>
                  <a:lnTo>
                    <a:pt x="8347" y="5192"/>
                  </a:lnTo>
                  <a:lnTo>
                    <a:pt x="8347" y="5144"/>
                  </a:lnTo>
                  <a:lnTo>
                    <a:pt x="8347" y="4894"/>
                  </a:lnTo>
                  <a:lnTo>
                    <a:pt x="8216" y="4894"/>
                  </a:lnTo>
                  <a:lnTo>
                    <a:pt x="7335" y="3275"/>
                  </a:lnTo>
                  <a:lnTo>
                    <a:pt x="4251" y="3275"/>
                  </a:lnTo>
                  <a:cubicBezTo>
                    <a:pt x="4418" y="2954"/>
                    <a:pt x="4489" y="2597"/>
                    <a:pt x="4489" y="2239"/>
                  </a:cubicBezTo>
                  <a:cubicBezTo>
                    <a:pt x="4489" y="1013"/>
                    <a:pt x="3477" y="1"/>
                    <a:pt x="2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9"/>
            <p:cNvSpPr/>
            <p:nvPr/>
          </p:nvSpPr>
          <p:spPr>
            <a:xfrm>
              <a:off x="3753425" y="3482100"/>
              <a:ext cx="29200" cy="28900"/>
            </a:xfrm>
            <a:custGeom>
              <a:avLst/>
              <a:gdLst/>
              <a:ahLst/>
              <a:cxnLst/>
              <a:rect l="l" t="t" r="r" b="b"/>
              <a:pathLst>
                <a:path w="1168" h="1156" extrusionOk="0">
                  <a:moveTo>
                    <a:pt x="298" y="1"/>
                  </a:moveTo>
                  <a:lnTo>
                    <a:pt x="298" y="298"/>
                  </a:lnTo>
                  <a:lnTo>
                    <a:pt x="1" y="298"/>
                  </a:lnTo>
                  <a:lnTo>
                    <a:pt x="1" y="858"/>
                  </a:lnTo>
                  <a:lnTo>
                    <a:pt x="298" y="858"/>
                  </a:lnTo>
                  <a:lnTo>
                    <a:pt x="298" y="1156"/>
                  </a:lnTo>
                  <a:lnTo>
                    <a:pt x="846" y="1156"/>
                  </a:lnTo>
                  <a:lnTo>
                    <a:pt x="846" y="858"/>
                  </a:lnTo>
                  <a:lnTo>
                    <a:pt x="1168" y="858"/>
                  </a:lnTo>
                  <a:lnTo>
                    <a:pt x="1168" y="298"/>
                  </a:lnTo>
                  <a:lnTo>
                    <a:pt x="846" y="298"/>
                  </a:lnTo>
                  <a:lnTo>
                    <a:pt x="8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9"/>
            <p:cNvSpPr/>
            <p:nvPr/>
          </p:nvSpPr>
          <p:spPr>
            <a:xfrm>
              <a:off x="3771300" y="3381200"/>
              <a:ext cx="13125" cy="13725"/>
            </a:xfrm>
            <a:custGeom>
              <a:avLst/>
              <a:gdLst/>
              <a:ahLst/>
              <a:cxnLst/>
              <a:rect l="l" t="t" r="r" b="b"/>
              <a:pathLst>
                <a:path w="525" h="549" extrusionOk="0">
                  <a:moveTo>
                    <a:pt x="0" y="1"/>
                  </a:moveTo>
                  <a:lnTo>
                    <a:pt x="0" y="548"/>
                  </a:lnTo>
                  <a:lnTo>
                    <a:pt x="524" y="548"/>
                  </a:lnTo>
                  <a:lnTo>
                    <a:pt x="52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9"/>
            <p:cNvSpPr/>
            <p:nvPr/>
          </p:nvSpPr>
          <p:spPr>
            <a:xfrm>
              <a:off x="3576625" y="3567825"/>
              <a:ext cx="161650" cy="161650"/>
            </a:xfrm>
            <a:custGeom>
              <a:avLst/>
              <a:gdLst/>
              <a:ahLst/>
              <a:cxnLst/>
              <a:rect l="l" t="t" r="r" b="b"/>
              <a:pathLst>
                <a:path w="6466" h="6466" extrusionOk="0">
                  <a:moveTo>
                    <a:pt x="3239" y="560"/>
                  </a:moveTo>
                  <a:cubicBezTo>
                    <a:pt x="4703" y="560"/>
                    <a:pt x="5918" y="1763"/>
                    <a:pt x="5918" y="3239"/>
                  </a:cubicBezTo>
                  <a:cubicBezTo>
                    <a:pt x="5918" y="4716"/>
                    <a:pt x="4703" y="5918"/>
                    <a:pt x="3239" y="5918"/>
                  </a:cubicBezTo>
                  <a:cubicBezTo>
                    <a:pt x="1763" y="5918"/>
                    <a:pt x="560" y="4716"/>
                    <a:pt x="560" y="3239"/>
                  </a:cubicBezTo>
                  <a:cubicBezTo>
                    <a:pt x="560" y="1763"/>
                    <a:pt x="1763" y="560"/>
                    <a:pt x="3239" y="560"/>
                  </a:cubicBezTo>
                  <a:close/>
                  <a:moveTo>
                    <a:pt x="3239" y="1"/>
                  </a:moveTo>
                  <a:cubicBezTo>
                    <a:pt x="1453" y="1"/>
                    <a:pt x="1" y="1453"/>
                    <a:pt x="1" y="3239"/>
                  </a:cubicBezTo>
                  <a:cubicBezTo>
                    <a:pt x="1" y="5025"/>
                    <a:pt x="1453" y="6466"/>
                    <a:pt x="3239" y="6466"/>
                  </a:cubicBezTo>
                  <a:cubicBezTo>
                    <a:pt x="5025" y="6466"/>
                    <a:pt x="6466" y="5025"/>
                    <a:pt x="6466" y="3239"/>
                  </a:cubicBezTo>
                  <a:cubicBezTo>
                    <a:pt x="6466" y="1453"/>
                    <a:pt x="5025" y="1"/>
                    <a:pt x="3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9"/>
            <p:cNvSpPr/>
            <p:nvPr/>
          </p:nvSpPr>
          <p:spPr>
            <a:xfrm>
              <a:off x="3584950" y="3450850"/>
              <a:ext cx="46475" cy="46450"/>
            </a:xfrm>
            <a:custGeom>
              <a:avLst/>
              <a:gdLst/>
              <a:ahLst/>
              <a:cxnLst/>
              <a:rect l="l" t="t" r="r" b="b"/>
              <a:pathLst>
                <a:path w="1859" h="1858" extrusionOk="0">
                  <a:moveTo>
                    <a:pt x="1311" y="548"/>
                  </a:moveTo>
                  <a:lnTo>
                    <a:pt x="1311" y="1310"/>
                  </a:lnTo>
                  <a:lnTo>
                    <a:pt x="549" y="1310"/>
                  </a:lnTo>
                  <a:lnTo>
                    <a:pt x="549" y="548"/>
                  </a:lnTo>
                  <a:close/>
                  <a:moveTo>
                    <a:pt x="1" y="1"/>
                  </a:moveTo>
                  <a:lnTo>
                    <a:pt x="1" y="1858"/>
                  </a:lnTo>
                  <a:lnTo>
                    <a:pt x="1858" y="1858"/>
                  </a:lnTo>
                  <a:lnTo>
                    <a:pt x="18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9"/>
            <p:cNvSpPr/>
            <p:nvPr/>
          </p:nvSpPr>
          <p:spPr>
            <a:xfrm>
              <a:off x="3537925" y="3395500"/>
              <a:ext cx="29200" cy="29175"/>
            </a:xfrm>
            <a:custGeom>
              <a:avLst/>
              <a:gdLst/>
              <a:ahLst/>
              <a:cxnLst/>
              <a:rect l="l" t="t" r="r" b="b"/>
              <a:pathLst>
                <a:path w="1168" h="1167" extrusionOk="0">
                  <a:moveTo>
                    <a:pt x="322" y="0"/>
                  </a:moveTo>
                  <a:lnTo>
                    <a:pt x="322" y="310"/>
                  </a:lnTo>
                  <a:lnTo>
                    <a:pt x="1" y="310"/>
                  </a:lnTo>
                  <a:lnTo>
                    <a:pt x="1" y="857"/>
                  </a:lnTo>
                  <a:lnTo>
                    <a:pt x="322" y="857"/>
                  </a:lnTo>
                  <a:lnTo>
                    <a:pt x="322" y="1167"/>
                  </a:lnTo>
                  <a:lnTo>
                    <a:pt x="870" y="1167"/>
                  </a:lnTo>
                  <a:lnTo>
                    <a:pt x="870" y="857"/>
                  </a:lnTo>
                  <a:lnTo>
                    <a:pt x="1168" y="857"/>
                  </a:lnTo>
                  <a:lnTo>
                    <a:pt x="1168" y="310"/>
                  </a:lnTo>
                  <a:lnTo>
                    <a:pt x="870" y="310"/>
                  </a:lnTo>
                  <a:lnTo>
                    <a:pt x="8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4" name="Google Shape;10544;p69"/>
          <p:cNvGrpSpPr/>
          <p:nvPr/>
        </p:nvGrpSpPr>
        <p:grpSpPr>
          <a:xfrm>
            <a:off x="5023591" y="1854384"/>
            <a:ext cx="526423" cy="524080"/>
            <a:chOff x="4125200" y="2626650"/>
            <a:chExt cx="466150" cy="464075"/>
          </a:xfrm>
        </p:grpSpPr>
        <p:sp>
          <p:nvSpPr>
            <p:cNvPr id="10545" name="Google Shape;10545;p69"/>
            <p:cNvSpPr/>
            <p:nvPr/>
          </p:nvSpPr>
          <p:spPr>
            <a:xfrm>
              <a:off x="4223425" y="2637050"/>
              <a:ext cx="367925" cy="187850"/>
            </a:xfrm>
            <a:custGeom>
              <a:avLst/>
              <a:gdLst/>
              <a:ahLst/>
              <a:cxnLst/>
              <a:rect l="l" t="t" r="r" b="b"/>
              <a:pathLst>
                <a:path w="14717" h="7514" extrusionOk="0">
                  <a:moveTo>
                    <a:pt x="2632" y="870"/>
                  </a:moveTo>
                  <a:lnTo>
                    <a:pt x="2632" y="942"/>
                  </a:lnTo>
                  <a:cubicBezTo>
                    <a:pt x="2632" y="965"/>
                    <a:pt x="2620" y="989"/>
                    <a:pt x="2620" y="1013"/>
                  </a:cubicBezTo>
                  <a:lnTo>
                    <a:pt x="2620" y="942"/>
                  </a:lnTo>
                  <a:cubicBezTo>
                    <a:pt x="2620" y="906"/>
                    <a:pt x="2632" y="894"/>
                    <a:pt x="2632" y="870"/>
                  </a:cubicBezTo>
                  <a:close/>
                  <a:moveTo>
                    <a:pt x="3156" y="1561"/>
                  </a:moveTo>
                  <a:cubicBezTo>
                    <a:pt x="3180" y="1561"/>
                    <a:pt x="3192" y="1584"/>
                    <a:pt x="3227" y="1584"/>
                  </a:cubicBezTo>
                  <a:lnTo>
                    <a:pt x="3156" y="1584"/>
                  </a:lnTo>
                  <a:cubicBezTo>
                    <a:pt x="3120" y="1584"/>
                    <a:pt x="3108" y="1561"/>
                    <a:pt x="3085" y="1561"/>
                  </a:cubicBezTo>
                  <a:close/>
                  <a:moveTo>
                    <a:pt x="13657" y="1144"/>
                  </a:moveTo>
                  <a:lnTo>
                    <a:pt x="13776" y="1442"/>
                  </a:lnTo>
                  <a:lnTo>
                    <a:pt x="2287" y="3799"/>
                  </a:lnTo>
                  <a:lnTo>
                    <a:pt x="2203" y="3585"/>
                  </a:lnTo>
                  <a:lnTo>
                    <a:pt x="13657" y="1144"/>
                  </a:lnTo>
                  <a:close/>
                  <a:moveTo>
                    <a:pt x="1703" y="2263"/>
                  </a:moveTo>
                  <a:lnTo>
                    <a:pt x="1703" y="2263"/>
                  </a:lnTo>
                  <a:cubicBezTo>
                    <a:pt x="1644" y="2370"/>
                    <a:pt x="1620" y="2466"/>
                    <a:pt x="1572" y="2573"/>
                  </a:cubicBezTo>
                  <a:cubicBezTo>
                    <a:pt x="1489" y="2858"/>
                    <a:pt x="1465" y="3144"/>
                    <a:pt x="1513" y="3406"/>
                  </a:cubicBezTo>
                  <a:cubicBezTo>
                    <a:pt x="1513" y="3442"/>
                    <a:pt x="1525" y="3466"/>
                    <a:pt x="1525" y="3501"/>
                  </a:cubicBezTo>
                  <a:cubicBezTo>
                    <a:pt x="1572" y="3680"/>
                    <a:pt x="1632" y="3847"/>
                    <a:pt x="1739" y="4001"/>
                  </a:cubicBezTo>
                  <a:lnTo>
                    <a:pt x="727" y="4156"/>
                  </a:lnTo>
                  <a:cubicBezTo>
                    <a:pt x="787" y="3573"/>
                    <a:pt x="1013" y="2906"/>
                    <a:pt x="1703" y="2263"/>
                  </a:cubicBezTo>
                  <a:close/>
                  <a:moveTo>
                    <a:pt x="13931" y="2787"/>
                  </a:moveTo>
                  <a:lnTo>
                    <a:pt x="14003" y="3061"/>
                  </a:lnTo>
                  <a:lnTo>
                    <a:pt x="3525" y="4537"/>
                  </a:lnTo>
                  <a:lnTo>
                    <a:pt x="656" y="4942"/>
                  </a:lnTo>
                  <a:lnTo>
                    <a:pt x="620" y="4716"/>
                  </a:lnTo>
                  <a:lnTo>
                    <a:pt x="13931" y="2787"/>
                  </a:lnTo>
                  <a:close/>
                  <a:moveTo>
                    <a:pt x="3394" y="5121"/>
                  </a:moveTo>
                  <a:cubicBezTo>
                    <a:pt x="4168" y="5764"/>
                    <a:pt x="3882" y="6490"/>
                    <a:pt x="3835" y="6609"/>
                  </a:cubicBezTo>
                  <a:cubicBezTo>
                    <a:pt x="3799" y="6668"/>
                    <a:pt x="3477" y="6954"/>
                    <a:pt x="2965" y="6954"/>
                  </a:cubicBezTo>
                  <a:cubicBezTo>
                    <a:pt x="2596" y="6954"/>
                    <a:pt x="2215" y="6823"/>
                    <a:pt x="1846" y="6561"/>
                  </a:cubicBezTo>
                  <a:cubicBezTo>
                    <a:pt x="1501" y="6335"/>
                    <a:pt x="1191" y="5930"/>
                    <a:pt x="977" y="5466"/>
                  </a:cubicBezTo>
                  <a:lnTo>
                    <a:pt x="3394" y="5121"/>
                  </a:lnTo>
                  <a:close/>
                  <a:moveTo>
                    <a:pt x="2739" y="1"/>
                  </a:moveTo>
                  <a:lnTo>
                    <a:pt x="2525" y="144"/>
                  </a:lnTo>
                  <a:cubicBezTo>
                    <a:pt x="2489" y="180"/>
                    <a:pt x="2108" y="465"/>
                    <a:pt x="2072" y="894"/>
                  </a:cubicBezTo>
                  <a:cubicBezTo>
                    <a:pt x="2049" y="1025"/>
                    <a:pt x="2084" y="1156"/>
                    <a:pt x="2108" y="1275"/>
                  </a:cubicBezTo>
                  <a:cubicBezTo>
                    <a:pt x="537" y="2251"/>
                    <a:pt x="203" y="3454"/>
                    <a:pt x="179" y="4228"/>
                  </a:cubicBezTo>
                  <a:lnTo>
                    <a:pt x="1" y="4251"/>
                  </a:lnTo>
                  <a:lnTo>
                    <a:pt x="179" y="5585"/>
                  </a:lnTo>
                  <a:lnTo>
                    <a:pt x="406" y="5549"/>
                  </a:lnTo>
                  <a:cubicBezTo>
                    <a:pt x="644" y="6180"/>
                    <a:pt x="1037" y="6728"/>
                    <a:pt x="1513" y="7038"/>
                  </a:cubicBezTo>
                  <a:cubicBezTo>
                    <a:pt x="1989" y="7347"/>
                    <a:pt x="2465" y="7514"/>
                    <a:pt x="2942" y="7514"/>
                  </a:cubicBezTo>
                  <a:cubicBezTo>
                    <a:pt x="3716" y="7514"/>
                    <a:pt x="4228" y="7085"/>
                    <a:pt x="4335" y="6859"/>
                  </a:cubicBezTo>
                  <a:cubicBezTo>
                    <a:pt x="4370" y="6740"/>
                    <a:pt x="4751" y="5859"/>
                    <a:pt x="4061" y="5037"/>
                  </a:cubicBezTo>
                  <a:lnTo>
                    <a:pt x="14717" y="3525"/>
                  </a:lnTo>
                  <a:lnTo>
                    <a:pt x="14336" y="2156"/>
                  </a:lnTo>
                  <a:lnTo>
                    <a:pt x="9954" y="2799"/>
                  </a:lnTo>
                  <a:lnTo>
                    <a:pt x="9954" y="2799"/>
                  </a:lnTo>
                  <a:lnTo>
                    <a:pt x="14550" y="1858"/>
                  </a:lnTo>
                  <a:lnTo>
                    <a:pt x="13991" y="513"/>
                  </a:lnTo>
                  <a:lnTo>
                    <a:pt x="2072" y="3037"/>
                  </a:lnTo>
                  <a:cubicBezTo>
                    <a:pt x="2096" y="2644"/>
                    <a:pt x="2311" y="2275"/>
                    <a:pt x="2680" y="1977"/>
                  </a:cubicBezTo>
                  <a:cubicBezTo>
                    <a:pt x="2799" y="2049"/>
                    <a:pt x="2930" y="2132"/>
                    <a:pt x="3096" y="2144"/>
                  </a:cubicBezTo>
                  <a:lnTo>
                    <a:pt x="3180" y="2144"/>
                  </a:lnTo>
                  <a:cubicBezTo>
                    <a:pt x="3573" y="2144"/>
                    <a:pt x="3882" y="1870"/>
                    <a:pt x="3930" y="1846"/>
                  </a:cubicBezTo>
                  <a:lnTo>
                    <a:pt x="4108" y="1680"/>
                  </a:lnTo>
                  <a:lnTo>
                    <a:pt x="3954" y="1477"/>
                  </a:lnTo>
                  <a:cubicBezTo>
                    <a:pt x="3930" y="1430"/>
                    <a:pt x="3644" y="1061"/>
                    <a:pt x="3215" y="1013"/>
                  </a:cubicBezTo>
                  <a:lnTo>
                    <a:pt x="3204" y="1013"/>
                  </a:lnTo>
                  <a:lnTo>
                    <a:pt x="3204" y="1001"/>
                  </a:lnTo>
                  <a:cubicBezTo>
                    <a:pt x="3239" y="561"/>
                    <a:pt x="2930" y="203"/>
                    <a:pt x="2906" y="180"/>
                  </a:cubicBezTo>
                  <a:lnTo>
                    <a:pt x="27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9"/>
            <p:cNvSpPr/>
            <p:nvPr/>
          </p:nvSpPr>
          <p:spPr>
            <a:xfrm>
              <a:off x="4176100" y="2846900"/>
              <a:ext cx="355725" cy="243825"/>
            </a:xfrm>
            <a:custGeom>
              <a:avLst/>
              <a:gdLst/>
              <a:ahLst/>
              <a:cxnLst/>
              <a:rect l="l" t="t" r="r" b="b"/>
              <a:pathLst>
                <a:path w="14229" h="9753" extrusionOk="0">
                  <a:moveTo>
                    <a:pt x="10823" y="572"/>
                  </a:moveTo>
                  <a:lnTo>
                    <a:pt x="11919" y="3096"/>
                  </a:lnTo>
                  <a:lnTo>
                    <a:pt x="2322" y="3096"/>
                  </a:lnTo>
                  <a:lnTo>
                    <a:pt x="3406" y="572"/>
                  </a:lnTo>
                  <a:close/>
                  <a:moveTo>
                    <a:pt x="12014" y="3668"/>
                  </a:moveTo>
                  <a:lnTo>
                    <a:pt x="11776" y="4918"/>
                  </a:lnTo>
                  <a:lnTo>
                    <a:pt x="2453" y="4918"/>
                  </a:lnTo>
                  <a:lnTo>
                    <a:pt x="2239" y="3668"/>
                  </a:lnTo>
                  <a:close/>
                  <a:moveTo>
                    <a:pt x="11669" y="5466"/>
                  </a:moveTo>
                  <a:lnTo>
                    <a:pt x="11359" y="7156"/>
                  </a:lnTo>
                  <a:lnTo>
                    <a:pt x="2870" y="7156"/>
                  </a:lnTo>
                  <a:lnTo>
                    <a:pt x="2561" y="5466"/>
                  </a:lnTo>
                  <a:close/>
                  <a:moveTo>
                    <a:pt x="11252" y="7728"/>
                  </a:moveTo>
                  <a:lnTo>
                    <a:pt x="10990" y="9181"/>
                  </a:lnTo>
                  <a:lnTo>
                    <a:pt x="3251" y="9181"/>
                  </a:lnTo>
                  <a:lnTo>
                    <a:pt x="2977" y="7728"/>
                  </a:lnTo>
                  <a:close/>
                  <a:moveTo>
                    <a:pt x="3037" y="1"/>
                  </a:moveTo>
                  <a:lnTo>
                    <a:pt x="1799" y="2846"/>
                  </a:lnTo>
                  <a:lnTo>
                    <a:pt x="465" y="941"/>
                  </a:lnTo>
                  <a:lnTo>
                    <a:pt x="1" y="1263"/>
                  </a:lnTo>
                  <a:lnTo>
                    <a:pt x="1620" y="3573"/>
                  </a:lnTo>
                  <a:lnTo>
                    <a:pt x="2775" y="9752"/>
                  </a:lnTo>
                  <a:lnTo>
                    <a:pt x="11443" y="9752"/>
                  </a:lnTo>
                  <a:lnTo>
                    <a:pt x="12598" y="3585"/>
                  </a:lnTo>
                  <a:lnTo>
                    <a:pt x="14229" y="1263"/>
                  </a:lnTo>
                  <a:lnTo>
                    <a:pt x="13764" y="941"/>
                  </a:lnTo>
                  <a:lnTo>
                    <a:pt x="12419" y="2846"/>
                  </a:lnTo>
                  <a:lnTo>
                    <a:pt x="1118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9"/>
            <p:cNvSpPr/>
            <p:nvPr/>
          </p:nvSpPr>
          <p:spPr>
            <a:xfrm>
              <a:off x="4545500" y="2820725"/>
              <a:ext cx="14300" cy="14300"/>
            </a:xfrm>
            <a:custGeom>
              <a:avLst/>
              <a:gdLst/>
              <a:ahLst/>
              <a:cxnLst/>
              <a:rect l="l" t="t" r="r" b="b"/>
              <a:pathLst>
                <a:path w="572" h="572" extrusionOk="0">
                  <a:moveTo>
                    <a:pt x="0" y="0"/>
                  </a:moveTo>
                  <a:lnTo>
                    <a:pt x="0"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9"/>
            <p:cNvSpPr/>
            <p:nvPr/>
          </p:nvSpPr>
          <p:spPr>
            <a:xfrm>
              <a:off x="4125200" y="2896925"/>
              <a:ext cx="14025" cy="14000"/>
            </a:xfrm>
            <a:custGeom>
              <a:avLst/>
              <a:gdLst/>
              <a:ahLst/>
              <a:cxnLst/>
              <a:rect l="l" t="t" r="r" b="b"/>
              <a:pathLst>
                <a:path w="561" h="560" extrusionOk="0">
                  <a:moveTo>
                    <a:pt x="1" y="0"/>
                  </a:moveTo>
                  <a:lnTo>
                    <a:pt x="1"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9"/>
            <p:cNvSpPr/>
            <p:nvPr/>
          </p:nvSpPr>
          <p:spPr>
            <a:xfrm>
              <a:off x="4178775" y="3040075"/>
              <a:ext cx="14025" cy="14025"/>
            </a:xfrm>
            <a:custGeom>
              <a:avLst/>
              <a:gdLst/>
              <a:ahLst/>
              <a:cxnLst/>
              <a:rect l="l" t="t" r="r" b="b"/>
              <a:pathLst>
                <a:path w="561" h="561" extrusionOk="0">
                  <a:moveTo>
                    <a:pt x="1" y="1"/>
                  </a:moveTo>
                  <a:lnTo>
                    <a:pt x="1" y="561"/>
                  </a:lnTo>
                  <a:lnTo>
                    <a:pt x="560" y="561"/>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9"/>
            <p:cNvSpPr/>
            <p:nvPr/>
          </p:nvSpPr>
          <p:spPr>
            <a:xfrm>
              <a:off x="4392500" y="2782325"/>
              <a:ext cx="14325" cy="14000"/>
            </a:xfrm>
            <a:custGeom>
              <a:avLst/>
              <a:gdLst/>
              <a:ahLst/>
              <a:cxnLst/>
              <a:rect l="l" t="t" r="r" b="b"/>
              <a:pathLst>
                <a:path w="573" h="560" extrusionOk="0">
                  <a:moveTo>
                    <a:pt x="1" y="0"/>
                  </a:moveTo>
                  <a:lnTo>
                    <a:pt x="1" y="560"/>
                  </a:lnTo>
                  <a:lnTo>
                    <a:pt x="572" y="560"/>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9"/>
            <p:cNvSpPr/>
            <p:nvPr/>
          </p:nvSpPr>
          <p:spPr>
            <a:xfrm>
              <a:off x="4340125" y="2626650"/>
              <a:ext cx="14300" cy="14000"/>
            </a:xfrm>
            <a:custGeom>
              <a:avLst/>
              <a:gdLst/>
              <a:ahLst/>
              <a:cxnLst/>
              <a:rect l="l" t="t" r="r" b="b"/>
              <a:pathLst>
                <a:path w="572" h="560" extrusionOk="0">
                  <a:moveTo>
                    <a:pt x="0" y="0"/>
                  </a:moveTo>
                  <a:lnTo>
                    <a:pt x="0" y="560"/>
                  </a:lnTo>
                  <a:lnTo>
                    <a:pt x="572" y="560"/>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9"/>
            <p:cNvSpPr/>
            <p:nvPr/>
          </p:nvSpPr>
          <p:spPr>
            <a:xfrm>
              <a:off x="4469600" y="2640050"/>
              <a:ext cx="14300" cy="14000"/>
            </a:xfrm>
            <a:custGeom>
              <a:avLst/>
              <a:gdLst/>
              <a:ahLst/>
              <a:cxnLst/>
              <a:rect l="l" t="t" r="r" b="b"/>
              <a:pathLst>
                <a:path w="572" h="560" extrusionOk="0">
                  <a:moveTo>
                    <a:pt x="0" y="0"/>
                  </a:moveTo>
                  <a:lnTo>
                    <a:pt x="0" y="560"/>
                  </a:lnTo>
                  <a:lnTo>
                    <a:pt x="572" y="560"/>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9"/>
            <p:cNvSpPr/>
            <p:nvPr/>
          </p:nvSpPr>
          <p:spPr>
            <a:xfrm>
              <a:off x="4538650" y="2981150"/>
              <a:ext cx="14025" cy="14325"/>
            </a:xfrm>
            <a:custGeom>
              <a:avLst/>
              <a:gdLst/>
              <a:ahLst/>
              <a:cxnLst/>
              <a:rect l="l" t="t" r="r" b="b"/>
              <a:pathLst>
                <a:path w="561" h="573" extrusionOk="0">
                  <a:moveTo>
                    <a:pt x="1" y="1"/>
                  </a:moveTo>
                  <a:lnTo>
                    <a:pt x="1" y="572"/>
                  </a:lnTo>
                  <a:lnTo>
                    <a:pt x="560" y="572"/>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9"/>
            <p:cNvSpPr/>
            <p:nvPr/>
          </p:nvSpPr>
          <p:spPr>
            <a:xfrm>
              <a:off x="4157950" y="2743025"/>
              <a:ext cx="41400" cy="14325"/>
            </a:xfrm>
            <a:custGeom>
              <a:avLst/>
              <a:gdLst/>
              <a:ahLst/>
              <a:cxnLst/>
              <a:rect l="l" t="t" r="r" b="b"/>
              <a:pathLst>
                <a:path w="1656" h="573" extrusionOk="0">
                  <a:moveTo>
                    <a:pt x="0" y="1"/>
                  </a:moveTo>
                  <a:lnTo>
                    <a:pt x="0" y="572"/>
                  </a:lnTo>
                  <a:lnTo>
                    <a:pt x="1655" y="572"/>
                  </a:lnTo>
                  <a:lnTo>
                    <a:pt x="16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9"/>
            <p:cNvSpPr/>
            <p:nvPr/>
          </p:nvSpPr>
          <p:spPr>
            <a:xfrm>
              <a:off x="4180875" y="2671600"/>
              <a:ext cx="39600" cy="39300"/>
            </a:xfrm>
            <a:custGeom>
              <a:avLst/>
              <a:gdLst/>
              <a:ahLst/>
              <a:cxnLst/>
              <a:rect l="l" t="t" r="r" b="b"/>
              <a:pathLst>
                <a:path w="1584" h="1572" extrusionOk="0">
                  <a:moveTo>
                    <a:pt x="405" y="0"/>
                  </a:moveTo>
                  <a:lnTo>
                    <a:pt x="0" y="393"/>
                  </a:lnTo>
                  <a:lnTo>
                    <a:pt x="1179" y="1572"/>
                  </a:lnTo>
                  <a:lnTo>
                    <a:pt x="1584" y="1179"/>
                  </a:lnTo>
                  <a:lnTo>
                    <a:pt x="4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9"/>
            <p:cNvSpPr/>
            <p:nvPr/>
          </p:nvSpPr>
          <p:spPr>
            <a:xfrm>
              <a:off x="4180875" y="2790350"/>
              <a:ext cx="39600" cy="39325"/>
            </a:xfrm>
            <a:custGeom>
              <a:avLst/>
              <a:gdLst/>
              <a:ahLst/>
              <a:cxnLst/>
              <a:rect l="l" t="t" r="r" b="b"/>
              <a:pathLst>
                <a:path w="1584" h="1573" extrusionOk="0">
                  <a:moveTo>
                    <a:pt x="1179" y="1"/>
                  </a:moveTo>
                  <a:lnTo>
                    <a:pt x="0" y="1179"/>
                  </a:lnTo>
                  <a:lnTo>
                    <a:pt x="405" y="1572"/>
                  </a:lnTo>
                  <a:lnTo>
                    <a:pt x="1584" y="394"/>
                  </a:lnTo>
                  <a:lnTo>
                    <a:pt x="1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7" name="Google Shape;10557;p69"/>
          <p:cNvGrpSpPr/>
          <p:nvPr/>
        </p:nvGrpSpPr>
        <p:grpSpPr>
          <a:xfrm>
            <a:off x="5031308" y="3268857"/>
            <a:ext cx="510980" cy="526084"/>
            <a:chOff x="5430725" y="1859000"/>
            <a:chExt cx="452475" cy="465850"/>
          </a:xfrm>
        </p:grpSpPr>
        <p:sp>
          <p:nvSpPr>
            <p:cNvPr id="10558" name="Google Shape;10558;p69"/>
            <p:cNvSpPr/>
            <p:nvPr/>
          </p:nvSpPr>
          <p:spPr>
            <a:xfrm>
              <a:off x="5553950" y="1883400"/>
              <a:ext cx="206000" cy="206000"/>
            </a:xfrm>
            <a:custGeom>
              <a:avLst/>
              <a:gdLst/>
              <a:ahLst/>
              <a:cxnLst/>
              <a:rect l="l" t="t" r="r" b="b"/>
              <a:pathLst>
                <a:path w="8240" h="8240" extrusionOk="0">
                  <a:moveTo>
                    <a:pt x="4120" y="560"/>
                  </a:moveTo>
                  <a:cubicBezTo>
                    <a:pt x="6085" y="560"/>
                    <a:pt x="7680" y="2155"/>
                    <a:pt x="7680" y="4120"/>
                  </a:cubicBezTo>
                  <a:cubicBezTo>
                    <a:pt x="7680" y="6061"/>
                    <a:pt x="6085" y="7680"/>
                    <a:pt x="4120" y="7680"/>
                  </a:cubicBezTo>
                  <a:cubicBezTo>
                    <a:pt x="2156" y="7680"/>
                    <a:pt x="560" y="6084"/>
                    <a:pt x="560" y="4120"/>
                  </a:cubicBezTo>
                  <a:cubicBezTo>
                    <a:pt x="560" y="2155"/>
                    <a:pt x="2156" y="560"/>
                    <a:pt x="4120" y="560"/>
                  </a:cubicBezTo>
                  <a:close/>
                  <a:moveTo>
                    <a:pt x="4120" y="0"/>
                  </a:moveTo>
                  <a:cubicBezTo>
                    <a:pt x="1846" y="0"/>
                    <a:pt x="1" y="1846"/>
                    <a:pt x="1" y="4120"/>
                  </a:cubicBezTo>
                  <a:cubicBezTo>
                    <a:pt x="1" y="6394"/>
                    <a:pt x="1846" y="8239"/>
                    <a:pt x="4120" y="8239"/>
                  </a:cubicBezTo>
                  <a:cubicBezTo>
                    <a:pt x="6394" y="8239"/>
                    <a:pt x="8240" y="6394"/>
                    <a:pt x="8240" y="4120"/>
                  </a:cubicBezTo>
                  <a:cubicBezTo>
                    <a:pt x="8228" y="1846"/>
                    <a:pt x="6382" y="0"/>
                    <a:pt x="4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9"/>
            <p:cNvSpPr/>
            <p:nvPr/>
          </p:nvSpPr>
          <p:spPr>
            <a:xfrm>
              <a:off x="5513475" y="1859000"/>
              <a:ext cx="287550" cy="465850"/>
            </a:xfrm>
            <a:custGeom>
              <a:avLst/>
              <a:gdLst/>
              <a:ahLst/>
              <a:cxnLst/>
              <a:rect l="l" t="t" r="r" b="b"/>
              <a:pathLst>
                <a:path w="11502" h="18634" extrusionOk="0">
                  <a:moveTo>
                    <a:pt x="5739" y="560"/>
                  </a:moveTo>
                  <a:cubicBezTo>
                    <a:pt x="8240" y="560"/>
                    <a:pt x="10264" y="2584"/>
                    <a:pt x="10264" y="5084"/>
                  </a:cubicBezTo>
                  <a:cubicBezTo>
                    <a:pt x="10264" y="7489"/>
                    <a:pt x="8359" y="9466"/>
                    <a:pt x="5989" y="9608"/>
                  </a:cubicBezTo>
                  <a:lnTo>
                    <a:pt x="5489" y="9608"/>
                  </a:lnTo>
                  <a:cubicBezTo>
                    <a:pt x="3108" y="9466"/>
                    <a:pt x="1215" y="7489"/>
                    <a:pt x="1215" y="5084"/>
                  </a:cubicBezTo>
                  <a:cubicBezTo>
                    <a:pt x="1215" y="2584"/>
                    <a:pt x="3239" y="560"/>
                    <a:pt x="5739" y="560"/>
                  </a:cubicBezTo>
                  <a:close/>
                  <a:moveTo>
                    <a:pt x="917" y="10751"/>
                  </a:moveTo>
                  <a:cubicBezTo>
                    <a:pt x="1108" y="10751"/>
                    <a:pt x="1274" y="10918"/>
                    <a:pt x="1274" y="11109"/>
                  </a:cubicBezTo>
                  <a:cubicBezTo>
                    <a:pt x="1274" y="11299"/>
                    <a:pt x="1108" y="11466"/>
                    <a:pt x="917" y="11466"/>
                  </a:cubicBezTo>
                  <a:cubicBezTo>
                    <a:pt x="727" y="11466"/>
                    <a:pt x="560" y="11299"/>
                    <a:pt x="560" y="11109"/>
                  </a:cubicBezTo>
                  <a:cubicBezTo>
                    <a:pt x="560" y="10918"/>
                    <a:pt x="727" y="10751"/>
                    <a:pt x="917" y="10751"/>
                  </a:cubicBezTo>
                  <a:close/>
                  <a:moveTo>
                    <a:pt x="10538" y="10751"/>
                  </a:moveTo>
                  <a:cubicBezTo>
                    <a:pt x="10728" y="10751"/>
                    <a:pt x="10895" y="10918"/>
                    <a:pt x="10895" y="11109"/>
                  </a:cubicBezTo>
                  <a:cubicBezTo>
                    <a:pt x="10895" y="11299"/>
                    <a:pt x="10740" y="11466"/>
                    <a:pt x="10538" y="11466"/>
                  </a:cubicBezTo>
                  <a:cubicBezTo>
                    <a:pt x="10335" y="11466"/>
                    <a:pt x="10168" y="11299"/>
                    <a:pt x="10168" y="11109"/>
                  </a:cubicBezTo>
                  <a:cubicBezTo>
                    <a:pt x="10168" y="10918"/>
                    <a:pt x="10335" y="10751"/>
                    <a:pt x="10538" y="10751"/>
                  </a:cubicBezTo>
                  <a:close/>
                  <a:moveTo>
                    <a:pt x="6287" y="10156"/>
                  </a:moveTo>
                  <a:lnTo>
                    <a:pt x="6287" y="10763"/>
                  </a:lnTo>
                  <a:lnTo>
                    <a:pt x="5156" y="11906"/>
                  </a:lnTo>
                  <a:lnTo>
                    <a:pt x="5156" y="10156"/>
                  </a:lnTo>
                  <a:close/>
                  <a:moveTo>
                    <a:pt x="6311" y="11549"/>
                  </a:moveTo>
                  <a:lnTo>
                    <a:pt x="6311" y="13145"/>
                  </a:lnTo>
                  <a:lnTo>
                    <a:pt x="5156" y="14288"/>
                  </a:lnTo>
                  <a:lnTo>
                    <a:pt x="5156" y="12704"/>
                  </a:lnTo>
                  <a:lnTo>
                    <a:pt x="6311" y="11549"/>
                  </a:lnTo>
                  <a:close/>
                  <a:moveTo>
                    <a:pt x="6311" y="13930"/>
                  </a:moveTo>
                  <a:lnTo>
                    <a:pt x="6311" y="15526"/>
                  </a:lnTo>
                  <a:lnTo>
                    <a:pt x="5156" y="16669"/>
                  </a:lnTo>
                  <a:lnTo>
                    <a:pt x="5156" y="15085"/>
                  </a:lnTo>
                  <a:lnTo>
                    <a:pt x="6311" y="13930"/>
                  </a:lnTo>
                  <a:close/>
                  <a:moveTo>
                    <a:pt x="6311" y="16300"/>
                  </a:moveTo>
                  <a:lnTo>
                    <a:pt x="6311" y="18086"/>
                  </a:lnTo>
                  <a:lnTo>
                    <a:pt x="5156" y="18086"/>
                  </a:lnTo>
                  <a:lnTo>
                    <a:pt x="5156" y="17443"/>
                  </a:lnTo>
                  <a:lnTo>
                    <a:pt x="6311" y="16300"/>
                  </a:lnTo>
                  <a:close/>
                  <a:moveTo>
                    <a:pt x="5739" y="0"/>
                  </a:moveTo>
                  <a:cubicBezTo>
                    <a:pt x="2941" y="0"/>
                    <a:pt x="667" y="2274"/>
                    <a:pt x="667" y="5084"/>
                  </a:cubicBezTo>
                  <a:lnTo>
                    <a:pt x="667" y="10228"/>
                  </a:lnTo>
                  <a:cubicBezTo>
                    <a:pt x="274" y="10335"/>
                    <a:pt x="0" y="10692"/>
                    <a:pt x="0" y="11109"/>
                  </a:cubicBezTo>
                  <a:cubicBezTo>
                    <a:pt x="0" y="11609"/>
                    <a:pt x="417" y="12025"/>
                    <a:pt x="917" y="12025"/>
                  </a:cubicBezTo>
                  <a:cubicBezTo>
                    <a:pt x="1429" y="12025"/>
                    <a:pt x="1846" y="11609"/>
                    <a:pt x="1846" y="11109"/>
                  </a:cubicBezTo>
                  <a:cubicBezTo>
                    <a:pt x="1846" y="10704"/>
                    <a:pt x="1584" y="10358"/>
                    <a:pt x="1227" y="10239"/>
                  </a:cubicBezTo>
                  <a:lnTo>
                    <a:pt x="1227" y="7382"/>
                  </a:lnTo>
                  <a:cubicBezTo>
                    <a:pt x="1905" y="8715"/>
                    <a:pt x="3156" y="9692"/>
                    <a:pt x="4644" y="10037"/>
                  </a:cubicBezTo>
                  <a:lnTo>
                    <a:pt x="4644" y="18633"/>
                  </a:lnTo>
                  <a:lnTo>
                    <a:pt x="6882" y="18633"/>
                  </a:lnTo>
                  <a:lnTo>
                    <a:pt x="6882" y="10037"/>
                  </a:lnTo>
                  <a:cubicBezTo>
                    <a:pt x="8371" y="9692"/>
                    <a:pt x="9609" y="8715"/>
                    <a:pt x="10299" y="7382"/>
                  </a:cubicBezTo>
                  <a:lnTo>
                    <a:pt x="10299" y="10228"/>
                  </a:lnTo>
                  <a:cubicBezTo>
                    <a:pt x="9918" y="10347"/>
                    <a:pt x="9656" y="10692"/>
                    <a:pt x="9656" y="11109"/>
                  </a:cubicBezTo>
                  <a:cubicBezTo>
                    <a:pt x="9656" y="11609"/>
                    <a:pt x="10073" y="12025"/>
                    <a:pt x="10573" y="12025"/>
                  </a:cubicBezTo>
                  <a:cubicBezTo>
                    <a:pt x="11085" y="12025"/>
                    <a:pt x="11502" y="11609"/>
                    <a:pt x="11502" y="11109"/>
                  </a:cubicBezTo>
                  <a:cubicBezTo>
                    <a:pt x="11454" y="10704"/>
                    <a:pt x="11192" y="10347"/>
                    <a:pt x="10811" y="10228"/>
                  </a:cubicBezTo>
                  <a:lnTo>
                    <a:pt x="10811" y="5084"/>
                  </a:lnTo>
                  <a:cubicBezTo>
                    <a:pt x="10811" y="2274"/>
                    <a:pt x="8537" y="0"/>
                    <a:pt x="57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9"/>
            <p:cNvSpPr/>
            <p:nvPr/>
          </p:nvSpPr>
          <p:spPr>
            <a:xfrm>
              <a:off x="5817375" y="1949775"/>
              <a:ext cx="33975" cy="33950"/>
            </a:xfrm>
            <a:custGeom>
              <a:avLst/>
              <a:gdLst/>
              <a:ahLst/>
              <a:cxnLst/>
              <a:rect l="l" t="t" r="r" b="b"/>
              <a:pathLst>
                <a:path w="1359" h="1358" extrusionOk="0">
                  <a:moveTo>
                    <a:pt x="406" y="0"/>
                  </a:moveTo>
                  <a:lnTo>
                    <a:pt x="406" y="405"/>
                  </a:lnTo>
                  <a:lnTo>
                    <a:pt x="1" y="405"/>
                  </a:lnTo>
                  <a:lnTo>
                    <a:pt x="1" y="953"/>
                  </a:lnTo>
                  <a:lnTo>
                    <a:pt x="406" y="953"/>
                  </a:lnTo>
                  <a:lnTo>
                    <a:pt x="406" y="1358"/>
                  </a:lnTo>
                  <a:lnTo>
                    <a:pt x="953" y="1358"/>
                  </a:lnTo>
                  <a:lnTo>
                    <a:pt x="953" y="953"/>
                  </a:lnTo>
                  <a:lnTo>
                    <a:pt x="1358" y="953"/>
                  </a:lnTo>
                  <a:lnTo>
                    <a:pt x="1358" y="405"/>
                  </a:lnTo>
                  <a:lnTo>
                    <a:pt x="953" y="405"/>
                  </a:lnTo>
                  <a:lnTo>
                    <a:pt x="95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9"/>
            <p:cNvSpPr/>
            <p:nvPr/>
          </p:nvSpPr>
          <p:spPr>
            <a:xfrm>
              <a:off x="5489075" y="2233750"/>
              <a:ext cx="33950" cy="33650"/>
            </a:xfrm>
            <a:custGeom>
              <a:avLst/>
              <a:gdLst/>
              <a:ahLst/>
              <a:cxnLst/>
              <a:rect l="l" t="t" r="r" b="b"/>
              <a:pathLst>
                <a:path w="1358" h="1346" extrusionOk="0">
                  <a:moveTo>
                    <a:pt x="405" y="0"/>
                  </a:moveTo>
                  <a:lnTo>
                    <a:pt x="405" y="393"/>
                  </a:lnTo>
                  <a:lnTo>
                    <a:pt x="0" y="393"/>
                  </a:lnTo>
                  <a:lnTo>
                    <a:pt x="0" y="953"/>
                  </a:lnTo>
                  <a:lnTo>
                    <a:pt x="405" y="953"/>
                  </a:lnTo>
                  <a:lnTo>
                    <a:pt x="405" y="1345"/>
                  </a:lnTo>
                  <a:lnTo>
                    <a:pt x="953" y="1345"/>
                  </a:lnTo>
                  <a:lnTo>
                    <a:pt x="953" y="953"/>
                  </a:lnTo>
                  <a:lnTo>
                    <a:pt x="1357" y="953"/>
                  </a:lnTo>
                  <a:lnTo>
                    <a:pt x="1357" y="393"/>
                  </a:lnTo>
                  <a:lnTo>
                    <a:pt x="953" y="393"/>
                  </a:lnTo>
                  <a:lnTo>
                    <a:pt x="95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9"/>
            <p:cNvSpPr/>
            <p:nvPr/>
          </p:nvSpPr>
          <p:spPr>
            <a:xfrm>
              <a:off x="5489075" y="1865825"/>
              <a:ext cx="33950" cy="33975"/>
            </a:xfrm>
            <a:custGeom>
              <a:avLst/>
              <a:gdLst/>
              <a:ahLst/>
              <a:cxnLst/>
              <a:rect l="l" t="t" r="r" b="b"/>
              <a:pathLst>
                <a:path w="1358" h="1359" extrusionOk="0">
                  <a:moveTo>
                    <a:pt x="405" y="1"/>
                  </a:moveTo>
                  <a:lnTo>
                    <a:pt x="405" y="406"/>
                  </a:lnTo>
                  <a:lnTo>
                    <a:pt x="0" y="406"/>
                  </a:lnTo>
                  <a:lnTo>
                    <a:pt x="0" y="953"/>
                  </a:lnTo>
                  <a:lnTo>
                    <a:pt x="405" y="953"/>
                  </a:lnTo>
                  <a:lnTo>
                    <a:pt x="405" y="1358"/>
                  </a:lnTo>
                  <a:lnTo>
                    <a:pt x="953" y="1358"/>
                  </a:lnTo>
                  <a:lnTo>
                    <a:pt x="953" y="953"/>
                  </a:lnTo>
                  <a:lnTo>
                    <a:pt x="1357" y="953"/>
                  </a:lnTo>
                  <a:lnTo>
                    <a:pt x="1357" y="406"/>
                  </a:lnTo>
                  <a:lnTo>
                    <a:pt x="953" y="406"/>
                  </a:lnTo>
                  <a:lnTo>
                    <a:pt x="95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9"/>
            <p:cNvSpPr/>
            <p:nvPr/>
          </p:nvSpPr>
          <p:spPr>
            <a:xfrm>
              <a:off x="5595925" y="1925950"/>
              <a:ext cx="125050" cy="113750"/>
            </a:xfrm>
            <a:custGeom>
              <a:avLst/>
              <a:gdLst/>
              <a:ahLst/>
              <a:cxnLst/>
              <a:rect l="l" t="t" r="r" b="b"/>
              <a:pathLst>
                <a:path w="5002" h="4550" extrusionOk="0">
                  <a:moveTo>
                    <a:pt x="3025" y="2323"/>
                  </a:moveTo>
                  <a:cubicBezTo>
                    <a:pt x="3037" y="2370"/>
                    <a:pt x="3049" y="2406"/>
                    <a:pt x="3084" y="2442"/>
                  </a:cubicBezTo>
                  <a:lnTo>
                    <a:pt x="1965" y="2442"/>
                  </a:lnTo>
                  <a:cubicBezTo>
                    <a:pt x="2013" y="2406"/>
                    <a:pt x="2036" y="2358"/>
                    <a:pt x="2084" y="2323"/>
                  </a:cubicBezTo>
                  <a:close/>
                  <a:moveTo>
                    <a:pt x="3251" y="3001"/>
                  </a:moveTo>
                  <a:lnTo>
                    <a:pt x="3251" y="3216"/>
                  </a:lnTo>
                  <a:lnTo>
                    <a:pt x="1655" y="3216"/>
                  </a:lnTo>
                  <a:lnTo>
                    <a:pt x="1655" y="3001"/>
                  </a:lnTo>
                  <a:close/>
                  <a:moveTo>
                    <a:pt x="3251" y="3787"/>
                  </a:moveTo>
                  <a:lnTo>
                    <a:pt x="3251" y="4013"/>
                  </a:lnTo>
                  <a:lnTo>
                    <a:pt x="1655" y="4013"/>
                  </a:lnTo>
                  <a:lnTo>
                    <a:pt x="1655" y="3787"/>
                  </a:lnTo>
                  <a:close/>
                  <a:moveTo>
                    <a:pt x="2346" y="1"/>
                  </a:moveTo>
                  <a:cubicBezTo>
                    <a:pt x="2346" y="144"/>
                    <a:pt x="2346" y="275"/>
                    <a:pt x="2334" y="406"/>
                  </a:cubicBezTo>
                  <a:lnTo>
                    <a:pt x="822" y="406"/>
                  </a:lnTo>
                  <a:lnTo>
                    <a:pt x="822" y="953"/>
                  </a:lnTo>
                  <a:lnTo>
                    <a:pt x="2227" y="953"/>
                  </a:lnTo>
                  <a:cubicBezTo>
                    <a:pt x="2215" y="1001"/>
                    <a:pt x="2203" y="1061"/>
                    <a:pt x="2191" y="1108"/>
                  </a:cubicBezTo>
                  <a:lnTo>
                    <a:pt x="1132" y="1108"/>
                  </a:lnTo>
                  <a:lnTo>
                    <a:pt x="1132" y="1656"/>
                  </a:lnTo>
                  <a:lnTo>
                    <a:pt x="1917" y="1656"/>
                  </a:lnTo>
                  <a:cubicBezTo>
                    <a:pt x="1894" y="1692"/>
                    <a:pt x="1882" y="1727"/>
                    <a:pt x="1846" y="1763"/>
                  </a:cubicBezTo>
                  <a:lnTo>
                    <a:pt x="536" y="1763"/>
                  </a:lnTo>
                  <a:lnTo>
                    <a:pt x="536" y="2311"/>
                  </a:lnTo>
                  <a:lnTo>
                    <a:pt x="1346" y="2311"/>
                  </a:lnTo>
                  <a:cubicBezTo>
                    <a:pt x="1298" y="2347"/>
                    <a:pt x="1251" y="2382"/>
                    <a:pt x="1203" y="2418"/>
                  </a:cubicBezTo>
                  <a:cubicBezTo>
                    <a:pt x="1191" y="2418"/>
                    <a:pt x="1191" y="2430"/>
                    <a:pt x="1179" y="2430"/>
                  </a:cubicBezTo>
                  <a:lnTo>
                    <a:pt x="1144" y="2430"/>
                  </a:lnTo>
                  <a:lnTo>
                    <a:pt x="1144" y="2466"/>
                  </a:lnTo>
                  <a:cubicBezTo>
                    <a:pt x="584" y="2858"/>
                    <a:pt x="12" y="2978"/>
                    <a:pt x="1" y="3001"/>
                  </a:cubicBezTo>
                  <a:lnTo>
                    <a:pt x="60" y="3263"/>
                  </a:lnTo>
                  <a:lnTo>
                    <a:pt x="120" y="3537"/>
                  </a:lnTo>
                  <a:cubicBezTo>
                    <a:pt x="155" y="3537"/>
                    <a:pt x="608" y="3430"/>
                    <a:pt x="1144" y="3120"/>
                  </a:cubicBezTo>
                  <a:lnTo>
                    <a:pt x="1144" y="4549"/>
                  </a:lnTo>
                  <a:lnTo>
                    <a:pt x="3846" y="4549"/>
                  </a:lnTo>
                  <a:lnTo>
                    <a:pt x="3846" y="3144"/>
                  </a:lnTo>
                  <a:cubicBezTo>
                    <a:pt x="3870" y="3156"/>
                    <a:pt x="3906" y="3192"/>
                    <a:pt x="3930" y="3204"/>
                  </a:cubicBezTo>
                  <a:cubicBezTo>
                    <a:pt x="4346" y="3489"/>
                    <a:pt x="4751" y="3692"/>
                    <a:pt x="4763" y="3692"/>
                  </a:cubicBezTo>
                  <a:lnTo>
                    <a:pt x="5001" y="3204"/>
                  </a:lnTo>
                  <a:cubicBezTo>
                    <a:pt x="4537" y="3001"/>
                    <a:pt x="4096" y="2716"/>
                    <a:pt x="3811" y="2442"/>
                  </a:cubicBezTo>
                  <a:cubicBezTo>
                    <a:pt x="3751" y="2406"/>
                    <a:pt x="3727" y="2358"/>
                    <a:pt x="3680" y="2311"/>
                  </a:cubicBezTo>
                  <a:lnTo>
                    <a:pt x="4715" y="2311"/>
                  </a:lnTo>
                  <a:lnTo>
                    <a:pt x="4715" y="1763"/>
                  </a:lnTo>
                  <a:lnTo>
                    <a:pt x="2477" y="1763"/>
                  </a:lnTo>
                  <a:cubicBezTo>
                    <a:pt x="2489" y="1727"/>
                    <a:pt x="2513" y="1692"/>
                    <a:pt x="2537" y="1656"/>
                  </a:cubicBezTo>
                  <a:lnTo>
                    <a:pt x="4144" y="1656"/>
                  </a:lnTo>
                  <a:lnTo>
                    <a:pt x="4144" y="1108"/>
                  </a:lnTo>
                  <a:lnTo>
                    <a:pt x="2751" y="1108"/>
                  </a:lnTo>
                  <a:cubicBezTo>
                    <a:pt x="2775" y="1061"/>
                    <a:pt x="2787" y="1001"/>
                    <a:pt x="2798" y="953"/>
                  </a:cubicBezTo>
                  <a:lnTo>
                    <a:pt x="4453" y="953"/>
                  </a:lnTo>
                  <a:lnTo>
                    <a:pt x="4453" y="406"/>
                  </a:lnTo>
                  <a:lnTo>
                    <a:pt x="2894" y="406"/>
                  </a:lnTo>
                  <a:cubicBezTo>
                    <a:pt x="2906" y="275"/>
                    <a:pt x="2906" y="144"/>
                    <a:pt x="29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9"/>
            <p:cNvSpPr/>
            <p:nvPr/>
          </p:nvSpPr>
          <p:spPr>
            <a:xfrm>
              <a:off x="5430725" y="1912275"/>
              <a:ext cx="14025" cy="13700"/>
            </a:xfrm>
            <a:custGeom>
              <a:avLst/>
              <a:gdLst/>
              <a:ahLst/>
              <a:cxnLst/>
              <a:rect l="l" t="t" r="r" b="b"/>
              <a:pathLst>
                <a:path w="561" h="548" extrusionOk="0">
                  <a:moveTo>
                    <a:pt x="1" y="0"/>
                  </a:moveTo>
                  <a:lnTo>
                    <a:pt x="1"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9"/>
            <p:cNvSpPr/>
            <p:nvPr/>
          </p:nvSpPr>
          <p:spPr>
            <a:xfrm>
              <a:off x="5479850" y="2065550"/>
              <a:ext cx="14300" cy="13725"/>
            </a:xfrm>
            <a:custGeom>
              <a:avLst/>
              <a:gdLst/>
              <a:ahLst/>
              <a:cxnLst/>
              <a:rect l="l" t="t" r="r" b="b"/>
              <a:pathLst>
                <a:path w="572" h="549" extrusionOk="0">
                  <a:moveTo>
                    <a:pt x="0" y="1"/>
                  </a:moveTo>
                  <a:lnTo>
                    <a:pt x="0" y="549"/>
                  </a:lnTo>
                  <a:lnTo>
                    <a:pt x="572" y="549"/>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9"/>
            <p:cNvSpPr/>
            <p:nvPr/>
          </p:nvSpPr>
          <p:spPr>
            <a:xfrm>
              <a:off x="5577775" y="2202475"/>
              <a:ext cx="14000" cy="13725"/>
            </a:xfrm>
            <a:custGeom>
              <a:avLst/>
              <a:gdLst/>
              <a:ahLst/>
              <a:cxnLst/>
              <a:rect l="l" t="t" r="r" b="b"/>
              <a:pathLst>
                <a:path w="560" h="549" extrusionOk="0">
                  <a:moveTo>
                    <a:pt x="0" y="1"/>
                  </a:moveTo>
                  <a:lnTo>
                    <a:pt x="0" y="549"/>
                  </a:lnTo>
                  <a:lnTo>
                    <a:pt x="560" y="549"/>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9"/>
            <p:cNvSpPr/>
            <p:nvPr/>
          </p:nvSpPr>
          <p:spPr>
            <a:xfrm>
              <a:off x="5869175" y="2178975"/>
              <a:ext cx="14025" cy="14000"/>
            </a:xfrm>
            <a:custGeom>
              <a:avLst/>
              <a:gdLst/>
              <a:ahLst/>
              <a:cxnLst/>
              <a:rect l="l" t="t" r="r" b="b"/>
              <a:pathLst>
                <a:path w="561" h="560" extrusionOk="0">
                  <a:moveTo>
                    <a:pt x="0" y="0"/>
                  </a:moveTo>
                  <a:lnTo>
                    <a:pt x="0"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9"/>
            <p:cNvSpPr/>
            <p:nvPr/>
          </p:nvSpPr>
          <p:spPr>
            <a:xfrm>
              <a:off x="5754875" y="2260525"/>
              <a:ext cx="14025" cy="13725"/>
            </a:xfrm>
            <a:custGeom>
              <a:avLst/>
              <a:gdLst/>
              <a:ahLst/>
              <a:cxnLst/>
              <a:rect l="l" t="t" r="r" b="b"/>
              <a:pathLst>
                <a:path w="561" h="549" extrusionOk="0">
                  <a:moveTo>
                    <a:pt x="0" y="1"/>
                  </a:moveTo>
                  <a:lnTo>
                    <a:pt x="0"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9" name="Google Shape;10569;p69"/>
          <p:cNvGrpSpPr/>
          <p:nvPr/>
        </p:nvGrpSpPr>
        <p:grpSpPr>
          <a:xfrm>
            <a:off x="3594395" y="3299771"/>
            <a:ext cx="525774" cy="464255"/>
            <a:chOff x="4899400" y="1097875"/>
            <a:chExt cx="465575" cy="411100"/>
          </a:xfrm>
        </p:grpSpPr>
        <p:sp>
          <p:nvSpPr>
            <p:cNvPr id="10570" name="Google Shape;10570;p69"/>
            <p:cNvSpPr/>
            <p:nvPr/>
          </p:nvSpPr>
          <p:spPr>
            <a:xfrm>
              <a:off x="4899400" y="1102950"/>
              <a:ext cx="465575" cy="405425"/>
            </a:xfrm>
            <a:custGeom>
              <a:avLst/>
              <a:gdLst/>
              <a:ahLst/>
              <a:cxnLst/>
              <a:rect l="l" t="t" r="r" b="b"/>
              <a:pathLst>
                <a:path w="18623" h="16217" extrusionOk="0">
                  <a:moveTo>
                    <a:pt x="9323" y="548"/>
                  </a:moveTo>
                  <a:cubicBezTo>
                    <a:pt x="11062" y="548"/>
                    <a:pt x="12479" y="1965"/>
                    <a:pt x="12479" y="3715"/>
                  </a:cubicBezTo>
                  <a:lnTo>
                    <a:pt x="12479" y="8180"/>
                  </a:lnTo>
                  <a:cubicBezTo>
                    <a:pt x="12479" y="8180"/>
                    <a:pt x="12455" y="8180"/>
                    <a:pt x="12455" y="8156"/>
                  </a:cubicBezTo>
                  <a:cubicBezTo>
                    <a:pt x="12419" y="8132"/>
                    <a:pt x="12360" y="8096"/>
                    <a:pt x="12312" y="8073"/>
                  </a:cubicBezTo>
                  <a:lnTo>
                    <a:pt x="12300" y="8061"/>
                  </a:lnTo>
                  <a:cubicBezTo>
                    <a:pt x="12252" y="8025"/>
                    <a:pt x="12193" y="8001"/>
                    <a:pt x="12145" y="7966"/>
                  </a:cubicBezTo>
                  <a:cubicBezTo>
                    <a:pt x="12145" y="7966"/>
                    <a:pt x="12133" y="7966"/>
                    <a:pt x="12133" y="7954"/>
                  </a:cubicBezTo>
                  <a:cubicBezTo>
                    <a:pt x="12074" y="7918"/>
                    <a:pt x="12026" y="7894"/>
                    <a:pt x="11967" y="7858"/>
                  </a:cubicBezTo>
                  <a:cubicBezTo>
                    <a:pt x="11955" y="7858"/>
                    <a:pt x="11955" y="7846"/>
                    <a:pt x="11943" y="7846"/>
                  </a:cubicBezTo>
                  <a:cubicBezTo>
                    <a:pt x="11883" y="7823"/>
                    <a:pt x="11836" y="7799"/>
                    <a:pt x="11776" y="7775"/>
                  </a:cubicBezTo>
                  <a:cubicBezTo>
                    <a:pt x="11764" y="7775"/>
                    <a:pt x="11764" y="7763"/>
                    <a:pt x="11740" y="7763"/>
                  </a:cubicBezTo>
                  <a:cubicBezTo>
                    <a:pt x="11681" y="7727"/>
                    <a:pt x="11621" y="7715"/>
                    <a:pt x="11586" y="7680"/>
                  </a:cubicBezTo>
                  <a:lnTo>
                    <a:pt x="11562" y="7680"/>
                  </a:lnTo>
                  <a:cubicBezTo>
                    <a:pt x="11502" y="7668"/>
                    <a:pt x="11467" y="7644"/>
                    <a:pt x="11407" y="7620"/>
                  </a:cubicBezTo>
                  <a:cubicBezTo>
                    <a:pt x="11383" y="7620"/>
                    <a:pt x="11383" y="7620"/>
                    <a:pt x="11371" y="7608"/>
                  </a:cubicBezTo>
                  <a:cubicBezTo>
                    <a:pt x="11312" y="7596"/>
                    <a:pt x="11252" y="7561"/>
                    <a:pt x="11205" y="7549"/>
                  </a:cubicBezTo>
                  <a:cubicBezTo>
                    <a:pt x="11193" y="7549"/>
                    <a:pt x="11181" y="7537"/>
                    <a:pt x="11181" y="7537"/>
                  </a:cubicBezTo>
                  <a:cubicBezTo>
                    <a:pt x="11121" y="7525"/>
                    <a:pt x="11062" y="7501"/>
                    <a:pt x="11014" y="7477"/>
                  </a:cubicBezTo>
                  <a:cubicBezTo>
                    <a:pt x="11002" y="7477"/>
                    <a:pt x="11002" y="7477"/>
                    <a:pt x="10990" y="7465"/>
                  </a:cubicBezTo>
                  <a:lnTo>
                    <a:pt x="10812" y="7418"/>
                  </a:lnTo>
                  <a:lnTo>
                    <a:pt x="10788" y="7418"/>
                  </a:lnTo>
                  <a:lnTo>
                    <a:pt x="10609" y="7370"/>
                  </a:lnTo>
                  <a:lnTo>
                    <a:pt x="10586" y="7370"/>
                  </a:lnTo>
                  <a:cubicBezTo>
                    <a:pt x="10526" y="7358"/>
                    <a:pt x="10466" y="7346"/>
                    <a:pt x="10407" y="7346"/>
                  </a:cubicBezTo>
                  <a:lnTo>
                    <a:pt x="10371" y="7346"/>
                  </a:lnTo>
                  <a:cubicBezTo>
                    <a:pt x="10312" y="7323"/>
                    <a:pt x="10252" y="7323"/>
                    <a:pt x="10193" y="7311"/>
                  </a:cubicBezTo>
                  <a:lnTo>
                    <a:pt x="10181" y="7311"/>
                  </a:lnTo>
                  <a:cubicBezTo>
                    <a:pt x="10121" y="7299"/>
                    <a:pt x="10062" y="7299"/>
                    <a:pt x="10002" y="7299"/>
                  </a:cubicBezTo>
                  <a:lnTo>
                    <a:pt x="9978" y="7299"/>
                  </a:lnTo>
                  <a:cubicBezTo>
                    <a:pt x="9919" y="7299"/>
                    <a:pt x="9859" y="7287"/>
                    <a:pt x="9800" y="7287"/>
                  </a:cubicBezTo>
                  <a:lnTo>
                    <a:pt x="9764" y="7287"/>
                  </a:lnTo>
                  <a:cubicBezTo>
                    <a:pt x="9704" y="7287"/>
                    <a:pt x="9645" y="7287"/>
                    <a:pt x="9585" y="7263"/>
                  </a:cubicBezTo>
                  <a:lnTo>
                    <a:pt x="9145" y="7263"/>
                  </a:lnTo>
                  <a:cubicBezTo>
                    <a:pt x="9085" y="7263"/>
                    <a:pt x="9026" y="7263"/>
                    <a:pt x="8966" y="7287"/>
                  </a:cubicBezTo>
                  <a:lnTo>
                    <a:pt x="8931" y="7287"/>
                  </a:lnTo>
                  <a:cubicBezTo>
                    <a:pt x="8871" y="7287"/>
                    <a:pt x="8812" y="7299"/>
                    <a:pt x="8752" y="7299"/>
                  </a:cubicBezTo>
                  <a:lnTo>
                    <a:pt x="8728" y="7299"/>
                  </a:lnTo>
                  <a:cubicBezTo>
                    <a:pt x="8669" y="7299"/>
                    <a:pt x="8609" y="7311"/>
                    <a:pt x="8550" y="7311"/>
                  </a:cubicBezTo>
                  <a:lnTo>
                    <a:pt x="8526" y="7311"/>
                  </a:lnTo>
                  <a:cubicBezTo>
                    <a:pt x="8466" y="7323"/>
                    <a:pt x="8407" y="7323"/>
                    <a:pt x="8347" y="7346"/>
                  </a:cubicBezTo>
                  <a:lnTo>
                    <a:pt x="8323" y="7346"/>
                  </a:lnTo>
                  <a:cubicBezTo>
                    <a:pt x="8264" y="7358"/>
                    <a:pt x="8204" y="7358"/>
                    <a:pt x="8145" y="7370"/>
                  </a:cubicBezTo>
                  <a:lnTo>
                    <a:pt x="8109" y="7370"/>
                  </a:lnTo>
                  <a:lnTo>
                    <a:pt x="7930" y="7418"/>
                  </a:lnTo>
                  <a:lnTo>
                    <a:pt x="7919" y="7418"/>
                  </a:lnTo>
                  <a:lnTo>
                    <a:pt x="7740" y="7465"/>
                  </a:lnTo>
                  <a:cubicBezTo>
                    <a:pt x="7728" y="7465"/>
                    <a:pt x="7728" y="7465"/>
                    <a:pt x="7716" y="7477"/>
                  </a:cubicBezTo>
                  <a:cubicBezTo>
                    <a:pt x="7657" y="7489"/>
                    <a:pt x="7597" y="7501"/>
                    <a:pt x="7549" y="7537"/>
                  </a:cubicBezTo>
                  <a:cubicBezTo>
                    <a:pt x="7538" y="7537"/>
                    <a:pt x="7514" y="7549"/>
                    <a:pt x="7514" y="7549"/>
                  </a:cubicBezTo>
                  <a:cubicBezTo>
                    <a:pt x="7454" y="7561"/>
                    <a:pt x="7395" y="7596"/>
                    <a:pt x="7359" y="7608"/>
                  </a:cubicBezTo>
                  <a:cubicBezTo>
                    <a:pt x="7335" y="7608"/>
                    <a:pt x="7335" y="7608"/>
                    <a:pt x="7323" y="7620"/>
                  </a:cubicBezTo>
                  <a:cubicBezTo>
                    <a:pt x="7264" y="7644"/>
                    <a:pt x="7216" y="7668"/>
                    <a:pt x="7157" y="7680"/>
                  </a:cubicBezTo>
                  <a:lnTo>
                    <a:pt x="7145" y="7680"/>
                  </a:lnTo>
                  <a:cubicBezTo>
                    <a:pt x="7085" y="7715"/>
                    <a:pt x="7026" y="7727"/>
                    <a:pt x="6978" y="7763"/>
                  </a:cubicBezTo>
                  <a:cubicBezTo>
                    <a:pt x="6966" y="7763"/>
                    <a:pt x="6966" y="7775"/>
                    <a:pt x="6954" y="7775"/>
                  </a:cubicBezTo>
                  <a:cubicBezTo>
                    <a:pt x="6895" y="7799"/>
                    <a:pt x="6847" y="7823"/>
                    <a:pt x="6787" y="7846"/>
                  </a:cubicBezTo>
                  <a:cubicBezTo>
                    <a:pt x="6776" y="7846"/>
                    <a:pt x="6776" y="7858"/>
                    <a:pt x="6764" y="7858"/>
                  </a:cubicBezTo>
                  <a:cubicBezTo>
                    <a:pt x="6704" y="7894"/>
                    <a:pt x="6656" y="7918"/>
                    <a:pt x="6597" y="7954"/>
                  </a:cubicBezTo>
                  <a:cubicBezTo>
                    <a:pt x="6597" y="7954"/>
                    <a:pt x="6585" y="7954"/>
                    <a:pt x="6585" y="7966"/>
                  </a:cubicBezTo>
                  <a:cubicBezTo>
                    <a:pt x="6537" y="8001"/>
                    <a:pt x="6478" y="8025"/>
                    <a:pt x="6430" y="8061"/>
                  </a:cubicBezTo>
                  <a:lnTo>
                    <a:pt x="6418" y="8073"/>
                  </a:lnTo>
                  <a:cubicBezTo>
                    <a:pt x="6359" y="8096"/>
                    <a:pt x="6311" y="8132"/>
                    <a:pt x="6264" y="8156"/>
                  </a:cubicBezTo>
                  <a:cubicBezTo>
                    <a:pt x="6264" y="8156"/>
                    <a:pt x="6252" y="8156"/>
                    <a:pt x="6252" y="8180"/>
                  </a:cubicBezTo>
                  <a:lnTo>
                    <a:pt x="6252" y="3715"/>
                  </a:lnTo>
                  <a:cubicBezTo>
                    <a:pt x="6168" y="1965"/>
                    <a:pt x="7573" y="548"/>
                    <a:pt x="9323" y="548"/>
                  </a:cubicBezTo>
                  <a:close/>
                  <a:moveTo>
                    <a:pt x="4513" y="9740"/>
                  </a:moveTo>
                  <a:cubicBezTo>
                    <a:pt x="4501" y="9751"/>
                    <a:pt x="4501" y="9763"/>
                    <a:pt x="4478" y="9763"/>
                  </a:cubicBezTo>
                  <a:cubicBezTo>
                    <a:pt x="4478" y="9775"/>
                    <a:pt x="4466" y="9775"/>
                    <a:pt x="4466" y="9799"/>
                  </a:cubicBezTo>
                  <a:cubicBezTo>
                    <a:pt x="4442" y="9835"/>
                    <a:pt x="4406" y="9871"/>
                    <a:pt x="4382" y="9918"/>
                  </a:cubicBezTo>
                  <a:cubicBezTo>
                    <a:pt x="4347" y="9954"/>
                    <a:pt x="4335" y="9990"/>
                    <a:pt x="4299" y="10037"/>
                  </a:cubicBezTo>
                  <a:cubicBezTo>
                    <a:pt x="4299" y="10049"/>
                    <a:pt x="4287" y="10049"/>
                    <a:pt x="4287" y="10061"/>
                  </a:cubicBezTo>
                  <a:cubicBezTo>
                    <a:pt x="4275" y="10097"/>
                    <a:pt x="4240" y="10132"/>
                    <a:pt x="4228" y="10168"/>
                  </a:cubicBezTo>
                  <a:cubicBezTo>
                    <a:pt x="4228" y="10168"/>
                    <a:pt x="4228" y="10180"/>
                    <a:pt x="4216" y="10180"/>
                  </a:cubicBezTo>
                  <a:cubicBezTo>
                    <a:pt x="4180" y="10228"/>
                    <a:pt x="4168" y="10275"/>
                    <a:pt x="4144" y="10299"/>
                  </a:cubicBezTo>
                  <a:cubicBezTo>
                    <a:pt x="4144" y="10311"/>
                    <a:pt x="4120" y="10311"/>
                    <a:pt x="4120" y="10335"/>
                  </a:cubicBezTo>
                  <a:cubicBezTo>
                    <a:pt x="4109" y="10359"/>
                    <a:pt x="4097" y="10406"/>
                    <a:pt x="4061" y="10430"/>
                  </a:cubicBezTo>
                  <a:cubicBezTo>
                    <a:pt x="4061" y="10454"/>
                    <a:pt x="4049" y="10454"/>
                    <a:pt x="4049" y="10466"/>
                  </a:cubicBezTo>
                  <a:cubicBezTo>
                    <a:pt x="4037" y="10513"/>
                    <a:pt x="4001" y="10549"/>
                    <a:pt x="3989" y="10597"/>
                  </a:cubicBezTo>
                  <a:cubicBezTo>
                    <a:pt x="3989" y="10609"/>
                    <a:pt x="3978" y="10609"/>
                    <a:pt x="3978" y="10633"/>
                  </a:cubicBezTo>
                  <a:cubicBezTo>
                    <a:pt x="3966" y="10656"/>
                    <a:pt x="3942" y="10704"/>
                    <a:pt x="3930" y="10728"/>
                  </a:cubicBezTo>
                  <a:cubicBezTo>
                    <a:pt x="3930" y="10752"/>
                    <a:pt x="3918" y="10763"/>
                    <a:pt x="3918" y="10763"/>
                  </a:cubicBezTo>
                  <a:cubicBezTo>
                    <a:pt x="3906" y="10811"/>
                    <a:pt x="3870" y="10847"/>
                    <a:pt x="3859" y="10894"/>
                  </a:cubicBezTo>
                  <a:cubicBezTo>
                    <a:pt x="3859" y="10894"/>
                    <a:pt x="3859" y="10906"/>
                    <a:pt x="3847" y="10906"/>
                  </a:cubicBezTo>
                  <a:cubicBezTo>
                    <a:pt x="3823" y="10954"/>
                    <a:pt x="3811" y="10990"/>
                    <a:pt x="3799" y="11025"/>
                  </a:cubicBezTo>
                  <a:cubicBezTo>
                    <a:pt x="3799" y="11049"/>
                    <a:pt x="3787" y="11061"/>
                    <a:pt x="3787" y="11073"/>
                  </a:cubicBezTo>
                  <a:lnTo>
                    <a:pt x="3739" y="11204"/>
                  </a:lnTo>
                  <a:lnTo>
                    <a:pt x="3739" y="11228"/>
                  </a:lnTo>
                  <a:cubicBezTo>
                    <a:pt x="3728" y="11252"/>
                    <a:pt x="3704" y="11299"/>
                    <a:pt x="3704" y="11323"/>
                  </a:cubicBezTo>
                  <a:lnTo>
                    <a:pt x="1358" y="11347"/>
                  </a:lnTo>
                  <a:cubicBezTo>
                    <a:pt x="906" y="11347"/>
                    <a:pt x="549" y="10990"/>
                    <a:pt x="549" y="10537"/>
                  </a:cubicBezTo>
                  <a:cubicBezTo>
                    <a:pt x="549" y="10097"/>
                    <a:pt x="906" y="9740"/>
                    <a:pt x="1358" y="9740"/>
                  </a:cubicBezTo>
                  <a:close/>
                  <a:moveTo>
                    <a:pt x="17301" y="9740"/>
                  </a:moveTo>
                  <a:cubicBezTo>
                    <a:pt x="17741" y="9740"/>
                    <a:pt x="18098" y="10097"/>
                    <a:pt x="18098" y="10537"/>
                  </a:cubicBezTo>
                  <a:cubicBezTo>
                    <a:pt x="18086" y="10990"/>
                    <a:pt x="17717" y="11347"/>
                    <a:pt x="17277" y="11347"/>
                  </a:cubicBezTo>
                  <a:lnTo>
                    <a:pt x="14943" y="11347"/>
                  </a:lnTo>
                  <a:cubicBezTo>
                    <a:pt x="14931" y="11311"/>
                    <a:pt x="14919" y="11275"/>
                    <a:pt x="14919" y="11240"/>
                  </a:cubicBezTo>
                  <a:lnTo>
                    <a:pt x="14919" y="11228"/>
                  </a:lnTo>
                  <a:lnTo>
                    <a:pt x="14872" y="11097"/>
                  </a:lnTo>
                  <a:cubicBezTo>
                    <a:pt x="14872" y="11073"/>
                    <a:pt x="14860" y="11061"/>
                    <a:pt x="14860" y="11049"/>
                  </a:cubicBezTo>
                  <a:cubicBezTo>
                    <a:pt x="14836" y="11002"/>
                    <a:pt x="14824" y="10978"/>
                    <a:pt x="14812" y="10930"/>
                  </a:cubicBezTo>
                  <a:cubicBezTo>
                    <a:pt x="14812" y="10930"/>
                    <a:pt x="14812" y="10906"/>
                    <a:pt x="14800" y="10906"/>
                  </a:cubicBezTo>
                  <a:cubicBezTo>
                    <a:pt x="14777" y="10871"/>
                    <a:pt x="14765" y="10823"/>
                    <a:pt x="14741" y="10775"/>
                  </a:cubicBezTo>
                  <a:cubicBezTo>
                    <a:pt x="14741" y="10763"/>
                    <a:pt x="14717" y="10752"/>
                    <a:pt x="14717" y="10752"/>
                  </a:cubicBezTo>
                  <a:cubicBezTo>
                    <a:pt x="14705" y="10716"/>
                    <a:pt x="14693" y="10680"/>
                    <a:pt x="14681" y="10644"/>
                  </a:cubicBezTo>
                  <a:cubicBezTo>
                    <a:pt x="14681" y="10633"/>
                    <a:pt x="14657" y="10633"/>
                    <a:pt x="14657" y="10621"/>
                  </a:cubicBezTo>
                  <a:cubicBezTo>
                    <a:pt x="14646" y="10573"/>
                    <a:pt x="14622" y="10525"/>
                    <a:pt x="14598" y="10478"/>
                  </a:cubicBezTo>
                  <a:cubicBezTo>
                    <a:pt x="14598" y="10466"/>
                    <a:pt x="14586" y="10466"/>
                    <a:pt x="14586" y="10454"/>
                  </a:cubicBezTo>
                  <a:cubicBezTo>
                    <a:pt x="14574" y="10418"/>
                    <a:pt x="14562" y="10382"/>
                    <a:pt x="14527" y="10347"/>
                  </a:cubicBezTo>
                  <a:cubicBezTo>
                    <a:pt x="14527" y="10335"/>
                    <a:pt x="14515" y="10323"/>
                    <a:pt x="14515" y="10323"/>
                  </a:cubicBezTo>
                  <a:cubicBezTo>
                    <a:pt x="14479" y="10275"/>
                    <a:pt x="14467" y="10228"/>
                    <a:pt x="14443" y="10204"/>
                  </a:cubicBezTo>
                  <a:lnTo>
                    <a:pt x="14419" y="10180"/>
                  </a:lnTo>
                  <a:cubicBezTo>
                    <a:pt x="14407" y="10156"/>
                    <a:pt x="14384" y="10109"/>
                    <a:pt x="14360" y="10085"/>
                  </a:cubicBezTo>
                  <a:cubicBezTo>
                    <a:pt x="14360" y="10061"/>
                    <a:pt x="14348" y="10049"/>
                    <a:pt x="14348" y="10049"/>
                  </a:cubicBezTo>
                  <a:cubicBezTo>
                    <a:pt x="14324" y="10001"/>
                    <a:pt x="14300" y="9978"/>
                    <a:pt x="14276" y="9930"/>
                  </a:cubicBezTo>
                  <a:lnTo>
                    <a:pt x="14276" y="9918"/>
                  </a:lnTo>
                  <a:cubicBezTo>
                    <a:pt x="14241" y="9871"/>
                    <a:pt x="14217" y="9847"/>
                    <a:pt x="14205" y="9799"/>
                  </a:cubicBezTo>
                  <a:cubicBezTo>
                    <a:pt x="14181" y="9787"/>
                    <a:pt x="14181" y="9763"/>
                    <a:pt x="14169" y="9763"/>
                  </a:cubicBezTo>
                  <a:cubicBezTo>
                    <a:pt x="14157" y="9751"/>
                    <a:pt x="14157" y="9740"/>
                    <a:pt x="14146" y="9740"/>
                  </a:cubicBezTo>
                  <a:close/>
                  <a:moveTo>
                    <a:pt x="9323" y="7811"/>
                  </a:moveTo>
                  <a:cubicBezTo>
                    <a:pt x="10359" y="7811"/>
                    <a:pt x="11359" y="8108"/>
                    <a:pt x="12217" y="8668"/>
                  </a:cubicBezTo>
                  <a:cubicBezTo>
                    <a:pt x="12252" y="8680"/>
                    <a:pt x="12276" y="8704"/>
                    <a:pt x="12312" y="8728"/>
                  </a:cubicBezTo>
                  <a:cubicBezTo>
                    <a:pt x="12395" y="8787"/>
                    <a:pt x="12491" y="8847"/>
                    <a:pt x="12574" y="8918"/>
                  </a:cubicBezTo>
                  <a:cubicBezTo>
                    <a:pt x="12848" y="9120"/>
                    <a:pt x="13110" y="9359"/>
                    <a:pt x="13336" y="9632"/>
                  </a:cubicBezTo>
                  <a:cubicBezTo>
                    <a:pt x="13503" y="9811"/>
                    <a:pt x="13645" y="10013"/>
                    <a:pt x="13788" y="10228"/>
                  </a:cubicBezTo>
                  <a:cubicBezTo>
                    <a:pt x="14086" y="10680"/>
                    <a:pt x="14312" y="11180"/>
                    <a:pt x="14467" y="11704"/>
                  </a:cubicBezTo>
                  <a:cubicBezTo>
                    <a:pt x="14515" y="11847"/>
                    <a:pt x="14550" y="12014"/>
                    <a:pt x="14586" y="12180"/>
                  </a:cubicBezTo>
                  <a:lnTo>
                    <a:pt x="4049" y="12180"/>
                  </a:lnTo>
                  <a:cubicBezTo>
                    <a:pt x="4085" y="12014"/>
                    <a:pt x="4120" y="11871"/>
                    <a:pt x="4168" y="11704"/>
                  </a:cubicBezTo>
                  <a:cubicBezTo>
                    <a:pt x="4382" y="10942"/>
                    <a:pt x="4763" y="10228"/>
                    <a:pt x="5299" y="9632"/>
                  </a:cubicBezTo>
                  <a:cubicBezTo>
                    <a:pt x="5525" y="9359"/>
                    <a:pt x="5787" y="9120"/>
                    <a:pt x="6061" y="8918"/>
                  </a:cubicBezTo>
                  <a:cubicBezTo>
                    <a:pt x="7002" y="8192"/>
                    <a:pt x="8133" y="7811"/>
                    <a:pt x="9323" y="7811"/>
                  </a:cubicBezTo>
                  <a:close/>
                  <a:moveTo>
                    <a:pt x="15134" y="12728"/>
                  </a:moveTo>
                  <a:lnTo>
                    <a:pt x="14896" y="15657"/>
                  </a:lnTo>
                  <a:lnTo>
                    <a:pt x="3739" y="15657"/>
                  </a:lnTo>
                  <a:lnTo>
                    <a:pt x="3501" y="12728"/>
                  </a:lnTo>
                  <a:close/>
                  <a:moveTo>
                    <a:pt x="9323" y="0"/>
                  </a:moveTo>
                  <a:cubicBezTo>
                    <a:pt x="7276" y="0"/>
                    <a:pt x="5609" y="1667"/>
                    <a:pt x="5609" y="3715"/>
                  </a:cubicBezTo>
                  <a:lnTo>
                    <a:pt x="5609" y="8573"/>
                  </a:lnTo>
                  <a:cubicBezTo>
                    <a:pt x="5394" y="8751"/>
                    <a:pt x="5168" y="8966"/>
                    <a:pt x="4978" y="9192"/>
                  </a:cubicBezTo>
                  <a:lnTo>
                    <a:pt x="1358" y="9192"/>
                  </a:lnTo>
                  <a:cubicBezTo>
                    <a:pt x="608" y="9192"/>
                    <a:pt x="1" y="9799"/>
                    <a:pt x="1" y="10537"/>
                  </a:cubicBezTo>
                  <a:cubicBezTo>
                    <a:pt x="1" y="11287"/>
                    <a:pt x="608" y="11895"/>
                    <a:pt x="1358" y="11895"/>
                  </a:cubicBezTo>
                  <a:lnTo>
                    <a:pt x="3549" y="11895"/>
                  </a:lnTo>
                  <a:cubicBezTo>
                    <a:pt x="3525" y="11990"/>
                    <a:pt x="3501" y="12073"/>
                    <a:pt x="3489" y="12168"/>
                  </a:cubicBezTo>
                  <a:lnTo>
                    <a:pt x="2894" y="12168"/>
                  </a:lnTo>
                  <a:lnTo>
                    <a:pt x="3216" y="16217"/>
                  </a:lnTo>
                  <a:lnTo>
                    <a:pt x="15408" y="16217"/>
                  </a:lnTo>
                  <a:lnTo>
                    <a:pt x="15729" y="12168"/>
                  </a:lnTo>
                  <a:lnTo>
                    <a:pt x="15134" y="12168"/>
                  </a:lnTo>
                  <a:cubicBezTo>
                    <a:pt x="15122" y="12073"/>
                    <a:pt x="15110" y="11990"/>
                    <a:pt x="15074" y="11895"/>
                  </a:cubicBezTo>
                  <a:lnTo>
                    <a:pt x="17265" y="11895"/>
                  </a:lnTo>
                  <a:cubicBezTo>
                    <a:pt x="18015" y="11895"/>
                    <a:pt x="18622" y="11287"/>
                    <a:pt x="18622" y="10537"/>
                  </a:cubicBezTo>
                  <a:cubicBezTo>
                    <a:pt x="18622" y="9799"/>
                    <a:pt x="18027" y="9192"/>
                    <a:pt x="17277" y="9192"/>
                  </a:cubicBezTo>
                  <a:lnTo>
                    <a:pt x="13669" y="9192"/>
                  </a:lnTo>
                  <a:cubicBezTo>
                    <a:pt x="13467" y="8966"/>
                    <a:pt x="13253" y="8775"/>
                    <a:pt x="13026" y="8573"/>
                  </a:cubicBezTo>
                  <a:lnTo>
                    <a:pt x="13026" y="3715"/>
                  </a:lnTo>
                  <a:cubicBezTo>
                    <a:pt x="13026" y="1667"/>
                    <a:pt x="11359" y="0"/>
                    <a:pt x="93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9"/>
            <p:cNvSpPr/>
            <p:nvPr/>
          </p:nvSpPr>
          <p:spPr>
            <a:xfrm>
              <a:off x="5102125" y="1427100"/>
              <a:ext cx="60425" cy="60450"/>
            </a:xfrm>
            <a:custGeom>
              <a:avLst/>
              <a:gdLst/>
              <a:ahLst/>
              <a:cxnLst/>
              <a:rect l="l" t="t" r="r" b="b"/>
              <a:pathLst>
                <a:path w="2417" h="2418" extrusionOk="0">
                  <a:moveTo>
                    <a:pt x="1214" y="548"/>
                  </a:moveTo>
                  <a:cubicBezTo>
                    <a:pt x="1572" y="548"/>
                    <a:pt x="1869" y="845"/>
                    <a:pt x="1869" y="1203"/>
                  </a:cubicBezTo>
                  <a:cubicBezTo>
                    <a:pt x="1869" y="1560"/>
                    <a:pt x="1572" y="1858"/>
                    <a:pt x="1214" y="1858"/>
                  </a:cubicBezTo>
                  <a:cubicBezTo>
                    <a:pt x="857" y="1858"/>
                    <a:pt x="560" y="1560"/>
                    <a:pt x="560" y="1203"/>
                  </a:cubicBezTo>
                  <a:cubicBezTo>
                    <a:pt x="560" y="845"/>
                    <a:pt x="857" y="548"/>
                    <a:pt x="1214" y="548"/>
                  </a:cubicBezTo>
                  <a:close/>
                  <a:moveTo>
                    <a:pt x="1214" y="0"/>
                  </a:moveTo>
                  <a:cubicBezTo>
                    <a:pt x="536" y="0"/>
                    <a:pt x="0" y="536"/>
                    <a:pt x="0" y="1203"/>
                  </a:cubicBezTo>
                  <a:cubicBezTo>
                    <a:pt x="0" y="1881"/>
                    <a:pt x="536" y="2417"/>
                    <a:pt x="1214" y="2417"/>
                  </a:cubicBezTo>
                  <a:cubicBezTo>
                    <a:pt x="1881" y="2417"/>
                    <a:pt x="2417" y="1881"/>
                    <a:pt x="2417" y="1203"/>
                  </a:cubicBezTo>
                  <a:cubicBezTo>
                    <a:pt x="2417" y="536"/>
                    <a:pt x="1869" y="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9"/>
            <p:cNvSpPr/>
            <p:nvPr/>
          </p:nvSpPr>
          <p:spPr>
            <a:xfrm>
              <a:off x="5174750" y="1319350"/>
              <a:ext cx="21150" cy="19950"/>
            </a:xfrm>
            <a:custGeom>
              <a:avLst/>
              <a:gdLst/>
              <a:ahLst/>
              <a:cxnLst/>
              <a:rect l="l" t="t" r="r" b="b"/>
              <a:pathLst>
                <a:path w="846" h="798" extrusionOk="0">
                  <a:moveTo>
                    <a:pt x="226" y="0"/>
                  </a:moveTo>
                  <a:lnTo>
                    <a:pt x="0" y="500"/>
                  </a:lnTo>
                  <a:cubicBezTo>
                    <a:pt x="191" y="595"/>
                    <a:pt x="369" y="679"/>
                    <a:pt x="548" y="798"/>
                  </a:cubicBezTo>
                  <a:lnTo>
                    <a:pt x="846" y="333"/>
                  </a:lnTo>
                  <a:cubicBezTo>
                    <a:pt x="655" y="202"/>
                    <a:pt x="429" y="83"/>
                    <a:pt x="2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9"/>
            <p:cNvSpPr/>
            <p:nvPr/>
          </p:nvSpPr>
          <p:spPr>
            <a:xfrm>
              <a:off x="5196775" y="1334225"/>
              <a:ext cx="41700" cy="45575"/>
            </a:xfrm>
            <a:custGeom>
              <a:avLst/>
              <a:gdLst/>
              <a:ahLst/>
              <a:cxnLst/>
              <a:rect l="l" t="t" r="r" b="b"/>
              <a:pathLst>
                <a:path w="1668" h="1823" extrusionOk="0">
                  <a:moveTo>
                    <a:pt x="346" y="0"/>
                  </a:moveTo>
                  <a:lnTo>
                    <a:pt x="0" y="429"/>
                  </a:lnTo>
                  <a:cubicBezTo>
                    <a:pt x="226" y="596"/>
                    <a:pt x="417" y="786"/>
                    <a:pt x="596" y="989"/>
                  </a:cubicBezTo>
                  <a:cubicBezTo>
                    <a:pt x="822" y="1251"/>
                    <a:pt x="1012" y="1524"/>
                    <a:pt x="1179" y="1822"/>
                  </a:cubicBezTo>
                  <a:lnTo>
                    <a:pt x="1667" y="1572"/>
                  </a:lnTo>
                  <a:cubicBezTo>
                    <a:pt x="1489" y="1227"/>
                    <a:pt x="1262" y="905"/>
                    <a:pt x="1012" y="620"/>
                  </a:cubicBezTo>
                  <a:cubicBezTo>
                    <a:pt x="798" y="381"/>
                    <a:pt x="584" y="167"/>
                    <a:pt x="3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9"/>
            <p:cNvSpPr/>
            <p:nvPr/>
          </p:nvSpPr>
          <p:spPr>
            <a:xfrm>
              <a:off x="5062225" y="1147300"/>
              <a:ext cx="29500" cy="50025"/>
            </a:xfrm>
            <a:custGeom>
              <a:avLst/>
              <a:gdLst/>
              <a:ahLst/>
              <a:cxnLst/>
              <a:rect l="l" t="t" r="r" b="b"/>
              <a:pathLst>
                <a:path w="1180" h="2001" extrusionOk="0">
                  <a:moveTo>
                    <a:pt x="786" y="0"/>
                  </a:moveTo>
                  <a:cubicBezTo>
                    <a:pt x="274" y="524"/>
                    <a:pt x="1" y="1203"/>
                    <a:pt x="1" y="1941"/>
                  </a:cubicBezTo>
                  <a:lnTo>
                    <a:pt x="1" y="2001"/>
                  </a:lnTo>
                  <a:lnTo>
                    <a:pt x="560" y="2001"/>
                  </a:lnTo>
                  <a:lnTo>
                    <a:pt x="560" y="1941"/>
                  </a:lnTo>
                  <a:cubicBezTo>
                    <a:pt x="560" y="1358"/>
                    <a:pt x="786" y="810"/>
                    <a:pt x="1179" y="393"/>
                  </a:cubicBezTo>
                  <a:lnTo>
                    <a:pt x="7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9"/>
            <p:cNvSpPr/>
            <p:nvPr/>
          </p:nvSpPr>
          <p:spPr>
            <a:xfrm>
              <a:off x="5090200" y="1129425"/>
              <a:ext cx="23850" cy="21775"/>
            </a:xfrm>
            <a:custGeom>
              <a:avLst/>
              <a:gdLst/>
              <a:ahLst/>
              <a:cxnLst/>
              <a:rect l="l" t="t" r="r" b="b"/>
              <a:pathLst>
                <a:path w="954" h="871" extrusionOk="0">
                  <a:moveTo>
                    <a:pt x="775" y="1"/>
                  </a:moveTo>
                  <a:cubicBezTo>
                    <a:pt x="489" y="84"/>
                    <a:pt x="239" y="239"/>
                    <a:pt x="1" y="418"/>
                  </a:cubicBezTo>
                  <a:lnTo>
                    <a:pt x="334" y="870"/>
                  </a:lnTo>
                  <a:cubicBezTo>
                    <a:pt x="525" y="715"/>
                    <a:pt x="739" y="608"/>
                    <a:pt x="953" y="537"/>
                  </a:cubicBezTo>
                  <a:lnTo>
                    <a:pt x="77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9"/>
            <p:cNvSpPr/>
            <p:nvPr/>
          </p:nvSpPr>
          <p:spPr>
            <a:xfrm>
              <a:off x="5240525" y="1097875"/>
              <a:ext cx="38725" cy="38725"/>
            </a:xfrm>
            <a:custGeom>
              <a:avLst/>
              <a:gdLst/>
              <a:ahLst/>
              <a:cxnLst/>
              <a:rect l="l" t="t" r="r" b="b"/>
              <a:pathLst>
                <a:path w="1549" h="1549" extrusionOk="0">
                  <a:moveTo>
                    <a:pt x="512" y="1"/>
                  </a:moveTo>
                  <a:lnTo>
                    <a:pt x="512" y="489"/>
                  </a:lnTo>
                  <a:lnTo>
                    <a:pt x="0" y="489"/>
                  </a:lnTo>
                  <a:lnTo>
                    <a:pt x="0" y="1037"/>
                  </a:lnTo>
                  <a:lnTo>
                    <a:pt x="512" y="1037"/>
                  </a:lnTo>
                  <a:lnTo>
                    <a:pt x="512" y="1549"/>
                  </a:lnTo>
                  <a:lnTo>
                    <a:pt x="1060" y="1549"/>
                  </a:lnTo>
                  <a:lnTo>
                    <a:pt x="1060" y="1037"/>
                  </a:lnTo>
                  <a:lnTo>
                    <a:pt x="1548" y="1037"/>
                  </a:lnTo>
                  <a:lnTo>
                    <a:pt x="1548" y="489"/>
                  </a:lnTo>
                  <a:lnTo>
                    <a:pt x="1060" y="489"/>
                  </a:lnTo>
                  <a:lnTo>
                    <a:pt x="10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9"/>
            <p:cNvSpPr/>
            <p:nvPr/>
          </p:nvSpPr>
          <p:spPr>
            <a:xfrm>
              <a:off x="4977100" y="1269625"/>
              <a:ext cx="30675" cy="30700"/>
            </a:xfrm>
            <a:custGeom>
              <a:avLst/>
              <a:gdLst/>
              <a:ahLst/>
              <a:cxnLst/>
              <a:rect l="l" t="t" r="r" b="b"/>
              <a:pathLst>
                <a:path w="1227" h="1228" extrusionOk="0">
                  <a:moveTo>
                    <a:pt x="346" y="1"/>
                  </a:moveTo>
                  <a:lnTo>
                    <a:pt x="346" y="334"/>
                  </a:lnTo>
                  <a:lnTo>
                    <a:pt x="0" y="334"/>
                  </a:lnTo>
                  <a:lnTo>
                    <a:pt x="0" y="894"/>
                  </a:lnTo>
                  <a:lnTo>
                    <a:pt x="346" y="894"/>
                  </a:lnTo>
                  <a:lnTo>
                    <a:pt x="346" y="1227"/>
                  </a:lnTo>
                  <a:lnTo>
                    <a:pt x="893" y="1227"/>
                  </a:lnTo>
                  <a:lnTo>
                    <a:pt x="893" y="894"/>
                  </a:lnTo>
                  <a:lnTo>
                    <a:pt x="1227" y="894"/>
                  </a:lnTo>
                  <a:lnTo>
                    <a:pt x="1227" y="334"/>
                  </a:lnTo>
                  <a:lnTo>
                    <a:pt x="893" y="334"/>
                  </a:lnTo>
                  <a:lnTo>
                    <a:pt x="89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9"/>
            <p:cNvSpPr/>
            <p:nvPr/>
          </p:nvSpPr>
          <p:spPr>
            <a:xfrm>
              <a:off x="5310475" y="1185700"/>
              <a:ext cx="14300" cy="13700"/>
            </a:xfrm>
            <a:custGeom>
              <a:avLst/>
              <a:gdLst/>
              <a:ahLst/>
              <a:cxnLst/>
              <a:rect l="l" t="t" r="r" b="b"/>
              <a:pathLst>
                <a:path w="572" h="548" extrusionOk="0">
                  <a:moveTo>
                    <a:pt x="0" y="0"/>
                  </a:moveTo>
                  <a:lnTo>
                    <a:pt x="0" y="548"/>
                  </a:lnTo>
                  <a:lnTo>
                    <a:pt x="572" y="548"/>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9"/>
            <p:cNvSpPr/>
            <p:nvPr/>
          </p:nvSpPr>
          <p:spPr>
            <a:xfrm>
              <a:off x="4929475" y="1200275"/>
              <a:ext cx="14300" cy="13725"/>
            </a:xfrm>
            <a:custGeom>
              <a:avLst/>
              <a:gdLst/>
              <a:ahLst/>
              <a:cxnLst/>
              <a:rect l="l" t="t" r="r" b="b"/>
              <a:pathLst>
                <a:path w="572" h="549" extrusionOk="0">
                  <a:moveTo>
                    <a:pt x="0" y="1"/>
                  </a:moveTo>
                  <a:lnTo>
                    <a:pt x="0" y="548"/>
                  </a:lnTo>
                  <a:lnTo>
                    <a:pt x="572" y="548"/>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9"/>
            <p:cNvSpPr/>
            <p:nvPr/>
          </p:nvSpPr>
          <p:spPr>
            <a:xfrm>
              <a:off x="5250950" y="1263075"/>
              <a:ext cx="14300" cy="13725"/>
            </a:xfrm>
            <a:custGeom>
              <a:avLst/>
              <a:gdLst/>
              <a:ahLst/>
              <a:cxnLst/>
              <a:rect l="l" t="t" r="r" b="b"/>
              <a:pathLst>
                <a:path w="572" h="549" extrusionOk="0">
                  <a:moveTo>
                    <a:pt x="0" y="1"/>
                  </a:moveTo>
                  <a:lnTo>
                    <a:pt x="0" y="548"/>
                  </a:lnTo>
                  <a:lnTo>
                    <a:pt x="572" y="548"/>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9"/>
            <p:cNvSpPr/>
            <p:nvPr/>
          </p:nvSpPr>
          <p:spPr>
            <a:xfrm>
              <a:off x="5317625" y="1421425"/>
              <a:ext cx="14000" cy="14025"/>
            </a:xfrm>
            <a:custGeom>
              <a:avLst/>
              <a:gdLst/>
              <a:ahLst/>
              <a:cxnLst/>
              <a:rect l="l" t="t" r="r" b="b"/>
              <a:pathLst>
                <a:path w="560" h="561" extrusionOk="0">
                  <a:moveTo>
                    <a:pt x="0" y="1"/>
                  </a:moveTo>
                  <a:lnTo>
                    <a:pt x="0" y="561"/>
                  </a:lnTo>
                  <a:lnTo>
                    <a:pt x="560" y="561"/>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9"/>
            <p:cNvSpPr/>
            <p:nvPr/>
          </p:nvSpPr>
          <p:spPr>
            <a:xfrm>
              <a:off x="4936625" y="1494650"/>
              <a:ext cx="13700" cy="14325"/>
            </a:xfrm>
            <a:custGeom>
              <a:avLst/>
              <a:gdLst/>
              <a:ahLst/>
              <a:cxnLst/>
              <a:rect l="l" t="t" r="r" b="b"/>
              <a:pathLst>
                <a:path w="548" h="573" extrusionOk="0">
                  <a:moveTo>
                    <a:pt x="0" y="1"/>
                  </a:moveTo>
                  <a:lnTo>
                    <a:pt x="0" y="572"/>
                  </a:lnTo>
                  <a:lnTo>
                    <a:pt x="548" y="572"/>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9"/>
            <p:cNvSpPr/>
            <p:nvPr/>
          </p:nvSpPr>
          <p:spPr>
            <a:xfrm>
              <a:off x="5002100" y="1102950"/>
              <a:ext cx="13725" cy="14300"/>
            </a:xfrm>
            <a:custGeom>
              <a:avLst/>
              <a:gdLst/>
              <a:ahLst/>
              <a:cxnLst/>
              <a:rect l="l" t="t" r="r" b="b"/>
              <a:pathLst>
                <a:path w="549" h="572" extrusionOk="0">
                  <a:moveTo>
                    <a:pt x="1" y="0"/>
                  </a:moveTo>
                  <a:lnTo>
                    <a:pt x="1" y="572"/>
                  </a:lnTo>
                  <a:lnTo>
                    <a:pt x="548" y="572"/>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4" name="Google Shape;10584;p69"/>
          <p:cNvGrpSpPr/>
          <p:nvPr/>
        </p:nvGrpSpPr>
        <p:grpSpPr>
          <a:xfrm>
            <a:off x="2302019" y="-321214"/>
            <a:ext cx="226462" cy="1338982"/>
            <a:chOff x="1732769" y="-87277"/>
            <a:chExt cx="226462" cy="1338982"/>
          </a:xfrm>
        </p:grpSpPr>
        <p:grpSp>
          <p:nvGrpSpPr>
            <p:cNvPr id="10585" name="Google Shape;10585;p69"/>
            <p:cNvGrpSpPr/>
            <p:nvPr/>
          </p:nvGrpSpPr>
          <p:grpSpPr>
            <a:xfrm>
              <a:off x="1732769" y="-87276"/>
              <a:ext cx="226462" cy="1338981"/>
              <a:chOff x="3247110" y="-43551"/>
              <a:chExt cx="586538" cy="3467965"/>
            </a:xfrm>
          </p:grpSpPr>
          <p:sp>
            <p:nvSpPr>
              <p:cNvPr id="10586" name="Google Shape;10586;p69"/>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9"/>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9"/>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9"/>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9"/>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9"/>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9"/>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9"/>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9"/>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9"/>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9"/>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9"/>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9"/>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9"/>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9"/>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9"/>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9"/>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3" name="Google Shape;10603;p69"/>
            <p:cNvGrpSpPr/>
            <p:nvPr/>
          </p:nvGrpSpPr>
          <p:grpSpPr>
            <a:xfrm>
              <a:off x="1732786" y="-87277"/>
              <a:ext cx="226446" cy="1338882"/>
              <a:chOff x="3355550" y="288525"/>
              <a:chExt cx="867275" cy="5127850"/>
            </a:xfrm>
          </p:grpSpPr>
          <p:sp>
            <p:nvSpPr>
              <p:cNvPr id="10604" name="Google Shape;10604;p69"/>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9"/>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9"/>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9"/>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9"/>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9"/>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9"/>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9"/>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9"/>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9"/>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9"/>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9"/>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9"/>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9"/>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9"/>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9"/>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9"/>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9"/>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9"/>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9"/>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9"/>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9"/>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9"/>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9"/>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9"/>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9"/>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9"/>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31" name="Google Shape;10631;p69"/>
          <p:cNvGrpSpPr/>
          <p:nvPr/>
        </p:nvGrpSpPr>
        <p:grpSpPr>
          <a:xfrm>
            <a:off x="6615519" y="-321214"/>
            <a:ext cx="226462" cy="1338982"/>
            <a:chOff x="1732769" y="-87277"/>
            <a:chExt cx="226462" cy="1338982"/>
          </a:xfrm>
        </p:grpSpPr>
        <p:grpSp>
          <p:nvGrpSpPr>
            <p:cNvPr id="10632" name="Google Shape;10632;p69"/>
            <p:cNvGrpSpPr/>
            <p:nvPr/>
          </p:nvGrpSpPr>
          <p:grpSpPr>
            <a:xfrm>
              <a:off x="1732769" y="-87276"/>
              <a:ext cx="226462" cy="1338981"/>
              <a:chOff x="3247110" y="-43551"/>
              <a:chExt cx="586538" cy="3467965"/>
            </a:xfrm>
          </p:grpSpPr>
          <p:sp>
            <p:nvSpPr>
              <p:cNvPr id="10633" name="Google Shape;10633;p69"/>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9"/>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9"/>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9"/>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9"/>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9"/>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9"/>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9"/>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9"/>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9"/>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9"/>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9"/>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9"/>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9"/>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9"/>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9"/>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9"/>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0" name="Google Shape;10650;p69"/>
            <p:cNvGrpSpPr/>
            <p:nvPr/>
          </p:nvGrpSpPr>
          <p:grpSpPr>
            <a:xfrm>
              <a:off x="1732786" y="-87277"/>
              <a:ext cx="226446" cy="1338882"/>
              <a:chOff x="3355550" y="288525"/>
              <a:chExt cx="867275" cy="5127850"/>
            </a:xfrm>
          </p:grpSpPr>
          <p:sp>
            <p:nvSpPr>
              <p:cNvPr id="10651" name="Google Shape;10651;p69"/>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9"/>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9"/>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9"/>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9"/>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9"/>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9"/>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9"/>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9"/>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9"/>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9"/>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9"/>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9"/>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9"/>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9"/>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9"/>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9"/>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9"/>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9"/>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9"/>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9"/>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9"/>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9"/>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9"/>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9"/>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9"/>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9"/>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681"/>
        <p:cNvGrpSpPr/>
        <p:nvPr/>
      </p:nvGrpSpPr>
      <p:grpSpPr>
        <a:xfrm>
          <a:off x="0" y="0"/>
          <a:ext cx="0" cy="0"/>
          <a:chOff x="0" y="0"/>
          <a:chExt cx="0" cy="0"/>
        </a:xfrm>
      </p:grpSpPr>
      <p:sp>
        <p:nvSpPr>
          <p:cNvPr id="10682" name="Google Shape;10682;p70"/>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LEARN MORE ABOUT </a:t>
            </a:r>
            <a:r>
              <a:rPr lang="en">
                <a:solidFill>
                  <a:schemeClr val="dk1"/>
                </a:solidFill>
              </a:rPr>
              <a:t>THE TOPIC</a:t>
            </a:r>
            <a:endParaRPr>
              <a:solidFill>
                <a:schemeClr val="dk1"/>
              </a:solidFill>
            </a:endParaRPr>
          </a:p>
        </p:txBody>
      </p:sp>
      <p:sp>
        <p:nvSpPr>
          <p:cNvPr id="10683" name="Google Shape;10683;p70"/>
          <p:cNvSpPr txBox="1">
            <a:spLocks noGrp="1"/>
          </p:cNvSpPr>
          <p:nvPr>
            <p:ph type="subTitle" idx="1"/>
          </p:nvPr>
        </p:nvSpPr>
        <p:spPr>
          <a:xfrm>
            <a:off x="4222013" y="2153322"/>
            <a:ext cx="4207800" cy="1887300"/>
          </a:xfrm>
          <a:prstGeom prst="rect">
            <a:avLst/>
          </a:prstGeom>
        </p:spPr>
        <p:txBody>
          <a:bodyPr spcFirstLastPara="1" wrap="square" lIns="91425" tIns="91425" rIns="91425" bIns="91425" anchor="t" anchorCtr="0">
            <a:noAutofit/>
          </a:bodyPr>
          <a:lstStyle/>
          <a:p>
            <a:pPr marL="365760" lvl="0" indent="-330200" algn="l" rtl="0">
              <a:spcBef>
                <a:spcPts val="0"/>
              </a:spcBef>
              <a:spcAft>
                <a:spcPts val="0"/>
              </a:spcAft>
              <a:buSzPts val="1600"/>
              <a:buChar char="●"/>
            </a:pPr>
            <a:r>
              <a:rPr lang="en"/>
              <a:t>You can list some videos of the festival here</a:t>
            </a:r>
            <a:endParaRPr/>
          </a:p>
          <a:p>
            <a:pPr marL="365760" lvl="0" indent="-330200" algn="l" rtl="0">
              <a:spcBef>
                <a:spcPts val="0"/>
              </a:spcBef>
              <a:spcAft>
                <a:spcPts val="0"/>
              </a:spcAft>
              <a:buSzPts val="1600"/>
              <a:buChar char="●"/>
            </a:pPr>
            <a:r>
              <a:rPr lang="en"/>
              <a:t>You can list some videos of the festival here</a:t>
            </a:r>
            <a:endParaRPr/>
          </a:p>
          <a:p>
            <a:pPr marL="365760" lvl="0" indent="-330200" algn="l" rtl="0">
              <a:spcBef>
                <a:spcPts val="0"/>
              </a:spcBef>
              <a:spcAft>
                <a:spcPts val="0"/>
              </a:spcAft>
              <a:buSzPts val="1600"/>
              <a:buChar char="●"/>
            </a:pPr>
            <a:r>
              <a:rPr lang="en"/>
              <a:t>You can list some videos of the festival here</a:t>
            </a:r>
            <a:endParaRPr/>
          </a:p>
          <a:p>
            <a:pPr marL="365760" lvl="0" indent="-330200" algn="l" rtl="0">
              <a:spcBef>
                <a:spcPts val="0"/>
              </a:spcBef>
              <a:spcAft>
                <a:spcPts val="0"/>
              </a:spcAft>
              <a:buSzPts val="1600"/>
              <a:buChar char="●"/>
            </a:pPr>
            <a:r>
              <a:rPr lang="en"/>
              <a:t>You can list some videos of the festival here</a:t>
            </a:r>
            <a:endParaRPr/>
          </a:p>
          <a:p>
            <a:pPr marL="365760" lvl="0" indent="-330200" algn="l" rtl="0">
              <a:spcBef>
                <a:spcPts val="0"/>
              </a:spcBef>
              <a:spcAft>
                <a:spcPts val="0"/>
              </a:spcAft>
              <a:buSzPts val="1600"/>
              <a:buChar char="●"/>
            </a:pPr>
            <a:r>
              <a:rPr lang="en"/>
              <a:t>You can list some videos of the festival here</a:t>
            </a:r>
            <a:endParaRPr/>
          </a:p>
          <a:p>
            <a:pPr marL="365760" lvl="0" indent="-330200" algn="l" rtl="0">
              <a:spcBef>
                <a:spcPts val="0"/>
              </a:spcBef>
              <a:spcAft>
                <a:spcPts val="0"/>
              </a:spcAft>
              <a:buSzPts val="1600"/>
              <a:buChar char="●"/>
            </a:pPr>
            <a:r>
              <a:rPr lang="en"/>
              <a:t>You can list some videos of the festival here</a:t>
            </a:r>
            <a:endParaRPr/>
          </a:p>
          <a:p>
            <a:pPr marL="365760" lvl="0" indent="-330200" algn="l" rtl="0">
              <a:spcBef>
                <a:spcPts val="0"/>
              </a:spcBef>
              <a:spcAft>
                <a:spcPts val="0"/>
              </a:spcAft>
              <a:buSzPts val="1600"/>
              <a:buChar char="●"/>
            </a:pPr>
            <a:r>
              <a:rPr lang="en"/>
              <a:t>You can list some videos of the festival here</a:t>
            </a:r>
            <a:endParaRPr/>
          </a:p>
        </p:txBody>
      </p:sp>
      <p:sp>
        <p:nvSpPr>
          <p:cNvPr id="10684" name="Google Shape;10684;p70"/>
          <p:cNvSpPr txBox="1">
            <a:spLocks noGrp="1"/>
          </p:cNvSpPr>
          <p:nvPr>
            <p:ph type="subTitle" idx="2"/>
          </p:nvPr>
        </p:nvSpPr>
        <p:spPr>
          <a:xfrm>
            <a:off x="4221975" y="1509963"/>
            <a:ext cx="4207800" cy="574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UNDERSTANDING THE FESTIVAL</a:t>
            </a:r>
            <a:endParaRPr/>
          </a:p>
        </p:txBody>
      </p:sp>
      <p:grpSp>
        <p:nvGrpSpPr>
          <p:cNvPr id="10685" name="Google Shape;10685;p70"/>
          <p:cNvGrpSpPr/>
          <p:nvPr/>
        </p:nvGrpSpPr>
        <p:grpSpPr>
          <a:xfrm>
            <a:off x="820221" y="1831437"/>
            <a:ext cx="3181966" cy="1968835"/>
            <a:chOff x="4315301" y="2042651"/>
            <a:chExt cx="3270263" cy="2023884"/>
          </a:xfrm>
        </p:grpSpPr>
        <p:sp>
          <p:nvSpPr>
            <p:cNvPr id="10686" name="Google Shape;10686;p70"/>
            <p:cNvSpPr/>
            <p:nvPr/>
          </p:nvSpPr>
          <p:spPr>
            <a:xfrm>
              <a:off x="4582225" y="2042651"/>
              <a:ext cx="2736411" cy="1743253"/>
            </a:xfrm>
            <a:custGeom>
              <a:avLst/>
              <a:gdLst/>
              <a:ahLst/>
              <a:cxnLst/>
              <a:rect l="l" t="t" r="r" b="b"/>
              <a:pathLst>
                <a:path w="84555" h="62786" extrusionOk="0">
                  <a:moveTo>
                    <a:pt x="3882" y="1"/>
                  </a:moveTo>
                  <a:cubicBezTo>
                    <a:pt x="1747" y="1"/>
                    <a:pt x="0" y="1747"/>
                    <a:pt x="0" y="3882"/>
                  </a:cubicBezTo>
                  <a:lnTo>
                    <a:pt x="0" y="62785"/>
                  </a:lnTo>
                  <a:lnTo>
                    <a:pt x="84554" y="62785"/>
                  </a:lnTo>
                  <a:lnTo>
                    <a:pt x="84554" y="3882"/>
                  </a:lnTo>
                  <a:cubicBezTo>
                    <a:pt x="84554" y="1747"/>
                    <a:pt x="82808" y="1"/>
                    <a:pt x="80641" y="1"/>
                  </a:cubicBezTo>
                  <a:close/>
                </a:path>
              </a:pathLst>
            </a:cu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0"/>
            <p:cNvSpPr/>
            <p:nvPr/>
          </p:nvSpPr>
          <p:spPr>
            <a:xfrm>
              <a:off x="4315301" y="3785953"/>
              <a:ext cx="3270263" cy="180065"/>
            </a:xfrm>
            <a:custGeom>
              <a:avLst/>
              <a:gdLst/>
              <a:ahLst/>
              <a:cxnLst/>
              <a:rect l="l" t="t" r="r" b="b"/>
              <a:pathLst>
                <a:path w="101051" h="5564" extrusionOk="0">
                  <a:moveTo>
                    <a:pt x="101051" y="5564"/>
                  </a:moveTo>
                  <a:lnTo>
                    <a:pt x="0" y="5564"/>
                  </a:lnTo>
                  <a:lnTo>
                    <a:pt x="8248" y="0"/>
                  </a:lnTo>
                  <a:lnTo>
                    <a:pt x="92802" y="0"/>
                  </a:lnTo>
                  <a:close/>
                </a:path>
              </a:pathLst>
            </a:custGeom>
            <a:solidFill>
              <a:schemeClr val="dk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0"/>
            <p:cNvSpPr/>
            <p:nvPr/>
          </p:nvSpPr>
          <p:spPr>
            <a:xfrm>
              <a:off x="4315301" y="3965986"/>
              <a:ext cx="3270263" cy="100550"/>
            </a:xfrm>
            <a:custGeom>
              <a:avLst/>
              <a:gdLst/>
              <a:ahLst/>
              <a:cxnLst/>
              <a:rect l="l" t="t" r="r" b="b"/>
              <a:pathLst>
                <a:path w="101051" h="3107" extrusionOk="0">
                  <a:moveTo>
                    <a:pt x="0" y="1"/>
                  </a:moveTo>
                  <a:lnTo>
                    <a:pt x="101051" y="1"/>
                  </a:lnTo>
                  <a:lnTo>
                    <a:pt x="101051" y="551"/>
                  </a:lnTo>
                  <a:cubicBezTo>
                    <a:pt x="101051" y="1942"/>
                    <a:pt x="99886" y="3106"/>
                    <a:pt x="98463" y="3106"/>
                  </a:cubicBezTo>
                  <a:lnTo>
                    <a:pt x="2588" y="3106"/>
                  </a:lnTo>
                  <a:cubicBezTo>
                    <a:pt x="1164" y="3106"/>
                    <a:pt x="0" y="1942"/>
                    <a:pt x="0" y="551"/>
                  </a:cubicBezTo>
                  <a:close/>
                </a:path>
              </a:pathLst>
            </a:cu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689" name="Google Shape;10689;p70"/>
          <p:cNvPicPr preferRelativeResize="0"/>
          <p:nvPr/>
        </p:nvPicPr>
        <p:blipFill rotWithShape="1">
          <a:blip r:embed="rId3">
            <a:alphaModFix/>
          </a:blip>
          <a:srcRect t="7082" r="3194" b="55480"/>
          <a:stretch/>
        </p:blipFill>
        <p:spPr>
          <a:xfrm>
            <a:off x="1202908" y="1973649"/>
            <a:ext cx="2416200" cy="1404600"/>
          </a:xfrm>
          <a:prstGeom prst="round2SameRect">
            <a:avLst>
              <a:gd name="adj1" fmla="val 0"/>
              <a:gd name="adj2" fmla="val 0"/>
            </a:avLst>
          </a:prstGeom>
          <a:noFill/>
          <a:ln w="28575" cap="flat" cmpd="sng">
            <a:solidFill>
              <a:schemeClr val="dk2"/>
            </a:solidFill>
            <a:prstDash val="solid"/>
            <a:round/>
            <a:headEnd type="none" w="sm" len="sm"/>
            <a:tailEnd type="none" w="sm" len="sm"/>
          </a:ln>
        </p:spPr>
      </p:pic>
      <p:grpSp>
        <p:nvGrpSpPr>
          <p:cNvPr id="10690" name="Google Shape;10690;p70"/>
          <p:cNvGrpSpPr/>
          <p:nvPr/>
        </p:nvGrpSpPr>
        <p:grpSpPr>
          <a:xfrm>
            <a:off x="2148060" y="2342737"/>
            <a:ext cx="525755" cy="369594"/>
            <a:chOff x="3386036" y="1746339"/>
            <a:chExt cx="397907" cy="279762"/>
          </a:xfrm>
        </p:grpSpPr>
        <p:sp>
          <p:nvSpPr>
            <p:cNvPr id="10691" name="Google Shape;10691;p70"/>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0"/>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3" name="Google Shape;10693;p70"/>
          <p:cNvGrpSpPr/>
          <p:nvPr/>
        </p:nvGrpSpPr>
        <p:grpSpPr>
          <a:xfrm>
            <a:off x="1877481" y="-321214"/>
            <a:ext cx="226462" cy="1338982"/>
            <a:chOff x="1732769" y="-87277"/>
            <a:chExt cx="226462" cy="1338982"/>
          </a:xfrm>
        </p:grpSpPr>
        <p:grpSp>
          <p:nvGrpSpPr>
            <p:cNvPr id="10694" name="Google Shape;10694;p70"/>
            <p:cNvGrpSpPr/>
            <p:nvPr/>
          </p:nvGrpSpPr>
          <p:grpSpPr>
            <a:xfrm>
              <a:off x="1732769" y="-87276"/>
              <a:ext cx="226462" cy="1338981"/>
              <a:chOff x="3247110" y="-43551"/>
              <a:chExt cx="586538" cy="3467965"/>
            </a:xfrm>
          </p:grpSpPr>
          <p:sp>
            <p:nvSpPr>
              <p:cNvPr id="10695" name="Google Shape;10695;p70"/>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0"/>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0"/>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0"/>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0"/>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0"/>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0"/>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0"/>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0"/>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0"/>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0"/>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0"/>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0"/>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0"/>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0"/>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0"/>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0"/>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2" name="Google Shape;10712;p70"/>
            <p:cNvGrpSpPr/>
            <p:nvPr/>
          </p:nvGrpSpPr>
          <p:grpSpPr>
            <a:xfrm>
              <a:off x="1732786" y="-87277"/>
              <a:ext cx="226446" cy="1338882"/>
              <a:chOff x="3355550" y="288525"/>
              <a:chExt cx="867275" cy="5127850"/>
            </a:xfrm>
          </p:grpSpPr>
          <p:sp>
            <p:nvSpPr>
              <p:cNvPr id="10713" name="Google Shape;10713;p70"/>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0"/>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0"/>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0"/>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0"/>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0"/>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0"/>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0"/>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0"/>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0"/>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0"/>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0"/>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0"/>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0"/>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0"/>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0"/>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0"/>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0"/>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0"/>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0"/>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0"/>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0"/>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0"/>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0"/>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0"/>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0"/>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0"/>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40" name="Google Shape;10740;p70"/>
          <p:cNvGrpSpPr/>
          <p:nvPr/>
        </p:nvGrpSpPr>
        <p:grpSpPr>
          <a:xfrm>
            <a:off x="7040056" y="-321214"/>
            <a:ext cx="226462" cy="1338982"/>
            <a:chOff x="1732769" y="-87277"/>
            <a:chExt cx="226462" cy="1338982"/>
          </a:xfrm>
        </p:grpSpPr>
        <p:grpSp>
          <p:nvGrpSpPr>
            <p:cNvPr id="10741" name="Google Shape;10741;p70"/>
            <p:cNvGrpSpPr/>
            <p:nvPr/>
          </p:nvGrpSpPr>
          <p:grpSpPr>
            <a:xfrm>
              <a:off x="1732769" y="-87276"/>
              <a:ext cx="226462" cy="1338981"/>
              <a:chOff x="3247110" y="-43551"/>
              <a:chExt cx="586538" cy="3467965"/>
            </a:xfrm>
          </p:grpSpPr>
          <p:sp>
            <p:nvSpPr>
              <p:cNvPr id="10742" name="Google Shape;10742;p70"/>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0"/>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0"/>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0"/>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0"/>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0"/>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0"/>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0"/>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0"/>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0"/>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0"/>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0"/>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0"/>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0"/>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0"/>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0"/>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0"/>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9" name="Google Shape;10759;p70"/>
            <p:cNvGrpSpPr/>
            <p:nvPr/>
          </p:nvGrpSpPr>
          <p:grpSpPr>
            <a:xfrm>
              <a:off x="1732786" y="-87277"/>
              <a:ext cx="226446" cy="1338882"/>
              <a:chOff x="3355550" y="288525"/>
              <a:chExt cx="867275" cy="5127850"/>
            </a:xfrm>
          </p:grpSpPr>
          <p:sp>
            <p:nvSpPr>
              <p:cNvPr id="10760" name="Google Shape;10760;p70"/>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0"/>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0"/>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0"/>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0"/>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0"/>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0"/>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0"/>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0"/>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0"/>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0"/>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0"/>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0"/>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0"/>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0"/>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0"/>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0"/>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0"/>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0"/>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0"/>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0"/>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0"/>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0"/>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0"/>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0"/>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0"/>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0"/>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0790"/>
        <p:cNvGrpSpPr/>
        <p:nvPr/>
      </p:nvGrpSpPr>
      <p:grpSpPr>
        <a:xfrm>
          <a:off x="0" y="0"/>
          <a:ext cx="0" cy="0"/>
          <a:chOff x="0" y="0"/>
          <a:chExt cx="0" cy="0"/>
        </a:xfrm>
      </p:grpSpPr>
      <p:sp>
        <p:nvSpPr>
          <p:cNvPr id="10791" name="Google Shape;10791;p71"/>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FESTIVAL IN OTHER </a:t>
            </a:r>
            <a:r>
              <a:rPr lang="en">
                <a:solidFill>
                  <a:schemeClr val="dk1"/>
                </a:solidFill>
              </a:rPr>
              <a:t>NATIONS</a:t>
            </a:r>
            <a:endParaRPr>
              <a:solidFill>
                <a:schemeClr val="dk1"/>
              </a:solidFill>
            </a:endParaRPr>
          </a:p>
        </p:txBody>
      </p:sp>
      <p:grpSp>
        <p:nvGrpSpPr>
          <p:cNvPr id="10792" name="Google Shape;10792;p71"/>
          <p:cNvGrpSpPr/>
          <p:nvPr/>
        </p:nvGrpSpPr>
        <p:grpSpPr>
          <a:xfrm>
            <a:off x="2045894" y="-321214"/>
            <a:ext cx="226462" cy="1338982"/>
            <a:chOff x="1732769" y="-87277"/>
            <a:chExt cx="226462" cy="1338982"/>
          </a:xfrm>
        </p:grpSpPr>
        <p:grpSp>
          <p:nvGrpSpPr>
            <p:cNvPr id="10793" name="Google Shape;10793;p71"/>
            <p:cNvGrpSpPr/>
            <p:nvPr/>
          </p:nvGrpSpPr>
          <p:grpSpPr>
            <a:xfrm>
              <a:off x="1732769" y="-87276"/>
              <a:ext cx="226462" cy="1338981"/>
              <a:chOff x="3247110" y="-43551"/>
              <a:chExt cx="586538" cy="3467965"/>
            </a:xfrm>
          </p:grpSpPr>
          <p:sp>
            <p:nvSpPr>
              <p:cNvPr id="10794" name="Google Shape;10794;p71"/>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1"/>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1"/>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1"/>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1"/>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1"/>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1"/>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1"/>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1"/>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1"/>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1"/>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1"/>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1"/>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1"/>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1"/>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1"/>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1"/>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1" name="Google Shape;10811;p71"/>
            <p:cNvGrpSpPr/>
            <p:nvPr/>
          </p:nvGrpSpPr>
          <p:grpSpPr>
            <a:xfrm>
              <a:off x="1732786" y="-87277"/>
              <a:ext cx="226446" cy="1338882"/>
              <a:chOff x="3355550" y="288525"/>
              <a:chExt cx="867275" cy="5127850"/>
            </a:xfrm>
          </p:grpSpPr>
          <p:sp>
            <p:nvSpPr>
              <p:cNvPr id="10812" name="Google Shape;10812;p71"/>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1"/>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1"/>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1"/>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1"/>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1"/>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1"/>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1"/>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1"/>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1"/>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1"/>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1"/>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1"/>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1"/>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1"/>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1"/>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1"/>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1"/>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1"/>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1"/>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1"/>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1"/>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1"/>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1"/>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1"/>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1"/>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1"/>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39" name="Google Shape;10839;p71"/>
          <p:cNvGrpSpPr/>
          <p:nvPr/>
        </p:nvGrpSpPr>
        <p:grpSpPr>
          <a:xfrm>
            <a:off x="6871644" y="-321214"/>
            <a:ext cx="226462" cy="1338982"/>
            <a:chOff x="1732769" y="-87277"/>
            <a:chExt cx="226462" cy="1338982"/>
          </a:xfrm>
        </p:grpSpPr>
        <p:grpSp>
          <p:nvGrpSpPr>
            <p:cNvPr id="10840" name="Google Shape;10840;p71"/>
            <p:cNvGrpSpPr/>
            <p:nvPr/>
          </p:nvGrpSpPr>
          <p:grpSpPr>
            <a:xfrm>
              <a:off x="1732769" y="-87276"/>
              <a:ext cx="226462" cy="1338981"/>
              <a:chOff x="3247110" y="-43551"/>
              <a:chExt cx="586538" cy="3467965"/>
            </a:xfrm>
          </p:grpSpPr>
          <p:sp>
            <p:nvSpPr>
              <p:cNvPr id="10841" name="Google Shape;10841;p71"/>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1"/>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1"/>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1"/>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1"/>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1"/>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1"/>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1"/>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1"/>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1"/>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1"/>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1"/>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1"/>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1"/>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1"/>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1"/>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1"/>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8" name="Google Shape;10858;p71"/>
            <p:cNvGrpSpPr/>
            <p:nvPr/>
          </p:nvGrpSpPr>
          <p:grpSpPr>
            <a:xfrm>
              <a:off x="1732786" y="-87277"/>
              <a:ext cx="226446" cy="1338882"/>
              <a:chOff x="3355550" y="288525"/>
              <a:chExt cx="867275" cy="5127850"/>
            </a:xfrm>
          </p:grpSpPr>
          <p:sp>
            <p:nvSpPr>
              <p:cNvPr id="10859" name="Google Shape;10859;p71"/>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1"/>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1"/>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1"/>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1"/>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1"/>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1"/>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1"/>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1"/>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1"/>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1"/>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1"/>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1"/>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1"/>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1"/>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1"/>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1"/>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1"/>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1"/>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1"/>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1"/>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1"/>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1"/>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1"/>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1"/>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1"/>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1"/>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886" name="Google Shape;10886;p71"/>
          <p:cNvSpPr txBox="1"/>
          <p:nvPr/>
        </p:nvSpPr>
        <p:spPr>
          <a:xfrm>
            <a:off x="2258277" y="1754563"/>
            <a:ext cx="2104200" cy="621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Dosis"/>
                <a:ea typeface="Dosis"/>
                <a:cs typeface="Dosis"/>
                <a:sym typeface="Dosis"/>
              </a:rPr>
              <a:t>Venus has a very beautiful name but is really hot</a:t>
            </a:r>
            <a:endParaRPr>
              <a:solidFill>
                <a:schemeClr val="dk2"/>
              </a:solidFill>
              <a:latin typeface="Dosis"/>
              <a:ea typeface="Dosis"/>
              <a:cs typeface="Dosis"/>
              <a:sym typeface="Dosis"/>
            </a:endParaRPr>
          </a:p>
        </p:txBody>
      </p:sp>
      <p:sp>
        <p:nvSpPr>
          <p:cNvPr id="10887" name="Google Shape;10887;p71"/>
          <p:cNvSpPr txBox="1"/>
          <p:nvPr/>
        </p:nvSpPr>
        <p:spPr>
          <a:xfrm>
            <a:off x="2258250" y="1325288"/>
            <a:ext cx="2104200" cy="505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200">
                <a:solidFill>
                  <a:schemeClr val="dk1"/>
                </a:solidFill>
                <a:latin typeface="Londrina Solid"/>
                <a:ea typeface="Londrina Solid"/>
                <a:cs typeface="Londrina Solid"/>
                <a:sym typeface="Londrina Solid"/>
              </a:rPr>
              <a:t>VENUS</a:t>
            </a:r>
            <a:endParaRPr sz="2200">
              <a:solidFill>
                <a:schemeClr val="dk1"/>
              </a:solidFill>
              <a:latin typeface="Londrina Solid"/>
              <a:ea typeface="Londrina Solid"/>
              <a:cs typeface="Londrina Solid"/>
              <a:sym typeface="Londrina Solid"/>
            </a:endParaRPr>
          </a:p>
        </p:txBody>
      </p:sp>
      <p:sp>
        <p:nvSpPr>
          <p:cNvPr id="10888" name="Google Shape;10888;p71"/>
          <p:cNvSpPr txBox="1"/>
          <p:nvPr/>
        </p:nvSpPr>
        <p:spPr>
          <a:xfrm>
            <a:off x="5896025" y="1742163"/>
            <a:ext cx="2104200" cy="621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Dosis"/>
                <a:ea typeface="Dosis"/>
                <a:cs typeface="Dosis"/>
                <a:sym typeface="Dosis"/>
              </a:rPr>
              <a:t>It’s the closest planet to the Sun and the smallest</a:t>
            </a:r>
            <a:endParaRPr>
              <a:solidFill>
                <a:schemeClr val="dk2"/>
              </a:solidFill>
              <a:latin typeface="Dosis"/>
              <a:ea typeface="Dosis"/>
              <a:cs typeface="Dosis"/>
              <a:sym typeface="Dosis"/>
            </a:endParaRPr>
          </a:p>
        </p:txBody>
      </p:sp>
      <p:sp>
        <p:nvSpPr>
          <p:cNvPr id="10889" name="Google Shape;10889;p71"/>
          <p:cNvSpPr txBox="1"/>
          <p:nvPr/>
        </p:nvSpPr>
        <p:spPr>
          <a:xfrm>
            <a:off x="5896000" y="1312888"/>
            <a:ext cx="2104200" cy="505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200">
                <a:solidFill>
                  <a:schemeClr val="dk1"/>
                </a:solidFill>
                <a:latin typeface="Londrina Solid"/>
                <a:ea typeface="Londrina Solid"/>
                <a:cs typeface="Londrina Solid"/>
                <a:sym typeface="Londrina Solid"/>
              </a:rPr>
              <a:t>MERCURY</a:t>
            </a:r>
            <a:endParaRPr sz="2200">
              <a:solidFill>
                <a:schemeClr val="dk1"/>
              </a:solidFill>
              <a:latin typeface="Londrina Solid"/>
              <a:ea typeface="Londrina Solid"/>
              <a:cs typeface="Londrina Solid"/>
              <a:sym typeface="Londrina Solid"/>
            </a:endParaRPr>
          </a:p>
        </p:txBody>
      </p:sp>
      <p:sp>
        <p:nvSpPr>
          <p:cNvPr id="10890" name="Google Shape;10890;p71"/>
          <p:cNvSpPr txBox="1"/>
          <p:nvPr/>
        </p:nvSpPr>
        <p:spPr>
          <a:xfrm>
            <a:off x="2258301" y="3364950"/>
            <a:ext cx="2104200" cy="621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Dosis"/>
                <a:ea typeface="Dosis"/>
                <a:cs typeface="Dosis"/>
                <a:sym typeface="Dosis"/>
              </a:rPr>
              <a:t>Despite being red, Mars is a very cold place to live</a:t>
            </a:r>
            <a:endParaRPr>
              <a:solidFill>
                <a:schemeClr val="dk2"/>
              </a:solidFill>
              <a:latin typeface="Dosis"/>
              <a:ea typeface="Dosis"/>
              <a:cs typeface="Dosis"/>
              <a:sym typeface="Dosis"/>
            </a:endParaRPr>
          </a:p>
        </p:txBody>
      </p:sp>
      <p:sp>
        <p:nvSpPr>
          <p:cNvPr id="10891" name="Google Shape;10891;p71"/>
          <p:cNvSpPr txBox="1"/>
          <p:nvPr/>
        </p:nvSpPr>
        <p:spPr>
          <a:xfrm>
            <a:off x="3813925" y="2349563"/>
            <a:ext cx="548400" cy="406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2"/>
                </a:solidFill>
                <a:latin typeface="Dosis"/>
                <a:ea typeface="Dosis"/>
                <a:cs typeface="Dosis"/>
                <a:sym typeface="Dosis"/>
              </a:rPr>
              <a:t>70%</a:t>
            </a:r>
            <a:endParaRPr>
              <a:solidFill>
                <a:schemeClr val="dk2"/>
              </a:solidFill>
            </a:endParaRPr>
          </a:p>
        </p:txBody>
      </p:sp>
      <p:sp>
        <p:nvSpPr>
          <p:cNvPr id="10892" name="Google Shape;10892;p71"/>
          <p:cNvSpPr txBox="1"/>
          <p:nvPr/>
        </p:nvSpPr>
        <p:spPr>
          <a:xfrm>
            <a:off x="5896037" y="3364950"/>
            <a:ext cx="2104200" cy="621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Dosis"/>
                <a:ea typeface="Dosis"/>
                <a:cs typeface="Dosis"/>
                <a:sym typeface="Dosis"/>
              </a:rPr>
              <a:t>It’s a gas giant and the biggest planet of the System</a:t>
            </a:r>
            <a:endParaRPr>
              <a:solidFill>
                <a:schemeClr val="dk2"/>
              </a:solidFill>
              <a:latin typeface="Dosis"/>
              <a:ea typeface="Dosis"/>
              <a:cs typeface="Dosis"/>
              <a:sym typeface="Dosis"/>
            </a:endParaRPr>
          </a:p>
        </p:txBody>
      </p:sp>
      <p:sp>
        <p:nvSpPr>
          <p:cNvPr id="10893" name="Google Shape;10893;p71"/>
          <p:cNvSpPr txBox="1"/>
          <p:nvPr/>
        </p:nvSpPr>
        <p:spPr>
          <a:xfrm>
            <a:off x="5896012" y="2935670"/>
            <a:ext cx="2104200" cy="505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200">
                <a:solidFill>
                  <a:schemeClr val="dk1"/>
                </a:solidFill>
                <a:latin typeface="Londrina Solid"/>
                <a:ea typeface="Londrina Solid"/>
                <a:cs typeface="Londrina Solid"/>
                <a:sym typeface="Londrina Solid"/>
              </a:rPr>
              <a:t>JUPITER</a:t>
            </a:r>
            <a:endParaRPr sz="2200">
              <a:solidFill>
                <a:schemeClr val="dk1"/>
              </a:solidFill>
              <a:latin typeface="Londrina Solid"/>
              <a:ea typeface="Londrina Solid"/>
              <a:cs typeface="Londrina Solid"/>
              <a:sym typeface="Londrina Solid"/>
            </a:endParaRPr>
          </a:p>
        </p:txBody>
      </p:sp>
      <p:sp>
        <p:nvSpPr>
          <p:cNvPr id="10894" name="Google Shape;10894;p71"/>
          <p:cNvSpPr/>
          <p:nvPr/>
        </p:nvSpPr>
        <p:spPr>
          <a:xfrm>
            <a:off x="1143763" y="1553275"/>
            <a:ext cx="962100" cy="9621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895" name="Google Shape;10895;p71"/>
          <p:cNvSpPr/>
          <p:nvPr/>
        </p:nvSpPr>
        <p:spPr>
          <a:xfrm>
            <a:off x="1143763" y="3177150"/>
            <a:ext cx="962100" cy="9621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896" name="Google Shape;10896;p71"/>
          <p:cNvSpPr/>
          <p:nvPr/>
        </p:nvSpPr>
        <p:spPr>
          <a:xfrm>
            <a:off x="4781488" y="1553275"/>
            <a:ext cx="962100" cy="9621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897" name="Google Shape;10897;p71"/>
          <p:cNvSpPr/>
          <p:nvPr/>
        </p:nvSpPr>
        <p:spPr>
          <a:xfrm>
            <a:off x="4781488" y="3177150"/>
            <a:ext cx="962100" cy="9621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898" name="Google Shape;10898;p71"/>
          <p:cNvSpPr/>
          <p:nvPr/>
        </p:nvSpPr>
        <p:spPr>
          <a:xfrm rot="5400000" flipH="1">
            <a:off x="2964061" y="1851810"/>
            <a:ext cx="192300" cy="1401600"/>
          </a:xfrm>
          <a:prstGeom prst="round2SameRect">
            <a:avLst>
              <a:gd name="adj1" fmla="val 50000"/>
              <a:gd name="adj2" fmla="val 50000"/>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1"/>
          <p:cNvSpPr/>
          <p:nvPr/>
        </p:nvSpPr>
        <p:spPr>
          <a:xfrm rot="5400000" flipH="1">
            <a:off x="2754434" y="2061263"/>
            <a:ext cx="192600" cy="982800"/>
          </a:xfrm>
          <a:prstGeom prst="round2SameRect">
            <a:avLst>
              <a:gd name="adj1" fmla="val 50000"/>
              <a:gd name="adj2" fmla="val 50000"/>
            </a:avLst>
          </a:prstGeom>
          <a:solidFill>
            <a:schemeClr val="dk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1"/>
          <p:cNvSpPr txBox="1"/>
          <p:nvPr/>
        </p:nvSpPr>
        <p:spPr>
          <a:xfrm>
            <a:off x="2258301" y="2935670"/>
            <a:ext cx="2104200" cy="505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200">
                <a:solidFill>
                  <a:schemeClr val="dk1"/>
                </a:solidFill>
                <a:latin typeface="Londrina Solid"/>
                <a:ea typeface="Londrina Solid"/>
                <a:cs typeface="Londrina Solid"/>
                <a:sym typeface="Londrina Solid"/>
              </a:rPr>
              <a:t>MARS</a:t>
            </a:r>
            <a:endParaRPr sz="2200">
              <a:solidFill>
                <a:schemeClr val="dk1"/>
              </a:solidFill>
              <a:latin typeface="Londrina Solid"/>
              <a:ea typeface="Londrina Solid"/>
              <a:cs typeface="Londrina Solid"/>
              <a:sym typeface="Londrina Solid"/>
            </a:endParaRPr>
          </a:p>
        </p:txBody>
      </p:sp>
      <p:sp>
        <p:nvSpPr>
          <p:cNvPr id="10901" name="Google Shape;10901;p71"/>
          <p:cNvSpPr txBox="1"/>
          <p:nvPr/>
        </p:nvSpPr>
        <p:spPr>
          <a:xfrm>
            <a:off x="7451825" y="2349563"/>
            <a:ext cx="548400" cy="406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2"/>
                </a:solidFill>
                <a:latin typeface="Dosis"/>
                <a:ea typeface="Dosis"/>
                <a:cs typeface="Dosis"/>
                <a:sym typeface="Dosis"/>
              </a:rPr>
              <a:t>30%</a:t>
            </a:r>
            <a:endParaRPr>
              <a:solidFill>
                <a:schemeClr val="dk2"/>
              </a:solidFill>
            </a:endParaRPr>
          </a:p>
        </p:txBody>
      </p:sp>
      <p:sp>
        <p:nvSpPr>
          <p:cNvPr id="10902" name="Google Shape;10902;p71"/>
          <p:cNvSpPr/>
          <p:nvPr/>
        </p:nvSpPr>
        <p:spPr>
          <a:xfrm rot="5400000" flipH="1">
            <a:off x="6596700" y="1851972"/>
            <a:ext cx="192300" cy="1401300"/>
          </a:xfrm>
          <a:prstGeom prst="round2SameRect">
            <a:avLst>
              <a:gd name="adj1" fmla="val 50000"/>
              <a:gd name="adj2" fmla="val 50000"/>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1"/>
          <p:cNvSpPr/>
          <p:nvPr/>
        </p:nvSpPr>
        <p:spPr>
          <a:xfrm rot="5400000" flipH="1">
            <a:off x="6149377" y="2298863"/>
            <a:ext cx="192600" cy="507600"/>
          </a:xfrm>
          <a:prstGeom prst="round2SameRect">
            <a:avLst>
              <a:gd name="adj1" fmla="val 50000"/>
              <a:gd name="adj2" fmla="val 50000"/>
            </a:avLst>
          </a:prstGeom>
          <a:solidFill>
            <a:schemeClr val="dk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1"/>
          <p:cNvSpPr txBox="1"/>
          <p:nvPr/>
        </p:nvSpPr>
        <p:spPr>
          <a:xfrm>
            <a:off x="7451825" y="3974525"/>
            <a:ext cx="548400" cy="406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2"/>
                </a:solidFill>
                <a:latin typeface="Dosis"/>
                <a:ea typeface="Dosis"/>
                <a:cs typeface="Dosis"/>
                <a:sym typeface="Dosis"/>
              </a:rPr>
              <a:t>50%</a:t>
            </a:r>
            <a:endParaRPr>
              <a:solidFill>
                <a:schemeClr val="dk2"/>
              </a:solidFill>
            </a:endParaRPr>
          </a:p>
        </p:txBody>
      </p:sp>
      <p:sp>
        <p:nvSpPr>
          <p:cNvPr id="10905" name="Google Shape;10905;p71"/>
          <p:cNvSpPr/>
          <p:nvPr/>
        </p:nvSpPr>
        <p:spPr>
          <a:xfrm rot="5400000" flipH="1">
            <a:off x="6596700" y="3476935"/>
            <a:ext cx="192300" cy="1401300"/>
          </a:xfrm>
          <a:prstGeom prst="round2SameRect">
            <a:avLst>
              <a:gd name="adj1" fmla="val 50000"/>
              <a:gd name="adj2" fmla="val 50000"/>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1"/>
          <p:cNvSpPr/>
          <p:nvPr/>
        </p:nvSpPr>
        <p:spPr>
          <a:xfrm rot="5400000" flipH="1">
            <a:off x="6274690" y="3798425"/>
            <a:ext cx="192600" cy="758400"/>
          </a:xfrm>
          <a:prstGeom prst="round2SameRect">
            <a:avLst>
              <a:gd name="adj1" fmla="val 50000"/>
              <a:gd name="adj2" fmla="val 50000"/>
            </a:avLst>
          </a:prstGeom>
          <a:solidFill>
            <a:schemeClr val="dk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1"/>
          <p:cNvSpPr txBox="1"/>
          <p:nvPr/>
        </p:nvSpPr>
        <p:spPr>
          <a:xfrm>
            <a:off x="3814100" y="3974525"/>
            <a:ext cx="548400" cy="406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2"/>
                </a:solidFill>
                <a:latin typeface="Dosis"/>
                <a:ea typeface="Dosis"/>
                <a:cs typeface="Dosis"/>
                <a:sym typeface="Dosis"/>
              </a:rPr>
              <a:t>90%</a:t>
            </a:r>
            <a:endParaRPr>
              <a:solidFill>
                <a:schemeClr val="dk2"/>
              </a:solidFill>
            </a:endParaRPr>
          </a:p>
        </p:txBody>
      </p:sp>
      <p:sp>
        <p:nvSpPr>
          <p:cNvPr id="10908" name="Google Shape;10908;p71"/>
          <p:cNvSpPr/>
          <p:nvPr/>
        </p:nvSpPr>
        <p:spPr>
          <a:xfrm rot="5400000" flipH="1">
            <a:off x="2964200" y="3476784"/>
            <a:ext cx="192300" cy="1401600"/>
          </a:xfrm>
          <a:prstGeom prst="round2SameRect">
            <a:avLst>
              <a:gd name="adj1" fmla="val 50000"/>
              <a:gd name="adj2" fmla="val 50000"/>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1"/>
          <p:cNvSpPr/>
          <p:nvPr/>
        </p:nvSpPr>
        <p:spPr>
          <a:xfrm rot="5400000" flipH="1">
            <a:off x="2861476" y="3579125"/>
            <a:ext cx="192600" cy="1197000"/>
          </a:xfrm>
          <a:prstGeom prst="round2SameRect">
            <a:avLst>
              <a:gd name="adj1" fmla="val 50000"/>
              <a:gd name="adj2" fmla="val 50000"/>
            </a:avLst>
          </a:prstGeom>
          <a:solidFill>
            <a:schemeClr val="dk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0" name="Google Shape;10910;p71"/>
          <p:cNvGrpSpPr/>
          <p:nvPr/>
        </p:nvGrpSpPr>
        <p:grpSpPr>
          <a:xfrm>
            <a:off x="5000004" y="1770940"/>
            <a:ext cx="525068" cy="526762"/>
            <a:chOff x="6543675" y="3362150"/>
            <a:chExt cx="464950" cy="466450"/>
          </a:xfrm>
        </p:grpSpPr>
        <p:sp>
          <p:nvSpPr>
            <p:cNvPr id="10911" name="Google Shape;10911;p71"/>
            <p:cNvSpPr/>
            <p:nvPr/>
          </p:nvSpPr>
          <p:spPr>
            <a:xfrm>
              <a:off x="6604975" y="3727675"/>
              <a:ext cx="13725" cy="13725"/>
            </a:xfrm>
            <a:custGeom>
              <a:avLst/>
              <a:gdLst/>
              <a:ahLst/>
              <a:cxnLst/>
              <a:rect l="l" t="t" r="r" b="b"/>
              <a:pathLst>
                <a:path w="549" h="549" extrusionOk="0">
                  <a:moveTo>
                    <a:pt x="1" y="0"/>
                  </a:moveTo>
                  <a:lnTo>
                    <a:pt x="1" y="548"/>
                  </a:lnTo>
                  <a:lnTo>
                    <a:pt x="548" y="548"/>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1"/>
            <p:cNvSpPr/>
            <p:nvPr/>
          </p:nvSpPr>
          <p:spPr>
            <a:xfrm>
              <a:off x="6632375" y="3758925"/>
              <a:ext cx="14000" cy="13725"/>
            </a:xfrm>
            <a:custGeom>
              <a:avLst/>
              <a:gdLst/>
              <a:ahLst/>
              <a:cxnLst/>
              <a:rect l="l" t="t" r="r" b="b"/>
              <a:pathLst>
                <a:path w="560" h="549" extrusionOk="0">
                  <a:moveTo>
                    <a:pt x="0" y="1"/>
                  </a:moveTo>
                  <a:lnTo>
                    <a:pt x="0"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1"/>
            <p:cNvSpPr/>
            <p:nvPr/>
          </p:nvSpPr>
          <p:spPr>
            <a:xfrm>
              <a:off x="6638925" y="3720825"/>
              <a:ext cx="13700" cy="14025"/>
            </a:xfrm>
            <a:custGeom>
              <a:avLst/>
              <a:gdLst/>
              <a:ahLst/>
              <a:cxnLst/>
              <a:rect l="l" t="t" r="r" b="b"/>
              <a:pathLst>
                <a:path w="548" h="561" extrusionOk="0">
                  <a:moveTo>
                    <a:pt x="0" y="1"/>
                  </a:moveTo>
                  <a:lnTo>
                    <a:pt x="0" y="560"/>
                  </a:lnTo>
                  <a:lnTo>
                    <a:pt x="548" y="560"/>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1"/>
            <p:cNvSpPr/>
            <p:nvPr/>
          </p:nvSpPr>
          <p:spPr>
            <a:xfrm>
              <a:off x="6583850" y="3687775"/>
              <a:ext cx="13725" cy="13725"/>
            </a:xfrm>
            <a:custGeom>
              <a:avLst/>
              <a:gdLst/>
              <a:ahLst/>
              <a:cxnLst/>
              <a:rect l="l" t="t" r="r" b="b"/>
              <a:pathLst>
                <a:path w="549" h="549" extrusionOk="0">
                  <a:moveTo>
                    <a:pt x="0" y="1"/>
                  </a:moveTo>
                  <a:lnTo>
                    <a:pt x="0" y="549"/>
                  </a:lnTo>
                  <a:lnTo>
                    <a:pt x="548" y="549"/>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1"/>
            <p:cNvSpPr/>
            <p:nvPr/>
          </p:nvSpPr>
          <p:spPr>
            <a:xfrm>
              <a:off x="6638925" y="3531225"/>
              <a:ext cx="13700" cy="13700"/>
            </a:xfrm>
            <a:custGeom>
              <a:avLst/>
              <a:gdLst/>
              <a:ahLst/>
              <a:cxnLst/>
              <a:rect l="l" t="t" r="r" b="b"/>
              <a:pathLst>
                <a:path w="548" h="548" extrusionOk="0">
                  <a:moveTo>
                    <a:pt x="0" y="0"/>
                  </a:moveTo>
                  <a:lnTo>
                    <a:pt x="0" y="548"/>
                  </a:lnTo>
                  <a:lnTo>
                    <a:pt x="548" y="548"/>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1"/>
            <p:cNvSpPr/>
            <p:nvPr/>
          </p:nvSpPr>
          <p:spPr>
            <a:xfrm>
              <a:off x="6618675" y="3693750"/>
              <a:ext cx="14000" cy="13700"/>
            </a:xfrm>
            <a:custGeom>
              <a:avLst/>
              <a:gdLst/>
              <a:ahLst/>
              <a:cxnLst/>
              <a:rect l="l" t="t" r="r" b="b"/>
              <a:pathLst>
                <a:path w="560" h="548" extrusionOk="0">
                  <a:moveTo>
                    <a:pt x="0" y="0"/>
                  </a:moveTo>
                  <a:lnTo>
                    <a:pt x="0"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1"/>
            <p:cNvSpPr/>
            <p:nvPr/>
          </p:nvSpPr>
          <p:spPr>
            <a:xfrm>
              <a:off x="6764825" y="3538350"/>
              <a:ext cx="14000" cy="13725"/>
            </a:xfrm>
            <a:custGeom>
              <a:avLst/>
              <a:gdLst/>
              <a:ahLst/>
              <a:cxnLst/>
              <a:rect l="l" t="t" r="r" b="b"/>
              <a:pathLst>
                <a:path w="560" h="549" extrusionOk="0">
                  <a:moveTo>
                    <a:pt x="0" y="1"/>
                  </a:moveTo>
                  <a:lnTo>
                    <a:pt x="0" y="549"/>
                  </a:lnTo>
                  <a:lnTo>
                    <a:pt x="560" y="549"/>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1"/>
            <p:cNvSpPr/>
            <p:nvPr/>
          </p:nvSpPr>
          <p:spPr>
            <a:xfrm>
              <a:off x="6810075" y="3538350"/>
              <a:ext cx="13700" cy="13725"/>
            </a:xfrm>
            <a:custGeom>
              <a:avLst/>
              <a:gdLst/>
              <a:ahLst/>
              <a:cxnLst/>
              <a:rect l="l" t="t" r="r" b="b"/>
              <a:pathLst>
                <a:path w="548" h="549" extrusionOk="0">
                  <a:moveTo>
                    <a:pt x="0" y="1"/>
                  </a:moveTo>
                  <a:lnTo>
                    <a:pt x="0" y="549"/>
                  </a:lnTo>
                  <a:lnTo>
                    <a:pt x="548" y="549"/>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1"/>
            <p:cNvSpPr/>
            <p:nvPr/>
          </p:nvSpPr>
          <p:spPr>
            <a:xfrm>
              <a:off x="6810075" y="3584200"/>
              <a:ext cx="13700" cy="14025"/>
            </a:xfrm>
            <a:custGeom>
              <a:avLst/>
              <a:gdLst/>
              <a:ahLst/>
              <a:cxnLst/>
              <a:rect l="l" t="t" r="r" b="b"/>
              <a:pathLst>
                <a:path w="548" h="561" extrusionOk="0">
                  <a:moveTo>
                    <a:pt x="0" y="1"/>
                  </a:moveTo>
                  <a:lnTo>
                    <a:pt x="0" y="560"/>
                  </a:lnTo>
                  <a:lnTo>
                    <a:pt x="548" y="560"/>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1"/>
            <p:cNvSpPr/>
            <p:nvPr/>
          </p:nvSpPr>
          <p:spPr>
            <a:xfrm>
              <a:off x="6543675" y="3362150"/>
              <a:ext cx="464950" cy="466450"/>
            </a:xfrm>
            <a:custGeom>
              <a:avLst/>
              <a:gdLst/>
              <a:ahLst/>
              <a:cxnLst/>
              <a:rect l="l" t="t" r="r" b="b"/>
              <a:pathLst>
                <a:path w="18598" h="18658" extrusionOk="0">
                  <a:moveTo>
                    <a:pt x="3941" y="1286"/>
                  </a:moveTo>
                  <a:lnTo>
                    <a:pt x="3941" y="1286"/>
                  </a:lnTo>
                  <a:cubicBezTo>
                    <a:pt x="4417" y="1298"/>
                    <a:pt x="5477" y="1417"/>
                    <a:pt x="6144" y="2072"/>
                  </a:cubicBezTo>
                  <a:cubicBezTo>
                    <a:pt x="6798" y="2727"/>
                    <a:pt x="6918" y="3787"/>
                    <a:pt x="6929" y="4275"/>
                  </a:cubicBezTo>
                  <a:cubicBezTo>
                    <a:pt x="6441" y="4263"/>
                    <a:pt x="5382" y="4144"/>
                    <a:pt x="4727" y="3489"/>
                  </a:cubicBezTo>
                  <a:cubicBezTo>
                    <a:pt x="4072" y="2834"/>
                    <a:pt x="3953" y="1775"/>
                    <a:pt x="3941" y="1286"/>
                  </a:cubicBezTo>
                  <a:close/>
                  <a:moveTo>
                    <a:pt x="12132" y="11669"/>
                  </a:moveTo>
                  <a:lnTo>
                    <a:pt x="14395" y="11728"/>
                  </a:lnTo>
                  <a:lnTo>
                    <a:pt x="16919" y="11728"/>
                  </a:lnTo>
                  <a:lnTo>
                    <a:pt x="16919" y="11776"/>
                  </a:lnTo>
                  <a:lnTo>
                    <a:pt x="16919" y="11883"/>
                  </a:lnTo>
                  <a:lnTo>
                    <a:pt x="16919" y="11931"/>
                  </a:lnTo>
                  <a:cubicBezTo>
                    <a:pt x="16919" y="11954"/>
                    <a:pt x="16919" y="11978"/>
                    <a:pt x="16907" y="12014"/>
                  </a:cubicBezTo>
                  <a:lnTo>
                    <a:pt x="16907" y="12062"/>
                  </a:lnTo>
                  <a:cubicBezTo>
                    <a:pt x="16907" y="12085"/>
                    <a:pt x="16907" y="12121"/>
                    <a:pt x="16895" y="12145"/>
                  </a:cubicBezTo>
                  <a:lnTo>
                    <a:pt x="16895" y="12192"/>
                  </a:lnTo>
                  <a:cubicBezTo>
                    <a:pt x="16895" y="12228"/>
                    <a:pt x="16871" y="12252"/>
                    <a:pt x="16871" y="12276"/>
                  </a:cubicBezTo>
                  <a:cubicBezTo>
                    <a:pt x="16871" y="12300"/>
                    <a:pt x="16871" y="12312"/>
                    <a:pt x="16859" y="12323"/>
                  </a:cubicBezTo>
                  <a:cubicBezTo>
                    <a:pt x="16859" y="12359"/>
                    <a:pt x="16847" y="12383"/>
                    <a:pt x="16847" y="12395"/>
                  </a:cubicBezTo>
                  <a:cubicBezTo>
                    <a:pt x="16847" y="12419"/>
                    <a:pt x="16847" y="12431"/>
                    <a:pt x="16835" y="12454"/>
                  </a:cubicBezTo>
                  <a:cubicBezTo>
                    <a:pt x="16835" y="12490"/>
                    <a:pt x="16812" y="12514"/>
                    <a:pt x="16812" y="12538"/>
                  </a:cubicBezTo>
                  <a:cubicBezTo>
                    <a:pt x="16812" y="12550"/>
                    <a:pt x="16812" y="12562"/>
                    <a:pt x="16800" y="12573"/>
                  </a:cubicBezTo>
                  <a:cubicBezTo>
                    <a:pt x="16800" y="12609"/>
                    <a:pt x="16788" y="12633"/>
                    <a:pt x="16788" y="12657"/>
                  </a:cubicBezTo>
                  <a:cubicBezTo>
                    <a:pt x="16788" y="12669"/>
                    <a:pt x="16776" y="12681"/>
                    <a:pt x="16776" y="12693"/>
                  </a:cubicBezTo>
                  <a:cubicBezTo>
                    <a:pt x="16776" y="12728"/>
                    <a:pt x="16752" y="12752"/>
                    <a:pt x="16752" y="12776"/>
                  </a:cubicBezTo>
                  <a:cubicBezTo>
                    <a:pt x="16752" y="12788"/>
                    <a:pt x="16740" y="12800"/>
                    <a:pt x="16740" y="12812"/>
                  </a:cubicBezTo>
                  <a:cubicBezTo>
                    <a:pt x="16740" y="12847"/>
                    <a:pt x="16728" y="12871"/>
                    <a:pt x="16728" y="12895"/>
                  </a:cubicBezTo>
                  <a:cubicBezTo>
                    <a:pt x="16728" y="12907"/>
                    <a:pt x="16716" y="12919"/>
                    <a:pt x="16716" y="12931"/>
                  </a:cubicBezTo>
                  <a:cubicBezTo>
                    <a:pt x="16693" y="12966"/>
                    <a:pt x="16693" y="12978"/>
                    <a:pt x="16681" y="13014"/>
                  </a:cubicBezTo>
                  <a:cubicBezTo>
                    <a:pt x="16681" y="13026"/>
                    <a:pt x="16669" y="13038"/>
                    <a:pt x="16669" y="13050"/>
                  </a:cubicBezTo>
                  <a:cubicBezTo>
                    <a:pt x="16657" y="13085"/>
                    <a:pt x="16657" y="13097"/>
                    <a:pt x="16633" y="13133"/>
                  </a:cubicBezTo>
                  <a:cubicBezTo>
                    <a:pt x="16633" y="13145"/>
                    <a:pt x="16621" y="13157"/>
                    <a:pt x="16621" y="13169"/>
                  </a:cubicBezTo>
                  <a:cubicBezTo>
                    <a:pt x="16609" y="13205"/>
                    <a:pt x="16609" y="13216"/>
                    <a:pt x="16597" y="13252"/>
                  </a:cubicBezTo>
                  <a:cubicBezTo>
                    <a:pt x="16597" y="13264"/>
                    <a:pt x="16574" y="13276"/>
                    <a:pt x="16574" y="13288"/>
                  </a:cubicBezTo>
                  <a:cubicBezTo>
                    <a:pt x="16562" y="13324"/>
                    <a:pt x="16562" y="13335"/>
                    <a:pt x="16550" y="13371"/>
                  </a:cubicBezTo>
                  <a:cubicBezTo>
                    <a:pt x="16550" y="13383"/>
                    <a:pt x="16538" y="13395"/>
                    <a:pt x="16538" y="13407"/>
                  </a:cubicBezTo>
                  <a:cubicBezTo>
                    <a:pt x="16514" y="13443"/>
                    <a:pt x="16514" y="13455"/>
                    <a:pt x="16502" y="13490"/>
                  </a:cubicBezTo>
                  <a:cubicBezTo>
                    <a:pt x="16502" y="13502"/>
                    <a:pt x="16490" y="13514"/>
                    <a:pt x="16490" y="13526"/>
                  </a:cubicBezTo>
                  <a:cubicBezTo>
                    <a:pt x="16478" y="13562"/>
                    <a:pt x="16478" y="13574"/>
                    <a:pt x="16454" y="13609"/>
                  </a:cubicBezTo>
                  <a:cubicBezTo>
                    <a:pt x="16454" y="13621"/>
                    <a:pt x="16443" y="13633"/>
                    <a:pt x="16443" y="13645"/>
                  </a:cubicBezTo>
                  <a:cubicBezTo>
                    <a:pt x="16431" y="13681"/>
                    <a:pt x="16419" y="13693"/>
                    <a:pt x="16419" y="13728"/>
                  </a:cubicBezTo>
                  <a:cubicBezTo>
                    <a:pt x="16419" y="13740"/>
                    <a:pt x="16395" y="13752"/>
                    <a:pt x="16395" y="13764"/>
                  </a:cubicBezTo>
                  <a:cubicBezTo>
                    <a:pt x="16383" y="13800"/>
                    <a:pt x="16371" y="13812"/>
                    <a:pt x="16371" y="13847"/>
                  </a:cubicBezTo>
                  <a:cubicBezTo>
                    <a:pt x="16371" y="13859"/>
                    <a:pt x="16359" y="13871"/>
                    <a:pt x="16359" y="13883"/>
                  </a:cubicBezTo>
                  <a:cubicBezTo>
                    <a:pt x="16335" y="13919"/>
                    <a:pt x="16323" y="13931"/>
                    <a:pt x="16312" y="13967"/>
                  </a:cubicBezTo>
                  <a:cubicBezTo>
                    <a:pt x="16312" y="13978"/>
                    <a:pt x="16300" y="13990"/>
                    <a:pt x="16276" y="14002"/>
                  </a:cubicBezTo>
                  <a:cubicBezTo>
                    <a:pt x="16264" y="14038"/>
                    <a:pt x="16252" y="14050"/>
                    <a:pt x="16240" y="14086"/>
                  </a:cubicBezTo>
                  <a:cubicBezTo>
                    <a:pt x="16216" y="14097"/>
                    <a:pt x="16216" y="14109"/>
                    <a:pt x="16204" y="14121"/>
                  </a:cubicBezTo>
                  <a:cubicBezTo>
                    <a:pt x="16193" y="14157"/>
                    <a:pt x="16181" y="14169"/>
                    <a:pt x="16157" y="14205"/>
                  </a:cubicBezTo>
                  <a:cubicBezTo>
                    <a:pt x="16145" y="14217"/>
                    <a:pt x="16145" y="14228"/>
                    <a:pt x="16133" y="14240"/>
                  </a:cubicBezTo>
                  <a:cubicBezTo>
                    <a:pt x="16121" y="14276"/>
                    <a:pt x="16097" y="14288"/>
                    <a:pt x="16085" y="14324"/>
                  </a:cubicBezTo>
                  <a:cubicBezTo>
                    <a:pt x="16073" y="14336"/>
                    <a:pt x="16073" y="14348"/>
                    <a:pt x="16062" y="14348"/>
                  </a:cubicBezTo>
                  <a:cubicBezTo>
                    <a:pt x="16038" y="14383"/>
                    <a:pt x="16026" y="14395"/>
                    <a:pt x="16014" y="14419"/>
                  </a:cubicBezTo>
                  <a:cubicBezTo>
                    <a:pt x="16002" y="14443"/>
                    <a:pt x="16002" y="14455"/>
                    <a:pt x="15978" y="14455"/>
                  </a:cubicBezTo>
                  <a:cubicBezTo>
                    <a:pt x="15966" y="14478"/>
                    <a:pt x="15954" y="14502"/>
                    <a:pt x="15942" y="14526"/>
                  </a:cubicBezTo>
                  <a:lnTo>
                    <a:pt x="15907" y="14562"/>
                  </a:lnTo>
                  <a:cubicBezTo>
                    <a:pt x="15895" y="14586"/>
                    <a:pt x="15883" y="14598"/>
                    <a:pt x="15847" y="14633"/>
                  </a:cubicBezTo>
                  <a:cubicBezTo>
                    <a:pt x="15847" y="14645"/>
                    <a:pt x="15835" y="14645"/>
                    <a:pt x="15835" y="14657"/>
                  </a:cubicBezTo>
                  <a:cubicBezTo>
                    <a:pt x="15823" y="14693"/>
                    <a:pt x="15788" y="14705"/>
                    <a:pt x="15776" y="14740"/>
                  </a:cubicBezTo>
                  <a:cubicBezTo>
                    <a:pt x="15776" y="14752"/>
                    <a:pt x="15764" y="14752"/>
                    <a:pt x="15764" y="14764"/>
                  </a:cubicBezTo>
                  <a:cubicBezTo>
                    <a:pt x="15740" y="14800"/>
                    <a:pt x="15716" y="14824"/>
                    <a:pt x="15704" y="14836"/>
                  </a:cubicBezTo>
                  <a:cubicBezTo>
                    <a:pt x="15704" y="14836"/>
                    <a:pt x="15681" y="14859"/>
                    <a:pt x="15681" y="14871"/>
                  </a:cubicBezTo>
                  <a:cubicBezTo>
                    <a:pt x="15657" y="14895"/>
                    <a:pt x="15645" y="14931"/>
                    <a:pt x="15609" y="14955"/>
                  </a:cubicBezTo>
                  <a:lnTo>
                    <a:pt x="15597" y="14979"/>
                  </a:lnTo>
                  <a:cubicBezTo>
                    <a:pt x="15561" y="15002"/>
                    <a:pt x="15550" y="15038"/>
                    <a:pt x="15526" y="15062"/>
                  </a:cubicBezTo>
                  <a:lnTo>
                    <a:pt x="12132" y="11669"/>
                  </a:lnTo>
                  <a:close/>
                  <a:moveTo>
                    <a:pt x="10823" y="11776"/>
                  </a:moveTo>
                  <a:lnTo>
                    <a:pt x="7382" y="15145"/>
                  </a:lnTo>
                  <a:cubicBezTo>
                    <a:pt x="7382" y="15121"/>
                    <a:pt x="7370" y="15121"/>
                    <a:pt x="7370" y="15110"/>
                  </a:cubicBezTo>
                  <a:cubicBezTo>
                    <a:pt x="7322" y="15062"/>
                    <a:pt x="7275" y="15014"/>
                    <a:pt x="7251" y="14955"/>
                  </a:cubicBezTo>
                  <a:cubicBezTo>
                    <a:pt x="7251" y="14955"/>
                    <a:pt x="7251" y="14943"/>
                    <a:pt x="7227" y="14943"/>
                  </a:cubicBezTo>
                  <a:cubicBezTo>
                    <a:pt x="7191" y="14907"/>
                    <a:pt x="7156" y="14859"/>
                    <a:pt x="7108" y="14800"/>
                  </a:cubicBezTo>
                  <a:lnTo>
                    <a:pt x="7096" y="14776"/>
                  </a:lnTo>
                  <a:cubicBezTo>
                    <a:pt x="7072" y="14740"/>
                    <a:pt x="7025" y="14681"/>
                    <a:pt x="6989" y="14633"/>
                  </a:cubicBezTo>
                  <a:lnTo>
                    <a:pt x="6977" y="14621"/>
                  </a:lnTo>
                  <a:cubicBezTo>
                    <a:pt x="6953" y="14574"/>
                    <a:pt x="6906" y="14514"/>
                    <a:pt x="6870" y="14467"/>
                  </a:cubicBezTo>
                  <a:lnTo>
                    <a:pt x="6858" y="14455"/>
                  </a:lnTo>
                  <a:cubicBezTo>
                    <a:pt x="6834" y="14407"/>
                    <a:pt x="6798" y="14348"/>
                    <a:pt x="6775" y="14300"/>
                  </a:cubicBezTo>
                  <a:lnTo>
                    <a:pt x="6751" y="14288"/>
                  </a:lnTo>
                  <a:cubicBezTo>
                    <a:pt x="6727" y="14240"/>
                    <a:pt x="6691" y="14181"/>
                    <a:pt x="6668" y="14145"/>
                  </a:cubicBezTo>
                  <a:cubicBezTo>
                    <a:pt x="6668" y="14121"/>
                    <a:pt x="6656" y="14121"/>
                    <a:pt x="6656" y="14109"/>
                  </a:cubicBezTo>
                  <a:cubicBezTo>
                    <a:pt x="6620" y="14050"/>
                    <a:pt x="6596" y="14002"/>
                    <a:pt x="6560" y="13943"/>
                  </a:cubicBezTo>
                  <a:cubicBezTo>
                    <a:pt x="6560" y="13943"/>
                    <a:pt x="6560" y="13931"/>
                    <a:pt x="6548" y="13931"/>
                  </a:cubicBezTo>
                  <a:cubicBezTo>
                    <a:pt x="6513" y="13871"/>
                    <a:pt x="6489" y="13824"/>
                    <a:pt x="6477" y="13764"/>
                  </a:cubicBezTo>
                  <a:cubicBezTo>
                    <a:pt x="6477" y="13764"/>
                    <a:pt x="6477" y="13752"/>
                    <a:pt x="6453" y="13752"/>
                  </a:cubicBezTo>
                  <a:cubicBezTo>
                    <a:pt x="6429" y="13693"/>
                    <a:pt x="6417" y="13633"/>
                    <a:pt x="6382" y="13586"/>
                  </a:cubicBezTo>
                  <a:lnTo>
                    <a:pt x="6382" y="13574"/>
                  </a:lnTo>
                  <a:cubicBezTo>
                    <a:pt x="6358" y="13514"/>
                    <a:pt x="6334" y="13455"/>
                    <a:pt x="6310" y="13395"/>
                  </a:cubicBezTo>
                  <a:lnTo>
                    <a:pt x="6310" y="13383"/>
                  </a:lnTo>
                  <a:cubicBezTo>
                    <a:pt x="6275" y="13324"/>
                    <a:pt x="6263" y="13264"/>
                    <a:pt x="6251" y="13205"/>
                  </a:cubicBezTo>
                  <a:cubicBezTo>
                    <a:pt x="6239" y="13145"/>
                    <a:pt x="6203" y="13074"/>
                    <a:pt x="6191" y="13014"/>
                  </a:cubicBezTo>
                  <a:cubicBezTo>
                    <a:pt x="6179" y="12954"/>
                    <a:pt x="6156" y="12871"/>
                    <a:pt x="6144" y="12812"/>
                  </a:cubicBezTo>
                  <a:lnTo>
                    <a:pt x="6144" y="12800"/>
                  </a:lnTo>
                  <a:cubicBezTo>
                    <a:pt x="6132" y="12740"/>
                    <a:pt x="6120" y="12681"/>
                    <a:pt x="6096" y="12609"/>
                  </a:cubicBezTo>
                  <a:lnTo>
                    <a:pt x="6096" y="12597"/>
                  </a:lnTo>
                  <a:cubicBezTo>
                    <a:pt x="6084" y="12538"/>
                    <a:pt x="6072" y="12478"/>
                    <a:pt x="6072" y="12395"/>
                  </a:cubicBezTo>
                  <a:lnTo>
                    <a:pt x="6072" y="12383"/>
                  </a:lnTo>
                  <a:cubicBezTo>
                    <a:pt x="6060" y="12323"/>
                    <a:pt x="6060" y="12264"/>
                    <a:pt x="6036" y="12204"/>
                  </a:cubicBezTo>
                  <a:lnTo>
                    <a:pt x="6036" y="12181"/>
                  </a:lnTo>
                  <a:cubicBezTo>
                    <a:pt x="6025" y="12121"/>
                    <a:pt x="6025" y="12062"/>
                    <a:pt x="6025" y="12002"/>
                  </a:cubicBezTo>
                  <a:lnTo>
                    <a:pt x="6025" y="11966"/>
                  </a:lnTo>
                  <a:cubicBezTo>
                    <a:pt x="6025" y="11907"/>
                    <a:pt x="6013" y="11847"/>
                    <a:pt x="6013" y="11788"/>
                  </a:cubicBezTo>
                  <a:lnTo>
                    <a:pt x="6013" y="11776"/>
                  </a:lnTo>
                  <a:close/>
                  <a:moveTo>
                    <a:pt x="11156" y="12133"/>
                  </a:moveTo>
                  <a:lnTo>
                    <a:pt x="11156" y="16943"/>
                  </a:lnTo>
                  <a:lnTo>
                    <a:pt x="11061" y="16943"/>
                  </a:lnTo>
                  <a:cubicBezTo>
                    <a:pt x="10728" y="16907"/>
                    <a:pt x="10382" y="16872"/>
                    <a:pt x="10073" y="16776"/>
                  </a:cubicBezTo>
                  <a:lnTo>
                    <a:pt x="9763" y="16693"/>
                  </a:lnTo>
                  <a:cubicBezTo>
                    <a:pt x="9704" y="16669"/>
                    <a:pt x="9632" y="16645"/>
                    <a:pt x="9573" y="16610"/>
                  </a:cubicBezTo>
                  <a:lnTo>
                    <a:pt x="9549" y="16610"/>
                  </a:lnTo>
                  <a:cubicBezTo>
                    <a:pt x="9489" y="16586"/>
                    <a:pt x="9430" y="16574"/>
                    <a:pt x="9370" y="16538"/>
                  </a:cubicBezTo>
                  <a:lnTo>
                    <a:pt x="9358" y="16538"/>
                  </a:lnTo>
                  <a:cubicBezTo>
                    <a:pt x="9299" y="16503"/>
                    <a:pt x="9239" y="16491"/>
                    <a:pt x="9180" y="16467"/>
                  </a:cubicBezTo>
                  <a:cubicBezTo>
                    <a:pt x="9180" y="16467"/>
                    <a:pt x="9168" y="16467"/>
                    <a:pt x="9168" y="16443"/>
                  </a:cubicBezTo>
                  <a:cubicBezTo>
                    <a:pt x="9108" y="16419"/>
                    <a:pt x="9049" y="16395"/>
                    <a:pt x="9001" y="16372"/>
                  </a:cubicBezTo>
                  <a:cubicBezTo>
                    <a:pt x="8989" y="16372"/>
                    <a:pt x="8989" y="16372"/>
                    <a:pt x="8977" y="16360"/>
                  </a:cubicBezTo>
                  <a:cubicBezTo>
                    <a:pt x="8918" y="16324"/>
                    <a:pt x="8870" y="16300"/>
                    <a:pt x="8811" y="16264"/>
                  </a:cubicBezTo>
                  <a:cubicBezTo>
                    <a:pt x="8799" y="16264"/>
                    <a:pt x="8799" y="16253"/>
                    <a:pt x="8775" y="16253"/>
                  </a:cubicBezTo>
                  <a:cubicBezTo>
                    <a:pt x="8715" y="16229"/>
                    <a:pt x="8680" y="16193"/>
                    <a:pt x="8620" y="16169"/>
                  </a:cubicBezTo>
                  <a:cubicBezTo>
                    <a:pt x="8596" y="16169"/>
                    <a:pt x="8596" y="16145"/>
                    <a:pt x="8584" y="16145"/>
                  </a:cubicBezTo>
                  <a:cubicBezTo>
                    <a:pt x="8537" y="16122"/>
                    <a:pt x="8477" y="16086"/>
                    <a:pt x="8442" y="16062"/>
                  </a:cubicBezTo>
                  <a:cubicBezTo>
                    <a:pt x="8418" y="16062"/>
                    <a:pt x="8418" y="16050"/>
                    <a:pt x="8406" y="16050"/>
                  </a:cubicBezTo>
                  <a:cubicBezTo>
                    <a:pt x="8358" y="16014"/>
                    <a:pt x="8299" y="15967"/>
                    <a:pt x="8263" y="15943"/>
                  </a:cubicBezTo>
                  <a:lnTo>
                    <a:pt x="8239" y="15931"/>
                  </a:lnTo>
                  <a:cubicBezTo>
                    <a:pt x="8203" y="15895"/>
                    <a:pt x="8144" y="15848"/>
                    <a:pt x="8096" y="15824"/>
                  </a:cubicBezTo>
                  <a:lnTo>
                    <a:pt x="8084" y="15812"/>
                  </a:lnTo>
                  <a:cubicBezTo>
                    <a:pt x="8037" y="15764"/>
                    <a:pt x="7989" y="15729"/>
                    <a:pt x="7930" y="15693"/>
                  </a:cubicBezTo>
                  <a:lnTo>
                    <a:pt x="7918" y="15669"/>
                  </a:lnTo>
                  <a:cubicBezTo>
                    <a:pt x="7870" y="15633"/>
                    <a:pt x="7822" y="15598"/>
                    <a:pt x="7763" y="15550"/>
                  </a:cubicBezTo>
                  <a:lnTo>
                    <a:pt x="7751" y="15538"/>
                  </a:lnTo>
                  <a:lnTo>
                    <a:pt x="7739" y="15526"/>
                  </a:lnTo>
                  <a:lnTo>
                    <a:pt x="11156" y="12133"/>
                  </a:lnTo>
                  <a:close/>
                  <a:moveTo>
                    <a:pt x="11621" y="12145"/>
                  </a:moveTo>
                  <a:lnTo>
                    <a:pt x="15121" y="15526"/>
                  </a:lnTo>
                  <a:cubicBezTo>
                    <a:pt x="15085" y="15562"/>
                    <a:pt x="15061" y="15574"/>
                    <a:pt x="15026" y="15598"/>
                  </a:cubicBezTo>
                  <a:cubicBezTo>
                    <a:pt x="15026" y="15598"/>
                    <a:pt x="15014" y="15598"/>
                    <a:pt x="15014" y="15621"/>
                  </a:cubicBezTo>
                  <a:cubicBezTo>
                    <a:pt x="14990" y="15645"/>
                    <a:pt x="14954" y="15657"/>
                    <a:pt x="14930" y="15693"/>
                  </a:cubicBezTo>
                  <a:lnTo>
                    <a:pt x="14907" y="15705"/>
                  </a:lnTo>
                  <a:cubicBezTo>
                    <a:pt x="14883" y="15717"/>
                    <a:pt x="14847" y="15752"/>
                    <a:pt x="14835" y="15764"/>
                  </a:cubicBezTo>
                  <a:cubicBezTo>
                    <a:pt x="14823" y="15764"/>
                    <a:pt x="14823" y="15776"/>
                    <a:pt x="14811" y="15776"/>
                  </a:cubicBezTo>
                  <a:cubicBezTo>
                    <a:pt x="14776" y="15800"/>
                    <a:pt x="14764" y="15824"/>
                    <a:pt x="14728" y="15836"/>
                  </a:cubicBezTo>
                  <a:lnTo>
                    <a:pt x="14704" y="15872"/>
                  </a:lnTo>
                  <a:cubicBezTo>
                    <a:pt x="14669" y="15883"/>
                    <a:pt x="14657" y="15895"/>
                    <a:pt x="14633" y="15931"/>
                  </a:cubicBezTo>
                  <a:cubicBezTo>
                    <a:pt x="14609" y="15943"/>
                    <a:pt x="14597" y="15943"/>
                    <a:pt x="14597" y="15955"/>
                  </a:cubicBezTo>
                  <a:cubicBezTo>
                    <a:pt x="14573" y="15979"/>
                    <a:pt x="14549" y="15991"/>
                    <a:pt x="14526" y="16002"/>
                  </a:cubicBezTo>
                  <a:cubicBezTo>
                    <a:pt x="14514" y="16014"/>
                    <a:pt x="14490" y="16014"/>
                    <a:pt x="14478" y="16038"/>
                  </a:cubicBezTo>
                  <a:cubicBezTo>
                    <a:pt x="14454" y="16050"/>
                    <a:pt x="14430" y="16062"/>
                    <a:pt x="14407" y="16074"/>
                  </a:cubicBezTo>
                  <a:cubicBezTo>
                    <a:pt x="14395" y="16098"/>
                    <a:pt x="14371" y="16098"/>
                    <a:pt x="14359" y="16110"/>
                  </a:cubicBezTo>
                  <a:cubicBezTo>
                    <a:pt x="14335" y="16122"/>
                    <a:pt x="14311" y="16133"/>
                    <a:pt x="14288" y="16157"/>
                  </a:cubicBezTo>
                  <a:cubicBezTo>
                    <a:pt x="14276" y="16169"/>
                    <a:pt x="14252" y="16169"/>
                    <a:pt x="14240" y="16181"/>
                  </a:cubicBezTo>
                  <a:cubicBezTo>
                    <a:pt x="14216" y="16193"/>
                    <a:pt x="14192" y="16217"/>
                    <a:pt x="14168" y="16229"/>
                  </a:cubicBezTo>
                  <a:cubicBezTo>
                    <a:pt x="14157" y="16241"/>
                    <a:pt x="14133" y="16241"/>
                    <a:pt x="14121" y="16253"/>
                  </a:cubicBezTo>
                  <a:cubicBezTo>
                    <a:pt x="14097" y="16276"/>
                    <a:pt x="14073" y="16288"/>
                    <a:pt x="14049" y="16300"/>
                  </a:cubicBezTo>
                  <a:cubicBezTo>
                    <a:pt x="14037" y="16312"/>
                    <a:pt x="14014" y="16312"/>
                    <a:pt x="14002" y="16336"/>
                  </a:cubicBezTo>
                  <a:cubicBezTo>
                    <a:pt x="13978" y="16348"/>
                    <a:pt x="13954" y="16360"/>
                    <a:pt x="13930" y="16360"/>
                  </a:cubicBezTo>
                  <a:cubicBezTo>
                    <a:pt x="13918" y="16372"/>
                    <a:pt x="13895" y="16372"/>
                    <a:pt x="13883" y="16395"/>
                  </a:cubicBezTo>
                  <a:cubicBezTo>
                    <a:pt x="13859" y="16407"/>
                    <a:pt x="13835" y="16419"/>
                    <a:pt x="13811" y="16419"/>
                  </a:cubicBezTo>
                  <a:cubicBezTo>
                    <a:pt x="13799" y="16431"/>
                    <a:pt x="13776" y="16431"/>
                    <a:pt x="13764" y="16455"/>
                  </a:cubicBezTo>
                  <a:cubicBezTo>
                    <a:pt x="13740" y="16467"/>
                    <a:pt x="13716" y="16467"/>
                    <a:pt x="13692" y="16479"/>
                  </a:cubicBezTo>
                  <a:cubicBezTo>
                    <a:pt x="13680" y="16491"/>
                    <a:pt x="13656" y="16491"/>
                    <a:pt x="13645" y="16514"/>
                  </a:cubicBezTo>
                  <a:cubicBezTo>
                    <a:pt x="13621" y="16526"/>
                    <a:pt x="13597" y="16526"/>
                    <a:pt x="13573" y="16538"/>
                  </a:cubicBezTo>
                  <a:cubicBezTo>
                    <a:pt x="13561" y="16550"/>
                    <a:pt x="13537" y="16550"/>
                    <a:pt x="13514" y="16550"/>
                  </a:cubicBezTo>
                  <a:cubicBezTo>
                    <a:pt x="13478" y="16574"/>
                    <a:pt x="13466" y="16574"/>
                    <a:pt x="13442" y="16586"/>
                  </a:cubicBezTo>
                  <a:cubicBezTo>
                    <a:pt x="13418" y="16586"/>
                    <a:pt x="13406" y="16598"/>
                    <a:pt x="13383" y="16598"/>
                  </a:cubicBezTo>
                  <a:cubicBezTo>
                    <a:pt x="13347" y="16610"/>
                    <a:pt x="13335" y="16610"/>
                    <a:pt x="13299" y="16634"/>
                  </a:cubicBezTo>
                  <a:cubicBezTo>
                    <a:pt x="13287" y="16634"/>
                    <a:pt x="13275" y="16645"/>
                    <a:pt x="13240" y="16645"/>
                  </a:cubicBezTo>
                  <a:cubicBezTo>
                    <a:pt x="13216" y="16657"/>
                    <a:pt x="13204" y="16657"/>
                    <a:pt x="13168" y="16669"/>
                  </a:cubicBezTo>
                  <a:cubicBezTo>
                    <a:pt x="13156" y="16669"/>
                    <a:pt x="13145" y="16693"/>
                    <a:pt x="13109" y="16693"/>
                  </a:cubicBezTo>
                  <a:cubicBezTo>
                    <a:pt x="13085" y="16705"/>
                    <a:pt x="13061" y="16705"/>
                    <a:pt x="13037" y="16717"/>
                  </a:cubicBezTo>
                  <a:cubicBezTo>
                    <a:pt x="13025" y="16717"/>
                    <a:pt x="12990" y="16729"/>
                    <a:pt x="12978" y="16729"/>
                  </a:cubicBezTo>
                  <a:cubicBezTo>
                    <a:pt x="12942" y="16729"/>
                    <a:pt x="12930" y="16753"/>
                    <a:pt x="12906" y="16753"/>
                  </a:cubicBezTo>
                  <a:cubicBezTo>
                    <a:pt x="12883" y="16753"/>
                    <a:pt x="12859" y="16764"/>
                    <a:pt x="12847" y="16764"/>
                  </a:cubicBezTo>
                  <a:cubicBezTo>
                    <a:pt x="12811" y="16764"/>
                    <a:pt x="12799" y="16776"/>
                    <a:pt x="12764" y="16776"/>
                  </a:cubicBezTo>
                  <a:cubicBezTo>
                    <a:pt x="12752" y="16776"/>
                    <a:pt x="12728" y="16788"/>
                    <a:pt x="12704" y="16788"/>
                  </a:cubicBezTo>
                  <a:cubicBezTo>
                    <a:pt x="12680" y="16788"/>
                    <a:pt x="12668" y="16812"/>
                    <a:pt x="12633" y="16812"/>
                  </a:cubicBezTo>
                  <a:cubicBezTo>
                    <a:pt x="12621" y="16812"/>
                    <a:pt x="12585" y="16824"/>
                    <a:pt x="12573" y="16824"/>
                  </a:cubicBezTo>
                  <a:cubicBezTo>
                    <a:pt x="12537" y="16824"/>
                    <a:pt x="12525" y="16836"/>
                    <a:pt x="12502" y="16836"/>
                  </a:cubicBezTo>
                  <a:cubicBezTo>
                    <a:pt x="12490" y="16836"/>
                    <a:pt x="12454" y="16848"/>
                    <a:pt x="12442" y="16848"/>
                  </a:cubicBezTo>
                  <a:cubicBezTo>
                    <a:pt x="12406" y="16848"/>
                    <a:pt x="12394" y="16872"/>
                    <a:pt x="12359" y="16872"/>
                  </a:cubicBezTo>
                  <a:cubicBezTo>
                    <a:pt x="12347" y="16872"/>
                    <a:pt x="12323" y="16884"/>
                    <a:pt x="12299" y="16884"/>
                  </a:cubicBezTo>
                  <a:cubicBezTo>
                    <a:pt x="12275" y="16884"/>
                    <a:pt x="12263" y="16895"/>
                    <a:pt x="12228" y="16895"/>
                  </a:cubicBezTo>
                  <a:cubicBezTo>
                    <a:pt x="12216" y="16895"/>
                    <a:pt x="12180" y="16895"/>
                    <a:pt x="12168" y="16907"/>
                  </a:cubicBezTo>
                  <a:cubicBezTo>
                    <a:pt x="12144" y="16907"/>
                    <a:pt x="12121" y="16907"/>
                    <a:pt x="12097" y="16931"/>
                  </a:cubicBezTo>
                  <a:cubicBezTo>
                    <a:pt x="12085" y="16931"/>
                    <a:pt x="12049" y="16931"/>
                    <a:pt x="12037" y="16943"/>
                  </a:cubicBezTo>
                  <a:cubicBezTo>
                    <a:pt x="12002" y="16943"/>
                    <a:pt x="11990" y="16943"/>
                    <a:pt x="11966" y="16955"/>
                  </a:cubicBezTo>
                  <a:lnTo>
                    <a:pt x="11621" y="16955"/>
                  </a:lnTo>
                  <a:lnTo>
                    <a:pt x="11621" y="12145"/>
                  </a:lnTo>
                  <a:close/>
                  <a:moveTo>
                    <a:pt x="7203" y="4823"/>
                  </a:moveTo>
                  <a:cubicBezTo>
                    <a:pt x="10763" y="4823"/>
                    <a:pt x="13680" y="7656"/>
                    <a:pt x="13823" y="11180"/>
                  </a:cubicBezTo>
                  <a:lnTo>
                    <a:pt x="4251" y="11180"/>
                  </a:lnTo>
                  <a:lnTo>
                    <a:pt x="4251" y="11466"/>
                  </a:lnTo>
                  <a:cubicBezTo>
                    <a:pt x="4251" y="13014"/>
                    <a:pt x="4739" y="14490"/>
                    <a:pt x="5667" y="15741"/>
                  </a:cubicBezTo>
                  <a:cubicBezTo>
                    <a:pt x="5715" y="15800"/>
                    <a:pt x="5751" y="15836"/>
                    <a:pt x="5786" y="15895"/>
                  </a:cubicBezTo>
                  <a:cubicBezTo>
                    <a:pt x="5798" y="15919"/>
                    <a:pt x="5798" y="15931"/>
                    <a:pt x="5810" y="15931"/>
                  </a:cubicBezTo>
                  <a:cubicBezTo>
                    <a:pt x="5858" y="15979"/>
                    <a:pt x="5906" y="16038"/>
                    <a:pt x="5929" y="16074"/>
                  </a:cubicBezTo>
                  <a:cubicBezTo>
                    <a:pt x="5929" y="16098"/>
                    <a:pt x="5953" y="16098"/>
                    <a:pt x="5953" y="16110"/>
                  </a:cubicBezTo>
                  <a:cubicBezTo>
                    <a:pt x="5989" y="16157"/>
                    <a:pt x="6025" y="16193"/>
                    <a:pt x="6072" y="16241"/>
                  </a:cubicBezTo>
                  <a:lnTo>
                    <a:pt x="6084" y="16253"/>
                  </a:lnTo>
                  <a:cubicBezTo>
                    <a:pt x="6132" y="16300"/>
                    <a:pt x="6167" y="16360"/>
                    <a:pt x="6215" y="16407"/>
                  </a:cubicBezTo>
                  <a:lnTo>
                    <a:pt x="6251" y="16431"/>
                  </a:lnTo>
                  <a:cubicBezTo>
                    <a:pt x="6287" y="16479"/>
                    <a:pt x="6334" y="16526"/>
                    <a:pt x="6382" y="16586"/>
                  </a:cubicBezTo>
                  <a:lnTo>
                    <a:pt x="6513" y="16717"/>
                  </a:lnTo>
                  <a:lnTo>
                    <a:pt x="6548" y="16753"/>
                  </a:lnTo>
                  <a:cubicBezTo>
                    <a:pt x="6584" y="16788"/>
                    <a:pt x="6632" y="16836"/>
                    <a:pt x="6691" y="16884"/>
                  </a:cubicBezTo>
                  <a:lnTo>
                    <a:pt x="6727" y="16907"/>
                  </a:lnTo>
                  <a:cubicBezTo>
                    <a:pt x="6763" y="16955"/>
                    <a:pt x="6810" y="16991"/>
                    <a:pt x="6858" y="17026"/>
                  </a:cubicBezTo>
                  <a:lnTo>
                    <a:pt x="6870" y="17050"/>
                  </a:lnTo>
                  <a:cubicBezTo>
                    <a:pt x="6918" y="17086"/>
                    <a:pt x="6977" y="17134"/>
                    <a:pt x="7025" y="17169"/>
                  </a:cubicBezTo>
                  <a:lnTo>
                    <a:pt x="7049" y="17193"/>
                  </a:lnTo>
                  <a:cubicBezTo>
                    <a:pt x="7108" y="17241"/>
                    <a:pt x="7156" y="17265"/>
                    <a:pt x="7215" y="17312"/>
                  </a:cubicBezTo>
                  <a:cubicBezTo>
                    <a:pt x="7215" y="17312"/>
                    <a:pt x="7227" y="17312"/>
                    <a:pt x="7227" y="17324"/>
                  </a:cubicBezTo>
                  <a:cubicBezTo>
                    <a:pt x="7275" y="17360"/>
                    <a:pt x="7334" y="17407"/>
                    <a:pt x="7382" y="17431"/>
                  </a:cubicBezTo>
                  <a:cubicBezTo>
                    <a:pt x="7394" y="17431"/>
                    <a:pt x="7394" y="17443"/>
                    <a:pt x="7406" y="17443"/>
                  </a:cubicBezTo>
                  <a:cubicBezTo>
                    <a:pt x="7465" y="17479"/>
                    <a:pt x="7513" y="17526"/>
                    <a:pt x="7572" y="17550"/>
                  </a:cubicBezTo>
                  <a:cubicBezTo>
                    <a:pt x="7584" y="17550"/>
                    <a:pt x="7584" y="17562"/>
                    <a:pt x="7596" y="17562"/>
                  </a:cubicBezTo>
                  <a:cubicBezTo>
                    <a:pt x="7656" y="17598"/>
                    <a:pt x="7703" y="17622"/>
                    <a:pt x="7763" y="17657"/>
                  </a:cubicBezTo>
                  <a:cubicBezTo>
                    <a:pt x="7763" y="17657"/>
                    <a:pt x="7775" y="17657"/>
                    <a:pt x="7775" y="17669"/>
                  </a:cubicBezTo>
                  <a:lnTo>
                    <a:pt x="7953" y="17765"/>
                  </a:lnTo>
                  <a:cubicBezTo>
                    <a:pt x="7977" y="17765"/>
                    <a:pt x="7989" y="17777"/>
                    <a:pt x="8001" y="17777"/>
                  </a:cubicBezTo>
                  <a:lnTo>
                    <a:pt x="8180" y="17860"/>
                  </a:lnTo>
                  <a:cubicBezTo>
                    <a:pt x="8180" y="17860"/>
                    <a:pt x="8192" y="17860"/>
                    <a:pt x="8215" y="17884"/>
                  </a:cubicBezTo>
                  <a:cubicBezTo>
                    <a:pt x="8275" y="17907"/>
                    <a:pt x="8311" y="17943"/>
                    <a:pt x="8370" y="17955"/>
                  </a:cubicBezTo>
                  <a:cubicBezTo>
                    <a:pt x="8370" y="17955"/>
                    <a:pt x="8394" y="17955"/>
                    <a:pt x="8394" y="17967"/>
                  </a:cubicBezTo>
                  <a:cubicBezTo>
                    <a:pt x="8025" y="18062"/>
                    <a:pt x="7620" y="18098"/>
                    <a:pt x="7203" y="18098"/>
                  </a:cubicBezTo>
                  <a:cubicBezTo>
                    <a:pt x="3536" y="18098"/>
                    <a:pt x="560" y="15121"/>
                    <a:pt x="560" y="11466"/>
                  </a:cubicBezTo>
                  <a:cubicBezTo>
                    <a:pt x="560" y="7799"/>
                    <a:pt x="3536" y="4823"/>
                    <a:pt x="7203" y="4823"/>
                  </a:cubicBezTo>
                  <a:close/>
                  <a:moveTo>
                    <a:pt x="5394" y="11752"/>
                  </a:moveTo>
                  <a:lnTo>
                    <a:pt x="5394" y="11764"/>
                  </a:lnTo>
                  <a:cubicBezTo>
                    <a:pt x="5394" y="11835"/>
                    <a:pt x="5394" y="11895"/>
                    <a:pt x="5417" y="11966"/>
                  </a:cubicBezTo>
                  <a:lnTo>
                    <a:pt x="5417" y="11990"/>
                  </a:lnTo>
                  <a:cubicBezTo>
                    <a:pt x="5417" y="12062"/>
                    <a:pt x="5429" y="12121"/>
                    <a:pt x="5429" y="12192"/>
                  </a:cubicBezTo>
                  <a:cubicBezTo>
                    <a:pt x="5441" y="12264"/>
                    <a:pt x="5441" y="12323"/>
                    <a:pt x="5453" y="12407"/>
                  </a:cubicBezTo>
                  <a:lnTo>
                    <a:pt x="5453" y="12419"/>
                  </a:lnTo>
                  <a:cubicBezTo>
                    <a:pt x="5477" y="12478"/>
                    <a:pt x="5477" y="12550"/>
                    <a:pt x="5489" y="12609"/>
                  </a:cubicBezTo>
                  <a:lnTo>
                    <a:pt x="5489" y="12645"/>
                  </a:lnTo>
                  <a:cubicBezTo>
                    <a:pt x="5501" y="12704"/>
                    <a:pt x="5513" y="12776"/>
                    <a:pt x="5536" y="12835"/>
                  </a:cubicBezTo>
                  <a:lnTo>
                    <a:pt x="5536" y="12859"/>
                  </a:lnTo>
                  <a:cubicBezTo>
                    <a:pt x="5548" y="12919"/>
                    <a:pt x="5560" y="12978"/>
                    <a:pt x="5572" y="13062"/>
                  </a:cubicBezTo>
                  <a:cubicBezTo>
                    <a:pt x="5572" y="13074"/>
                    <a:pt x="5572" y="13074"/>
                    <a:pt x="5596" y="13085"/>
                  </a:cubicBezTo>
                  <a:cubicBezTo>
                    <a:pt x="5608" y="13145"/>
                    <a:pt x="5620" y="13205"/>
                    <a:pt x="5655" y="13276"/>
                  </a:cubicBezTo>
                  <a:cubicBezTo>
                    <a:pt x="5655" y="13300"/>
                    <a:pt x="5655" y="13300"/>
                    <a:pt x="5667" y="13312"/>
                  </a:cubicBezTo>
                  <a:cubicBezTo>
                    <a:pt x="5679" y="13371"/>
                    <a:pt x="5715" y="13443"/>
                    <a:pt x="5727" y="13502"/>
                  </a:cubicBezTo>
                  <a:lnTo>
                    <a:pt x="5727" y="13514"/>
                  </a:lnTo>
                  <a:cubicBezTo>
                    <a:pt x="5775" y="13657"/>
                    <a:pt x="5834" y="13788"/>
                    <a:pt x="5870" y="13907"/>
                  </a:cubicBezTo>
                  <a:lnTo>
                    <a:pt x="5870" y="13919"/>
                  </a:lnTo>
                  <a:lnTo>
                    <a:pt x="5965" y="14097"/>
                  </a:lnTo>
                  <a:cubicBezTo>
                    <a:pt x="5965" y="14109"/>
                    <a:pt x="5977" y="14109"/>
                    <a:pt x="5977" y="14133"/>
                  </a:cubicBezTo>
                  <a:lnTo>
                    <a:pt x="6072" y="14312"/>
                  </a:lnTo>
                  <a:cubicBezTo>
                    <a:pt x="6072" y="14324"/>
                    <a:pt x="6084" y="14324"/>
                    <a:pt x="6084" y="14336"/>
                  </a:cubicBezTo>
                  <a:cubicBezTo>
                    <a:pt x="6108" y="14395"/>
                    <a:pt x="6144" y="14455"/>
                    <a:pt x="6167" y="14502"/>
                  </a:cubicBezTo>
                  <a:cubicBezTo>
                    <a:pt x="6167" y="14514"/>
                    <a:pt x="6191" y="14514"/>
                    <a:pt x="6191" y="14526"/>
                  </a:cubicBezTo>
                  <a:cubicBezTo>
                    <a:pt x="6215" y="14586"/>
                    <a:pt x="6251" y="14645"/>
                    <a:pt x="6287" y="14693"/>
                  </a:cubicBezTo>
                  <a:cubicBezTo>
                    <a:pt x="6287" y="14705"/>
                    <a:pt x="6310" y="14705"/>
                    <a:pt x="6310" y="14729"/>
                  </a:cubicBezTo>
                  <a:cubicBezTo>
                    <a:pt x="6334" y="14788"/>
                    <a:pt x="6382" y="14848"/>
                    <a:pt x="6406" y="14883"/>
                  </a:cubicBezTo>
                  <a:cubicBezTo>
                    <a:pt x="6406" y="14883"/>
                    <a:pt x="6406" y="14907"/>
                    <a:pt x="6429" y="14907"/>
                  </a:cubicBezTo>
                  <a:cubicBezTo>
                    <a:pt x="6465" y="14967"/>
                    <a:pt x="6501" y="15026"/>
                    <a:pt x="6548" y="15086"/>
                  </a:cubicBezTo>
                  <a:cubicBezTo>
                    <a:pt x="6620" y="15169"/>
                    <a:pt x="6691" y="15276"/>
                    <a:pt x="6763" y="15360"/>
                  </a:cubicBezTo>
                  <a:cubicBezTo>
                    <a:pt x="7394" y="16110"/>
                    <a:pt x="8180" y="16693"/>
                    <a:pt x="9073" y="17062"/>
                  </a:cubicBezTo>
                  <a:cubicBezTo>
                    <a:pt x="9227" y="17122"/>
                    <a:pt x="9382" y="17181"/>
                    <a:pt x="9549" y="17241"/>
                  </a:cubicBezTo>
                  <a:cubicBezTo>
                    <a:pt x="10013" y="17384"/>
                    <a:pt x="10501" y="17479"/>
                    <a:pt x="10978" y="17503"/>
                  </a:cubicBezTo>
                  <a:cubicBezTo>
                    <a:pt x="11109" y="17526"/>
                    <a:pt x="11263" y="17526"/>
                    <a:pt x="11394" y="17526"/>
                  </a:cubicBezTo>
                  <a:lnTo>
                    <a:pt x="11906" y="17526"/>
                  </a:lnTo>
                  <a:cubicBezTo>
                    <a:pt x="11930" y="17526"/>
                    <a:pt x="11966" y="17526"/>
                    <a:pt x="11990" y="17503"/>
                  </a:cubicBezTo>
                  <a:lnTo>
                    <a:pt x="12049" y="17503"/>
                  </a:lnTo>
                  <a:cubicBezTo>
                    <a:pt x="12085" y="17503"/>
                    <a:pt x="12109" y="17503"/>
                    <a:pt x="12144" y="17491"/>
                  </a:cubicBezTo>
                  <a:cubicBezTo>
                    <a:pt x="12156" y="17491"/>
                    <a:pt x="12180" y="17491"/>
                    <a:pt x="12204" y="17479"/>
                  </a:cubicBezTo>
                  <a:cubicBezTo>
                    <a:pt x="12228" y="17479"/>
                    <a:pt x="12263" y="17479"/>
                    <a:pt x="12275" y="17467"/>
                  </a:cubicBezTo>
                  <a:cubicBezTo>
                    <a:pt x="12299" y="17467"/>
                    <a:pt x="12323" y="17467"/>
                    <a:pt x="12347" y="17443"/>
                  </a:cubicBezTo>
                  <a:cubicBezTo>
                    <a:pt x="12383" y="17443"/>
                    <a:pt x="12406" y="17431"/>
                    <a:pt x="12418" y="17431"/>
                  </a:cubicBezTo>
                  <a:cubicBezTo>
                    <a:pt x="12454" y="17431"/>
                    <a:pt x="12466" y="17419"/>
                    <a:pt x="12502" y="17419"/>
                  </a:cubicBezTo>
                  <a:cubicBezTo>
                    <a:pt x="12525" y="17419"/>
                    <a:pt x="12561" y="17407"/>
                    <a:pt x="12573" y="17407"/>
                  </a:cubicBezTo>
                  <a:cubicBezTo>
                    <a:pt x="12597" y="17407"/>
                    <a:pt x="12621" y="17384"/>
                    <a:pt x="12644" y="17384"/>
                  </a:cubicBezTo>
                  <a:cubicBezTo>
                    <a:pt x="12680" y="17384"/>
                    <a:pt x="12692" y="17372"/>
                    <a:pt x="12716" y="17372"/>
                  </a:cubicBezTo>
                  <a:cubicBezTo>
                    <a:pt x="12740" y="17372"/>
                    <a:pt x="12764" y="17360"/>
                    <a:pt x="12775" y="17360"/>
                  </a:cubicBezTo>
                  <a:cubicBezTo>
                    <a:pt x="12811" y="17360"/>
                    <a:pt x="12823" y="17348"/>
                    <a:pt x="12859" y="17348"/>
                  </a:cubicBezTo>
                  <a:cubicBezTo>
                    <a:pt x="12871" y="17348"/>
                    <a:pt x="12894" y="17324"/>
                    <a:pt x="12918" y="17324"/>
                  </a:cubicBezTo>
                  <a:cubicBezTo>
                    <a:pt x="12942" y="17324"/>
                    <a:pt x="12954" y="17312"/>
                    <a:pt x="12990" y="17312"/>
                  </a:cubicBezTo>
                  <a:cubicBezTo>
                    <a:pt x="13002" y="17312"/>
                    <a:pt x="13037" y="17300"/>
                    <a:pt x="13049" y="17300"/>
                  </a:cubicBezTo>
                  <a:cubicBezTo>
                    <a:pt x="13073" y="17300"/>
                    <a:pt x="13097" y="17288"/>
                    <a:pt x="13121" y="17265"/>
                  </a:cubicBezTo>
                  <a:cubicBezTo>
                    <a:pt x="13133" y="17265"/>
                    <a:pt x="13168" y="17253"/>
                    <a:pt x="13180" y="17253"/>
                  </a:cubicBezTo>
                  <a:cubicBezTo>
                    <a:pt x="13216" y="17241"/>
                    <a:pt x="13228" y="17241"/>
                    <a:pt x="13252" y="17229"/>
                  </a:cubicBezTo>
                  <a:cubicBezTo>
                    <a:pt x="13275" y="17229"/>
                    <a:pt x="13299" y="17205"/>
                    <a:pt x="13311" y="17205"/>
                  </a:cubicBezTo>
                  <a:cubicBezTo>
                    <a:pt x="13347" y="17193"/>
                    <a:pt x="13359" y="17193"/>
                    <a:pt x="13395" y="17181"/>
                  </a:cubicBezTo>
                  <a:cubicBezTo>
                    <a:pt x="13406" y="17157"/>
                    <a:pt x="13430" y="17157"/>
                    <a:pt x="13454" y="17145"/>
                  </a:cubicBezTo>
                  <a:cubicBezTo>
                    <a:pt x="13478" y="17134"/>
                    <a:pt x="13490" y="17134"/>
                    <a:pt x="13526" y="17122"/>
                  </a:cubicBezTo>
                  <a:cubicBezTo>
                    <a:pt x="13537" y="17098"/>
                    <a:pt x="13573" y="17098"/>
                    <a:pt x="13585" y="17086"/>
                  </a:cubicBezTo>
                  <a:cubicBezTo>
                    <a:pt x="13609" y="17074"/>
                    <a:pt x="13633" y="17074"/>
                    <a:pt x="13656" y="17062"/>
                  </a:cubicBezTo>
                  <a:cubicBezTo>
                    <a:pt x="13668" y="17038"/>
                    <a:pt x="13704" y="17038"/>
                    <a:pt x="13716" y="17026"/>
                  </a:cubicBezTo>
                  <a:cubicBezTo>
                    <a:pt x="13752" y="17015"/>
                    <a:pt x="13764" y="17015"/>
                    <a:pt x="13787" y="17003"/>
                  </a:cubicBezTo>
                  <a:cubicBezTo>
                    <a:pt x="13811" y="16979"/>
                    <a:pt x="13835" y="16979"/>
                    <a:pt x="13847" y="16967"/>
                  </a:cubicBezTo>
                  <a:cubicBezTo>
                    <a:pt x="13883" y="16955"/>
                    <a:pt x="13895" y="16955"/>
                    <a:pt x="13930" y="16943"/>
                  </a:cubicBezTo>
                  <a:cubicBezTo>
                    <a:pt x="13942" y="16919"/>
                    <a:pt x="13966" y="16919"/>
                    <a:pt x="13990" y="16907"/>
                  </a:cubicBezTo>
                  <a:cubicBezTo>
                    <a:pt x="14014" y="16895"/>
                    <a:pt x="14026" y="16884"/>
                    <a:pt x="14061" y="16884"/>
                  </a:cubicBezTo>
                  <a:cubicBezTo>
                    <a:pt x="14073" y="16860"/>
                    <a:pt x="14109" y="16860"/>
                    <a:pt x="14121" y="16848"/>
                  </a:cubicBezTo>
                  <a:cubicBezTo>
                    <a:pt x="14157" y="16836"/>
                    <a:pt x="14168" y="16824"/>
                    <a:pt x="14192" y="16824"/>
                  </a:cubicBezTo>
                  <a:cubicBezTo>
                    <a:pt x="14204" y="16800"/>
                    <a:pt x="14240" y="16800"/>
                    <a:pt x="14252" y="16788"/>
                  </a:cubicBezTo>
                  <a:cubicBezTo>
                    <a:pt x="14288" y="16776"/>
                    <a:pt x="14299" y="16764"/>
                    <a:pt x="14335" y="16741"/>
                  </a:cubicBezTo>
                  <a:cubicBezTo>
                    <a:pt x="14347" y="16729"/>
                    <a:pt x="14371" y="16729"/>
                    <a:pt x="14395" y="16717"/>
                  </a:cubicBezTo>
                  <a:cubicBezTo>
                    <a:pt x="14418" y="16705"/>
                    <a:pt x="14430" y="16681"/>
                    <a:pt x="14466" y="16669"/>
                  </a:cubicBezTo>
                  <a:cubicBezTo>
                    <a:pt x="14478" y="16657"/>
                    <a:pt x="14514" y="16645"/>
                    <a:pt x="14526" y="16645"/>
                  </a:cubicBezTo>
                  <a:cubicBezTo>
                    <a:pt x="14549" y="16622"/>
                    <a:pt x="14573" y="16610"/>
                    <a:pt x="14585" y="16598"/>
                  </a:cubicBezTo>
                  <a:cubicBezTo>
                    <a:pt x="14597" y="16586"/>
                    <a:pt x="14609" y="16562"/>
                    <a:pt x="14645" y="16562"/>
                  </a:cubicBezTo>
                  <a:cubicBezTo>
                    <a:pt x="14657" y="16550"/>
                    <a:pt x="14692" y="16538"/>
                    <a:pt x="14704" y="16526"/>
                  </a:cubicBezTo>
                  <a:cubicBezTo>
                    <a:pt x="14716" y="16503"/>
                    <a:pt x="14728" y="16491"/>
                    <a:pt x="14764" y="16491"/>
                  </a:cubicBezTo>
                  <a:cubicBezTo>
                    <a:pt x="14776" y="16479"/>
                    <a:pt x="14811" y="16467"/>
                    <a:pt x="14823" y="16443"/>
                  </a:cubicBezTo>
                  <a:cubicBezTo>
                    <a:pt x="14835" y="16431"/>
                    <a:pt x="14847" y="16419"/>
                    <a:pt x="14871" y="16419"/>
                  </a:cubicBezTo>
                  <a:cubicBezTo>
                    <a:pt x="14883" y="16407"/>
                    <a:pt x="14907" y="16383"/>
                    <a:pt x="14930" y="16372"/>
                  </a:cubicBezTo>
                  <a:cubicBezTo>
                    <a:pt x="14942" y="16360"/>
                    <a:pt x="14954" y="16348"/>
                    <a:pt x="14966" y="16348"/>
                  </a:cubicBezTo>
                  <a:cubicBezTo>
                    <a:pt x="14990" y="16324"/>
                    <a:pt x="15014" y="16312"/>
                    <a:pt x="15026" y="16300"/>
                  </a:cubicBezTo>
                  <a:lnTo>
                    <a:pt x="15073" y="16253"/>
                  </a:lnTo>
                  <a:cubicBezTo>
                    <a:pt x="15085" y="16241"/>
                    <a:pt x="15121" y="16229"/>
                    <a:pt x="15133" y="16205"/>
                  </a:cubicBezTo>
                  <a:lnTo>
                    <a:pt x="15180" y="16169"/>
                  </a:lnTo>
                  <a:cubicBezTo>
                    <a:pt x="15192" y="16145"/>
                    <a:pt x="15228" y="16133"/>
                    <a:pt x="15240" y="16110"/>
                  </a:cubicBezTo>
                  <a:lnTo>
                    <a:pt x="15288" y="16062"/>
                  </a:lnTo>
                  <a:lnTo>
                    <a:pt x="15347" y="16002"/>
                  </a:lnTo>
                  <a:cubicBezTo>
                    <a:pt x="15359" y="15991"/>
                    <a:pt x="15371" y="15967"/>
                    <a:pt x="15383" y="15967"/>
                  </a:cubicBezTo>
                  <a:lnTo>
                    <a:pt x="15442" y="15907"/>
                  </a:lnTo>
                  <a:cubicBezTo>
                    <a:pt x="15466" y="15895"/>
                    <a:pt x="15478" y="15883"/>
                    <a:pt x="15490" y="15883"/>
                  </a:cubicBezTo>
                  <a:cubicBezTo>
                    <a:pt x="15526" y="15872"/>
                    <a:pt x="15538" y="15836"/>
                    <a:pt x="15561" y="15812"/>
                  </a:cubicBezTo>
                  <a:cubicBezTo>
                    <a:pt x="15585" y="15788"/>
                    <a:pt x="15597" y="15788"/>
                    <a:pt x="15597" y="15776"/>
                  </a:cubicBezTo>
                  <a:lnTo>
                    <a:pt x="15669" y="15705"/>
                  </a:lnTo>
                  <a:lnTo>
                    <a:pt x="15704" y="15669"/>
                  </a:lnTo>
                  <a:lnTo>
                    <a:pt x="15788" y="15586"/>
                  </a:lnTo>
                  <a:lnTo>
                    <a:pt x="15800" y="15574"/>
                  </a:lnTo>
                  <a:cubicBezTo>
                    <a:pt x="15859" y="15491"/>
                    <a:pt x="15942" y="15419"/>
                    <a:pt x="16002" y="15348"/>
                  </a:cubicBezTo>
                  <a:lnTo>
                    <a:pt x="16014" y="15336"/>
                  </a:lnTo>
                  <a:cubicBezTo>
                    <a:pt x="16038" y="15300"/>
                    <a:pt x="16062" y="15276"/>
                    <a:pt x="16085" y="15240"/>
                  </a:cubicBezTo>
                  <a:lnTo>
                    <a:pt x="16121" y="15217"/>
                  </a:lnTo>
                  <a:cubicBezTo>
                    <a:pt x="16133" y="15181"/>
                    <a:pt x="16157" y="15157"/>
                    <a:pt x="16181" y="15121"/>
                  </a:cubicBezTo>
                  <a:cubicBezTo>
                    <a:pt x="16193" y="15110"/>
                    <a:pt x="16193" y="15098"/>
                    <a:pt x="16204" y="15074"/>
                  </a:cubicBezTo>
                  <a:cubicBezTo>
                    <a:pt x="16216" y="15050"/>
                    <a:pt x="16252" y="15038"/>
                    <a:pt x="16264" y="15002"/>
                  </a:cubicBezTo>
                  <a:cubicBezTo>
                    <a:pt x="16276" y="14990"/>
                    <a:pt x="16276" y="14979"/>
                    <a:pt x="16300" y="14955"/>
                  </a:cubicBezTo>
                  <a:cubicBezTo>
                    <a:pt x="16312" y="14931"/>
                    <a:pt x="16323" y="14919"/>
                    <a:pt x="16359" y="14883"/>
                  </a:cubicBezTo>
                  <a:cubicBezTo>
                    <a:pt x="16371" y="14871"/>
                    <a:pt x="16371" y="14859"/>
                    <a:pt x="16383" y="14836"/>
                  </a:cubicBezTo>
                  <a:cubicBezTo>
                    <a:pt x="16395" y="14812"/>
                    <a:pt x="16419" y="14800"/>
                    <a:pt x="16431" y="14764"/>
                  </a:cubicBezTo>
                  <a:cubicBezTo>
                    <a:pt x="16443" y="14752"/>
                    <a:pt x="16443" y="14740"/>
                    <a:pt x="16454" y="14717"/>
                  </a:cubicBezTo>
                  <a:cubicBezTo>
                    <a:pt x="16478" y="14693"/>
                    <a:pt x="16490" y="14681"/>
                    <a:pt x="16502" y="14645"/>
                  </a:cubicBezTo>
                  <a:cubicBezTo>
                    <a:pt x="16514" y="14633"/>
                    <a:pt x="16514" y="14621"/>
                    <a:pt x="16538" y="14598"/>
                  </a:cubicBezTo>
                  <a:cubicBezTo>
                    <a:pt x="16550" y="14574"/>
                    <a:pt x="16562" y="14562"/>
                    <a:pt x="16574" y="14526"/>
                  </a:cubicBezTo>
                  <a:cubicBezTo>
                    <a:pt x="16597" y="14514"/>
                    <a:pt x="16597" y="14502"/>
                    <a:pt x="16609" y="14467"/>
                  </a:cubicBezTo>
                  <a:cubicBezTo>
                    <a:pt x="16621" y="14443"/>
                    <a:pt x="16633" y="14419"/>
                    <a:pt x="16657" y="14395"/>
                  </a:cubicBezTo>
                  <a:cubicBezTo>
                    <a:pt x="16669" y="14383"/>
                    <a:pt x="16669" y="14359"/>
                    <a:pt x="16681" y="14336"/>
                  </a:cubicBezTo>
                  <a:cubicBezTo>
                    <a:pt x="16693" y="14300"/>
                    <a:pt x="16716" y="14288"/>
                    <a:pt x="16728" y="14264"/>
                  </a:cubicBezTo>
                  <a:cubicBezTo>
                    <a:pt x="16740" y="14240"/>
                    <a:pt x="16740" y="14217"/>
                    <a:pt x="16752" y="14205"/>
                  </a:cubicBezTo>
                  <a:cubicBezTo>
                    <a:pt x="16776" y="14169"/>
                    <a:pt x="16788" y="14157"/>
                    <a:pt x="16788" y="14121"/>
                  </a:cubicBezTo>
                  <a:cubicBezTo>
                    <a:pt x="16800" y="14109"/>
                    <a:pt x="16800" y="14086"/>
                    <a:pt x="16812" y="14062"/>
                  </a:cubicBezTo>
                  <a:cubicBezTo>
                    <a:pt x="16835" y="14038"/>
                    <a:pt x="16847" y="14026"/>
                    <a:pt x="16847" y="13990"/>
                  </a:cubicBezTo>
                  <a:cubicBezTo>
                    <a:pt x="16859" y="13978"/>
                    <a:pt x="16859" y="13943"/>
                    <a:pt x="16871" y="13931"/>
                  </a:cubicBezTo>
                  <a:cubicBezTo>
                    <a:pt x="16895" y="13907"/>
                    <a:pt x="16895" y="13883"/>
                    <a:pt x="16907" y="13859"/>
                  </a:cubicBezTo>
                  <a:cubicBezTo>
                    <a:pt x="16919" y="13847"/>
                    <a:pt x="16919" y="13812"/>
                    <a:pt x="16931" y="13800"/>
                  </a:cubicBezTo>
                  <a:cubicBezTo>
                    <a:pt x="16955" y="13764"/>
                    <a:pt x="16955" y="13752"/>
                    <a:pt x="16966" y="13728"/>
                  </a:cubicBezTo>
                  <a:cubicBezTo>
                    <a:pt x="16978" y="13705"/>
                    <a:pt x="16978" y="13681"/>
                    <a:pt x="16990" y="13669"/>
                  </a:cubicBezTo>
                  <a:cubicBezTo>
                    <a:pt x="17014" y="13633"/>
                    <a:pt x="17014" y="13621"/>
                    <a:pt x="17026" y="13586"/>
                  </a:cubicBezTo>
                  <a:cubicBezTo>
                    <a:pt x="17038" y="13574"/>
                    <a:pt x="17038" y="13550"/>
                    <a:pt x="17050" y="13526"/>
                  </a:cubicBezTo>
                  <a:cubicBezTo>
                    <a:pt x="17074" y="13502"/>
                    <a:pt x="17074" y="13490"/>
                    <a:pt x="17085" y="13455"/>
                  </a:cubicBezTo>
                  <a:cubicBezTo>
                    <a:pt x="17085" y="13443"/>
                    <a:pt x="17097" y="13407"/>
                    <a:pt x="17097" y="13395"/>
                  </a:cubicBezTo>
                  <a:cubicBezTo>
                    <a:pt x="17109" y="13371"/>
                    <a:pt x="17109" y="13347"/>
                    <a:pt x="17133" y="13324"/>
                  </a:cubicBezTo>
                  <a:cubicBezTo>
                    <a:pt x="17133" y="13312"/>
                    <a:pt x="17145" y="13276"/>
                    <a:pt x="17145" y="13264"/>
                  </a:cubicBezTo>
                  <a:cubicBezTo>
                    <a:pt x="17157" y="13228"/>
                    <a:pt x="17157" y="13216"/>
                    <a:pt x="17169" y="13193"/>
                  </a:cubicBezTo>
                  <a:cubicBezTo>
                    <a:pt x="17169" y="13169"/>
                    <a:pt x="17193" y="13145"/>
                    <a:pt x="17193" y="13133"/>
                  </a:cubicBezTo>
                  <a:cubicBezTo>
                    <a:pt x="17193" y="13097"/>
                    <a:pt x="17205" y="13085"/>
                    <a:pt x="17205" y="13050"/>
                  </a:cubicBezTo>
                  <a:cubicBezTo>
                    <a:pt x="17205" y="13038"/>
                    <a:pt x="17216" y="13014"/>
                    <a:pt x="17216" y="12990"/>
                  </a:cubicBezTo>
                  <a:cubicBezTo>
                    <a:pt x="17216" y="12966"/>
                    <a:pt x="17228" y="12954"/>
                    <a:pt x="17228" y="12919"/>
                  </a:cubicBezTo>
                  <a:cubicBezTo>
                    <a:pt x="17228" y="12907"/>
                    <a:pt x="17252" y="12871"/>
                    <a:pt x="17252" y="12859"/>
                  </a:cubicBezTo>
                  <a:cubicBezTo>
                    <a:pt x="17252" y="12835"/>
                    <a:pt x="17264" y="12812"/>
                    <a:pt x="17264" y="12788"/>
                  </a:cubicBezTo>
                  <a:cubicBezTo>
                    <a:pt x="17264" y="12776"/>
                    <a:pt x="17276" y="12740"/>
                    <a:pt x="17276" y="12728"/>
                  </a:cubicBezTo>
                  <a:cubicBezTo>
                    <a:pt x="17276" y="12693"/>
                    <a:pt x="17288" y="12669"/>
                    <a:pt x="17288" y="12657"/>
                  </a:cubicBezTo>
                  <a:cubicBezTo>
                    <a:pt x="17288" y="12621"/>
                    <a:pt x="17312" y="12609"/>
                    <a:pt x="17312" y="12573"/>
                  </a:cubicBezTo>
                  <a:cubicBezTo>
                    <a:pt x="17312" y="12550"/>
                    <a:pt x="17324" y="12514"/>
                    <a:pt x="17324" y="12502"/>
                  </a:cubicBezTo>
                  <a:cubicBezTo>
                    <a:pt x="17324" y="12478"/>
                    <a:pt x="17324" y="12454"/>
                    <a:pt x="17336" y="12431"/>
                  </a:cubicBezTo>
                  <a:cubicBezTo>
                    <a:pt x="17336" y="12395"/>
                    <a:pt x="17347" y="12371"/>
                    <a:pt x="17347" y="12359"/>
                  </a:cubicBezTo>
                  <a:cubicBezTo>
                    <a:pt x="17347" y="12323"/>
                    <a:pt x="17347" y="12312"/>
                    <a:pt x="17371" y="12276"/>
                  </a:cubicBezTo>
                  <a:cubicBezTo>
                    <a:pt x="17371" y="12252"/>
                    <a:pt x="17371" y="12216"/>
                    <a:pt x="17383" y="12204"/>
                  </a:cubicBezTo>
                  <a:lnTo>
                    <a:pt x="17383" y="12133"/>
                  </a:lnTo>
                  <a:lnTo>
                    <a:pt x="17383" y="12062"/>
                  </a:lnTo>
                  <a:lnTo>
                    <a:pt x="17383" y="11978"/>
                  </a:lnTo>
                  <a:lnTo>
                    <a:pt x="17383" y="11907"/>
                  </a:lnTo>
                  <a:lnTo>
                    <a:pt x="17383" y="11835"/>
                  </a:lnTo>
                  <a:lnTo>
                    <a:pt x="17383" y="11823"/>
                  </a:lnTo>
                  <a:lnTo>
                    <a:pt x="17978" y="11823"/>
                  </a:lnTo>
                  <a:cubicBezTo>
                    <a:pt x="17919" y="15276"/>
                    <a:pt x="15002" y="18098"/>
                    <a:pt x="11442" y="18098"/>
                  </a:cubicBezTo>
                  <a:cubicBezTo>
                    <a:pt x="10739" y="18098"/>
                    <a:pt x="10061" y="18003"/>
                    <a:pt x="9406" y="17788"/>
                  </a:cubicBezTo>
                  <a:cubicBezTo>
                    <a:pt x="6739" y="16931"/>
                    <a:pt x="4929" y="14526"/>
                    <a:pt x="4798" y="11752"/>
                  </a:cubicBezTo>
                  <a:close/>
                  <a:moveTo>
                    <a:pt x="10287" y="1"/>
                  </a:moveTo>
                  <a:cubicBezTo>
                    <a:pt x="8751" y="1"/>
                    <a:pt x="7453" y="1036"/>
                    <a:pt x="7037" y="2441"/>
                  </a:cubicBezTo>
                  <a:cubicBezTo>
                    <a:pt x="6906" y="2179"/>
                    <a:pt x="6727" y="1906"/>
                    <a:pt x="6501" y="1691"/>
                  </a:cubicBezTo>
                  <a:cubicBezTo>
                    <a:pt x="5619" y="810"/>
                    <a:pt x="4260" y="736"/>
                    <a:pt x="3787" y="736"/>
                  </a:cubicBezTo>
                  <a:cubicBezTo>
                    <a:pt x="3691" y="736"/>
                    <a:pt x="3632" y="739"/>
                    <a:pt x="3620" y="739"/>
                  </a:cubicBezTo>
                  <a:lnTo>
                    <a:pt x="3381" y="751"/>
                  </a:lnTo>
                  <a:lnTo>
                    <a:pt x="3358" y="989"/>
                  </a:lnTo>
                  <a:cubicBezTo>
                    <a:pt x="3358" y="1060"/>
                    <a:pt x="3262" y="2822"/>
                    <a:pt x="4310" y="3870"/>
                  </a:cubicBezTo>
                  <a:cubicBezTo>
                    <a:pt x="4608" y="4168"/>
                    <a:pt x="4965" y="4382"/>
                    <a:pt x="5322" y="4525"/>
                  </a:cubicBezTo>
                  <a:cubicBezTo>
                    <a:pt x="2262" y="5346"/>
                    <a:pt x="0" y="8144"/>
                    <a:pt x="0" y="11466"/>
                  </a:cubicBezTo>
                  <a:cubicBezTo>
                    <a:pt x="0" y="15419"/>
                    <a:pt x="3227" y="18658"/>
                    <a:pt x="7191" y="18658"/>
                  </a:cubicBezTo>
                  <a:cubicBezTo>
                    <a:pt x="7906" y="18658"/>
                    <a:pt x="8620" y="18550"/>
                    <a:pt x="9299" y="18336"/>
                  </a:cubicBezTo>
                  <a:cubicBezTo>
                    <a:pt x="9989" y="18550"/>
                    <a:pt x="10704" y="18658"/>
                    <a:pt x="11418" y="18658"/>
                  </a:cubicBezTo>
                  <a:cubicBezTo>
                    <a:pt x="15371" y="18658"/>
                    <a:pt x="18598" y="15419"/>
                    <a:pt x="18598" y="11466"/>
                  </a:cubicBezTo>
                  <a:lnTo>
                    <a:pt x="18598" y="11180"/>
                  </a:lnTo>
                  <a:lnTo>
                    <a:pt x="14371" y="11180"/>
                  </a:lnTo>
                  <a:cubicBezTo>
                    <a:pt x="14228" y="7442"/>
                    <a:pt x="11216" y="4430"/>
                    <a:pt x="7465" y="4275"/>
                  </a:cubicBezTo>
                  <a:lnTo>
                    <a:pt x="7465" y="3370"/>
                  </a:lnTo>
                  <a:cubicBezTo>
                    <a:pt x="7465" y="1822"/>
                    <a:pt x="8739" y="560"/>
                    <a:pt x="10287" y="560"/>
                  </a:cubicBezTo>
                  <a:lnTo>
                    <a:pt x="102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1"/>
            <p:cNvSpPr/>
            <p:nvPr/>
          </p:nvSpPr>
          <p:spPr>
            <a:xfrm>
              <a:off x="6844300" y="3483300"/>
              <a:ext cx="80375" cy="110150"/>
            </a:xfrm>
            <a:custGeom>
              <a:avLst/>
              <a:gdLst/>
              <a:ahLst/>
              <a:cxnLst/>
              <a:rect l="l" t="t" r="r" b="b"/>
              <a:pathLst>
                <a:path w="3215" h="4406" extrusionOk="0">
                  <a:moveTo>
                    <a:pt x="346" y="0"/>
                  </a:moveTo>
                  <a:lnTo>
                    <a:pt x="0" y="429"/>
                  </a:lnTo>
                  <a:cubicBezTo>
                    <a:pt x="1298" y="1429"/>
                    <a:pt x="2251" y="2834"/>
                    <a:pt x="2679" y="4406"/>
                  </a:cubicBezTo>
                  <a:lnTo>
                    <a:pt x="3215" y="4251"/>
                  </a:lnTo>
                  <a:cubicBezTo>
                    <a:pt x="2751" y="2572"/>
                    <a:pt x="1727" y="1072"/>
                    <a:pt x="3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1"/>
            <p:cNvSpPr/>
            <p:nvPr/>
          </p:nvSpPr>
          <p:spPr>
            <a:xfrm>
              <a:off x="6783575" y="3449075"/>
              <a:ext cx="47650" cy="30675"/>
            </a:xfrm>
            <a:custGeom>
              <a:avLst/>
              <a:gdLst/>
              <a:ahLst/>
              <a:cxnLst/>
              <a:rect l="l" t="t" r="r" b="b"/>
              <a:pathLst>
                <a:path w="1906" h="1227" extrusionOk="0">
                  <a:moveTo>
                    <a:pt x="167" y="0"/>
                  </a:moveTo>
                  <a:lnTo>
                    <a:pt x="0" y="512"/>
                  </a:lnTo>
                  <a:cubicBezTo>
                    <a:pt x="572" y="691"/>
                    <a:pt x="1120" y="929"/>
                    <a:pt x="1620" y="1226"/>
                  </a:cubicBezTo>
                  <a:lnTo>
                    <a:pt x="1905" y="750"/>
                  </a:lnTo>
                  <a:cubicBezTo>
                    <a:pt x="1358" y="441"/>
                    <a:pt x="774" y="191"/>
                    <a:pt x="1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3" name="Google Shape;10923;p71"/>
          <p:cNvGrpSpPr/>
          <p:nvPr/>
        </p:nvGrpSpPr>
        <p:grpSpPr>
          <a:xfrm>
            <a:off x="1359582" y="1825908"/>
            <a:ext cx="530460" cy="416825"/>
            <a:chOff x="2247900" y="3410675"/>
            <a:chExt cx="469725" cy="369100"/>
          </a:xfrm>
        </p:grpSpPr>
        <p:sp>
          <p:nvSpPr>
            <p:cNvPr id="10924" name="Google Shape;10924;p71"/>
            <p:cNvSpPr/>
            <p:nvPr/>
          </p:nvSpPr>
          <p:spPr>
            <a:xfrm>
              <a:off x="2464575" y="3741075"/>
              <a:ext cx="38725" cy="38700"/>
            </a:xfrm>
            <a:custGeom>
              <a:avLst/>
              <a:gdLst/>
              <a:ahLst/>
              <a:cxnLst/>
              <a:rect l="l" t="t" r="r" b="b"/>
              <a:pathLst>
                <a:path w="1549" h="1548" extrusionOk="0">
                  <a:moveTo>
                    <a:pt x="501" y="0"/>
                  </a:moveTo>
                  <a:lnTo>
                    <a:pt x="501" y="500"/>
                  </a:lnTo>
                  <a:lnTo>
                    <a:pt x="1" y="500"/>
                  </a:lnTo>
                  <a:lnTo>
                    <a:pt x="1" y="1060"/>
                  </a:lnTo>
                  <a:lnTo>
                    <a:pt x="501" y="1060"/>
                  </a:lnTo>
                  <a:lnTo>
                    <a:pt x="501" y="1548"/>
                  </a:lnTo>
                  <a:lnTo>
                    <a:pt x="1060" y="1548"/>
                  </a:lnTo>
                  <a:lnTo>
                    <a:pt x="1060" y="1060"/>
                  </a:lnTo>
                  <a:lnTo>
                    <a:pt x="1549" y="1060"/>
                  </a:lnTo>
                  <a:lnTo>
                    <a:pt x="1549" y="500"/>
                  </a:lnTo>
                  <a:lnTo>
                    <a:pt x="1060" y="500"/>
                  </a:lnTo>
                  <a:lnTo>
                    <a:pt x="10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1"/>
            <p:cNvSpPr/>
            <p:nvPr/>
          </p:nvSpPr>
          <p:spPr>
            <a:xfrm>
              <a:off x="2278850" y="3715475"/>
              <a:ext cx="46150" cy="46150"/>
            </a:xfrm>
            <a:custGeom>
              <a:avLst/>
              <a:gdLst/>
              <a:ahLst/>
              <a:cxnLst/>
              <a:rect l="l" t="t" r="r" b="b"/>
              <a:pathLst>
                <a:path w="1846" h="1846" extrusionOk="0">
                  <a:moveTo>
                    <a:pt x="655" y="0"/>
                  </a:moveTo>
                  <a:lnTo>
                    <a:pt x="655" y="631"/>
                  </a:lnTo>
                  <a:lnTo>
                    <a:pt x="0" y="631"/>
                  </a:lnTo>
                  <a:lnTo>
                    <a:pt x="0" y="1191"/>
                  </a:lnTo>
                  <a:lnTo>
                    <a:pt x="655" y="1191"/>
                  </a:lnTo>
                  <a:lnTo>
                    <a:pt x="655" y="1846"/>
                  </a:lnTo>
                  <a:lnTo>
                    <a:pt x="1215" y="1846"/>
                  </a:lnTo>
                  <a:lnTo>
                    <a:pt x="1215" y="1191"/>
                  </a:lnTo>
                  <a:lnTo>
                    <a:pt x="1846" y="1191"/>
                  </a:lnTo>
                  <a:lnTo>
                    <a:pt x="1846" y="631"/>
                  </a:lnTo>
                  <a:lnTo>
                    <a:pt x="1215" y="631"/>
                  </a:lnTo>
                  <a:lnTo>
                    <a:pt x="12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1"/>
            <p:cNvSpPr/>
            <p:nvPr/>
          </p:nvSpPr>
          <p:spPr>
            <a:xfrm>
              <a:off x="2369025" y="3744350"/>
              <a:ext cx="13125" cy="13700"/>
            </a:xfrm>
            <a:custGeom>
              <a:avLst/>
              <a:gdLst/>
              <a:ahLst/>
              <a:cxnLst/>
              <a:rect l="l" t="t" r="r" b="b"/>
              <a:pathLst>
                <a:path w="525" h="548" extrusionOk="0">
                  <a:moveTo>
                    <a:pt x="1" y="0"/>
                  </a:moveTo>
                  <a:lnTo>
                    <a:pt x="1" y="548"/>
                  </a:lnTo>
                  <a:lnTo>
                    <a:pt x="525" y="548"/>
                  </a:lnTo>
                  <a:lnTo>
                    <a:pt x="5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1"/>
            <p:cNvSpPr/>
            <p:nvPr/>
          </p:nvSpPr>
          <p:spPr>
            <a:xfrm>
              <a:off x="2616675" y="3410675"/>
              <a:ext cx="39025" cy="38725"/>
            </a:xfrm>
            <a:custGeom>
              <a:avLst/>
              <a:gdLst/>
              <a:ahLst/>
              <a:cxnLst/>
              <a:rect l="l" t="t" r="r" b="b"/>
              <a:pathLst>
                <a:path w="1561" h="1549" extrusionOk="0">
                  <a:moveTo>
                    <a:pt x="513" y="0"/>
                  </a:moveTo>
                  <a:lnTo>
                    <a:pt x="513" y="500"/>
                  </a:lnTo>
                  <a:lnTo>
                    <a:pt x="1" y="500"/>
                  </a:lnTo>
                  <a:lnTo>
                    <a:pt x="1" y="1060"/>
                  </a:lnTo>
                  <a:lnTo>
                    <a:pt x="513" y="1060"/>
                  </a:lnTo>
                  <a:lnTo>
                    <a:pt x="513" y="1548"/>
                  </a:lnTo>
                  <a:lnTo>
                    <a:pt x="1061" y="1548"/>
                  </a:lnTo>
                  <a:lnTo>
                    <a:pt x="1061" y="1060"/>
                  </a:lnTo>
                  <a:lnTo>
                    <a:pt x="1561" y="1060"/>
                  </a:lnTo>
                  <a:lnTo>
                    <a:pt x="1561" y="500"/>
                  </a:lnTo>
                  <a:lnTo>
                    <a:pt x="1061" y="500"/>
                  </a:lnTo>
                  <a:lnTo>
                    <a:pt x="10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1"/>
            <p:cNvSpPr/>
            <p:nvPr/>
          </p:nvSpPr>
          <p:spPr>
            <a:xfrm>
              <a:off x="2420225" y="3412150"/>
              <a:ext cx="13125" cy="13725"/>
            </a:xfrm>
            <a:custGeom>
              <a:avLst/>
              <a:gdLst/>
              <a:ahLst/>
              <a:cxnLst/>
              <a:rect l="l" t="t" r="r" b="b"/>
              <a:pathLst>
                <a:path w="525" h="549" extrusionOk="0">
                  <a:moveTo>
                    <a:pt x="1" y="1"/>
                  </a:moveTo>
                  <a:lnTo>
                    <a:pt x="1" y="548"/>
                  </a:lnTo>
                  <a:lnTo>
                    <a:pt x="525" y="548"/>
                  </a:lnTo>
                  <a:lnTo>
                    <a:pt x="5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1"/>
            <p:cNvSpPr/>
            <p:nvPr/>
          </p:nvSpPr>
          <p:spPr>
            <a:xfrm>
              <a:off x="2570550" y="3448175"/>
              <a:ext cx="13125" cy="13725"/>
            </a:xfrm>
            <a:custGeom>
              <a:avLst/>
              <a:gdLst/>
              <a:ahLst/>
              <a:cxnLst/>
              <a:rect l="l" t="t" r="r" b="b"/>
              <a:pathLst>
                <a:path w="525" h="549" extrusionOk="0">
                  <a:moveTo>
                    <a:pt x="0" y="0"/>
                  </a:moveTo>
                  <a:lnTo>
                    <a:pt x="0" y="548"/>
                  </a:lnTo>
                  <a:lnTo>
                    <a:pt x="524" y="548"/>
                  </a:lnTo>
                  <a:lnTo>
                    <a:pt x="5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1"/>
            <p:cNvSpPr/>
            <p:nvPr/>
          </p:nvSpPr>
          <p:spPr>
            <a:xfrm>
              <a:off x="2324100" y="3443700"/>
              <a:ext cx="46150" cy="46175"/>
            </a:xfrm>
            <a:custGeom>
              <a:avLst/>
              <a:gdLst/>
              <a:ahLst/>
              <a:cxnLst/>
              <a:rect l="l" t="t" r="r" b="b"/>
              <a:pathLst>
                <a:path w="1846" h="1847" extrusionOk="0">
                  <a:moveTo>
                    <a:pt x="655" y="1"/>
                  </a:moveTo>
                  <a:lnTo>
                    <a:pt x="655" y="644"/>
                  </a:lnTo>
                  <a:lnTo>
                    <a:pt x="0" y="644"/>
                  </a:lnTo>
                  <a:lnTo>
                    <a:pt x="0" y="1203"/>
                  </a:lnTo>
                  <a:lnTo>
                    <a:pt x="655" y="1203"/>
                  </a:lnTo>
                  <a:lnTo>
                    <a:pt x="655" y="1846"/>
                  </a:lnTo>
                  <a:lnTo>
                    <a:pt x="1203" y="1846"/>
                  </a:lnTo>
                  <a:lnTo>
                    <a:pt x="1203" y="1203"/>
                  </a:lnTo>
                  <a:lnTo>
                    <a:pt x="1845" y="1203"/>
                  </a:lnTo>
                  <a:lnTo>
                    <a:pt x="1845" y="644"/>
                  </a:lnTo>
                  <a:lnTo>
                    <a:pt x="1203" y="644"/>
                  </a:lnTo>
                  <a:lnTo>
                    <a:pt x="12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1"/>
            <p:cNvSpPr/>
            <p:nvPr/>
          </p:nvSpPr>
          <p:spPr>
            <a:xfrm>
              <a:off x="2568750" y="3746125"/>
              <a:ext cx="13125" cy="14025"/>
            </a:xfrm>
            <a:custGeom>
              <a:avLst/>
              <a:gdLst/>
              <a:ahLst/>
              <a:cxnLst/>
              <a:rect l="l" t="t" r="r" b="b"/>
              <a:pathLst>
                <a:path w="525" h="561" extrusionOk="0">
                  <a:moveTo>
                    <a:pt x="525" y="1"/>
                  </a:moveTo>
                  <a:lnTo>
                    <a:pt x="1" y="12"/>
                  </a:lnTo>
                  <a:lnTo>
                    <a:pt x="13" y="560"/>
                  </a:lnTo>
                  <a:lnTo>
                    <a:pt x="525" y="548"/>
                  </a:lnTo>
                  <a:lnTo>
                    <a:pt x="5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1"/>
            <p:cNvSpPr/>
            <p:nvPr/>
          </p:nvSpPr>
          <p:spPr>
            <a:xfrm>
              <a:off x="2247900" y="3446975"/>
              <a:ext cx="469725" cy="270350"/>
            </a:xfrm>
            <a:custGeom>
              <a:avLst/>
              <a:gdLst/>
              <a:ahLst/>
              <a:cxnLst/>
              <a:rect l="l" t="t" r="r" b="b"/>
              <a:pathLst>
                <a:path w="18789" h="10814" extrusionOk="0">
                  <a:moveTo>
                    <a:pt x="9418" y="572"/>
                  </a:moveTo>
                  <a:cubicBezTo>
                    <a:pt x="11144" y="572"/>
                    <a:pt x="12644" y="1608"/>
                    <a:pt x="13085" y="3084"/>
                  </a:cubicBezTo>
                  <a:cubicBezTo>
                    <a:pt x="13049" y="3096"/>
                    <a:pt x="13002" y="3096"/>
                    <a:pt x="12954" y="3120"/>
                  </a:cubicBezTo>
                  <a:cubicBezTo>
                    <a:pt x="12930" y="3120"/>
                    <a:pt x="12894" y="3132"/>
                    <a:pt x="12871" y="3132"/>
                  </a:cubicBezTo>
                  <a:cubicBezTo>
                    <a:pt x="12787" y="3144"/>
                    <a:pt x="12716" y="3156"/>
                    <a:pt x="12644" y="3156"/>
                  </a:cubicBezTo>
                  <a:lnTo>
                    <a:pt x="12609" y="3156"/>
                  </a:lnTo>
                  <a:cubicBezTo>
                    <a:pt x="12537" y="3180"/>
                    <a:pt x="12442" y="3192"/>
                    <a:pt x="12371" y="3192"/>
                  </a:cubicBezTo>
                  <a:lnTo>
                    <a:pt x="12359" y="3192"/>
                  </a:lnTo>
                  <a:cubicBezTo>
                    <a:pt x="12204" y="2525"/>
                    <a:pt x="11763" y="1906"/>
                    <a:pt x="11156" y="1513"/>
                  </a:cubicBezTo>
                  <a:lnTo>
                    <a:pt x="10859" y="1965"/>
                  </a:lnTo>
                  <a:cubicBezTo>
                    <a:pt x="11335" y="2287"/>
                    <a:pt x="11668" y="2739"/>
                    <a:pt x="11811" y="3263"/>
                  </a:cubicBezTo>
                  <a:lnTo>
                    <a:pt x="11775" y="3263"/>
                  </a:lnTo>
                  <a:cubicBezTo>
                    <a:pt x="11728" y="3263"/>
                    <a:pt x="11692" y="3275"/>
                    <a:pt x="11644" y="3275"/>
                  </a:cubicBezTo>
                  <a:cubicBezTo>
                    <a:pt x="11609" y="3275"/>
                    <a:pt x="11573" y="3299"/>
                    <a:pt x="11537" y="3299"/>
                  </a:cubicBezTo>
                  <a:cubicBezTo>
                    <a:pt x="11490" y="3299"/>
                    <a:pt x="11454" y="3311"/>
                    <a:pt x="11406" y="3311"/>
                  </a:cubicBezTo>
                  <a:cubicBezTo>
                    <a:pt x="11370" y="3311"/>
                    <a:pt x="11335" y="3311"/>
                    <a:pt x="11299" y="3323"/>
                  </a:cubicBezTo>
                  <a:cubicBezTo>
                    <a:pt x="11251" y="3323"/>
                    <a:pt x="11216" y="3335"/>
                    <a:pt x="11168" y="3335"/>
                  </a:cubicBezTo>
                  <a:cubicBezTo>
                    <a:pt x="11132" y="3335"/>
                    <a:pt x="11097" y="3335"/>
                    <a:pt x="11061" y="3358"/>
                  </a:cubicBezTo>
                  <a:cubicBezTo>
                    <a:pt x="11013" y="3358"/>
                    <a:pt x="10978" y="3358"/>
                    <a:pt x="10930" y="3370"/>
                  </a:cubicBezTo>
                  <a:cubicBezTo>
                    <a:pt x="10894" y="3370"/>
                    <a:pt x="10859" y="3370"/>
                    <a:pt x="10823" y="3382"/>
                  </a:cubicBezTo>
                  <a:cubicBezTo>
                    <a:pt x="10775" y="3382"/>
                    <a:pt x="10739" y="3382"/>
                    <a:pt x="10692" y="3394"/>
                  </a:cubicBezTo>
                  <a:lnTo>
                    <a:pt x="10585" y="3394"/>
                  </a:lnTo>
                  <a:cubicBezTo>
                    <a:pt x="10537" y="3394"/>
                    <a:pt x="10501" y="3394"/>
                    <a:pt x="10454" y="3418"/>
                  </a:cubicBezTo>
                  <a:lnTo>
                    <a:pt x="8334" y="3418"/>
                  </a:lnTo>
                  <a:cubicBezTo>
                    <a:pt x="8299" y="3418"/>
                    <a:pt x="8251" y="3418"/>
                    <a:pt x="8203" y="3394"/>
                  </a:cubicBezTo>
                  <a:lnTo>
                    <a:pt x="8096" y="3394"/>
                  </a:lnTo>
                  <a:cubicBezTo>
                    <a:pt x="8061" y="3394"/>
                    <a:pt x="8013" y="3394"/>
                    <a:pt x="7965" y="3382"/>
                  </a:cubicBezTo>
                  <a:cubicBezTo>
                    <a:pt x="7941" y="3382"/>
                    <a:pt x="7894" y="3382"/>
                    <a:pt x="7858" y="3370"/>
                  </a:cubicBezTo>
                  <a:cubicBezTo>
                    <a:pt x="7822" y="3370"/>
                    <a:pt x="7775" y="3370"/>
                    <a:pt x="7727" y="3358"/>
                  </a:cubicBezTo>
                  <a:cubicBezTo>
                    <a:pt x="7703" y="3358"/>
                    <a:pt x="7656" y="3358"/>
                    <a:pt x="7620" y="3335"/>
                  </a:cubicBezTo>
                  <a:cubicBezTo>
                    <a:pt x="7584" y="3335"/>
                    <a:pt x="7537" y="3323"/>
                    <a:pt x="7489" y="3323"/>
                  </a:cubicBezTo>
                  <a:cubicBezTo>
                    <a:pt x="7465" y="3323"/>
                    <a:pt x="7418" y="3323"/>
                    <a:pt x="7382" y="3311"/>
                  </a:cubicBezTo>
                  <a:cubicBezTo>
                    <a:pt x="7346" y="3311"/>
                    <a:pt x="7299" y="3299"/>
                    <a:pt x="7251" y="3299"/>
                  </a:cubicBezTo>
                  <a:cubicBezTo>
                    <a:pt x="7227" y="3299"/>
                    <a:pt x="7179" y="3275"/>
                    <a:pt x="7144" y="3275"/>
                  </a:cubicBezTo>
                  <a:cubicBezTo>
                    <a:pt x="7108" y="3275"/>
                    <a:pt x="7060" y="3263"/>
                    <a:pt x="7013" y="3263"/>
                  </a:cubicBezTo>
                  <a:cubicBezTo>
                    <a:pt x="6989" y="3263"/>
                    <a:pt x="6941" y="3251"/>
                    <a:pt x="6906" y="3251"/>
                  </a:cubicBezTo>
                  <a:cubicBezTo>
                    <a:pt x="6870" y="3251"/>
                    <a:pt x="6822" y="3239"/>
                    <a:pt x="6775" y="3239"/>
                  </a:cubicBezTo>
                  <a:cubicBezTo>
                    <a:pt x="6751" y="3239"/>
                    <a:pt x="6715" y="3215"/>
                    <a:pt x="6668" y="3215"/>
                  </a:cubicBezTo>
                  <a:cubicBezTo>
                    <a:pt x="6608" y="3215"/>
                    <a:pt x="6572" y="3204"/>
                    <a:pt x="6513" y="3204"/>
                  </a:cubicBezTo>
                  <a:cubicBezTo>
                    <a:pt x="6477" y="3204"/>
                    <a:pt x="6453" y="3192"/>
                    <a:pt x="6417" y="3192"/>
                  </a:cubicBezTo>
                  <a:cubicBezTo>
                    <a:pt x="6346" y="3180"/>
                    <a:pt x="6251" y="3156"/>
                    <a:pt x="6179" y="3156"/>
                  </a:cubicBezTo>
                  <a:lnTo>
                    <a:pt x="6132" y="3156"/>
                  </a:lnTo>
                  <a:cubicBezTo>
                    <a:pt x="6072" y="3144"/>
                    <a:pt x="6001" y="3144"/>
                    <a:pt x="5941" y="3132"/>
                  </a:cubicBezTo>
                  <a:cubicBezTo>
                    <a:pt x="5917" y="3132"/>
                    <a:pt x="5882" y="3120"/>
                    <a:pt x="5858" y="3120"/>
                  </a:cubicBezTo>
                  <a:cubicBezTo>
                    <a:pt x="5810" y="3096"/>
                    <a:pt x="5763" y="3096"/>
                    <a:pt x="5715" y="3084"/>
                  </a:cubicBezTo>
                  <a:cubicBezTo>
                    <a:pt x="6179" y="1608"/>
                    <a:pt x="7680" y="572"/>
                    <a:pt x="9418" y="572"/>
                  </a:cubicBezTo>
                  <a:close/>
                  <a:moveTo>
                    <a:pt x="17333" y="2459"/>
                  </a:moveTo>
                  <a:cubicBezTo>
                    <a:pt x="17481" y="2459"/>
                    <a:pt x="17617" y="2495"/>
                    <a:pt x="17728" y="2584"/>
                  </a:cubicBezTo>
                  <a:cubicBezTo>
                    <a:pt x="17824" y="2644"/>
                    <a:pt x="17931" y="2763"/>
                    <a:pt x="18002" y="2918"/>
                  </a:cubicBezTo>
                  <a:cubicBezTo>
                    <a:pt x="17955" y="2942"/>
                    <a:pt x="17931" y="2942"/>
                    <a:pt x="17883" y="2954"/>
                  </a:cubicBezTo>
                  <a:cubicBezTo>
                    <a:pt x="17871" y="2954"/>
                    <a:pt x="17871" y="2954"/>
                    <a:pt x="17847" y="2965"/>
                  </a:cubicBezTo>
                  <a:cubicBezTo>
                    <a:pt x="17812" y="2977"/>
                    <a:pt x="17776" y="2977"/>
                    <a:pt x="17728" y="3001"/>
                  </a:cubicBezTo>
                  <a:cubicBezTo>
                    <a:pt x="17693" y="3013"/>
                    <a:pt x="17657" y="3025"/>
                    <a:pt x="17609" y="3037"/>
                  </a:cubicBezTo>
                  <a:cubicBezTo>
                    <a:pt x="17597" y="3037"/>
                    <a:pt x="17597" y="3037"/>
                    <a:pt x="17586" y="3061"/>
                  </a:cubicBezTo>
                  <a:cubicBezTo>
                    <a:pt x="17538" y="3073"/>
                    <a:pt x="17514" y="3084"/>
                    <a:pt x="17466" y="3096"/>
                  </a:cubicBezTo>
                  <a:cubicBezTo>
                    <a:pt x="17419" y="3120"/>
                    <a:pt x="17395" y="3132"/>
                    <a:pt x="17347" y="3144"/>
                  </a:cubicBezTo>
                  <a:cubicBezTo>
                    <a:pt x="17336" y="3144"/>
                    <a:pt x="17336" y="3156"/>
                    <a:pt x="17312" y="3156"/>
                  </a:cubicBezTo>
                  <a:cubicBezTo>
                    <a:pt x="17276" y="3180"/>
                    <a:pt x="17240" y="3192"/>
                    <a:pt x="17193" y="3204"/>
                  </a:cubicBezTo>
                  <a:cubicBezTo>
                    <a:pt x="17157" y="3215"/>
                    <a:pt x="17121" y="3239"/>
                    <a:pt x="17074" y="3251"/>
                  </a:cubicBezTo>
                  <a:cubicBezTo>
                    <a:pt x="17062" y="3251"/>
                    <a:pt x="17062" y="3263"/>
                    <a:pt x="17050" y="3263"/>
                  </a:cubicBezTo>
                  <a:cubicBezTo>
                    <a:pt x="17014" y="3275"/>
                    <a:pt x="16978" y="3299"/>
                    <a:pt x="16943" y="3311"/>
                  </a:cubicBezTo>
                  <a:cubicBezTo>
                    <a:pt x="16776" y="3382"/>
                    <a:pt x="16621" y="3442"/>
                    <a:pt x="16478" y="3501"/>
                  </a:cubicBezTo>
                  <a:cubicBezTo>
                    <a:pt x="16300" y="3561"/>
                    <a:pt x="15371" y="3870"/>
                    <a:pt x="13918" y="4156"/>
                  </a:cubicBezTo>
                  <a:cubicBezTo>
                    <a:pt x="12406" y="4454"/>
                    <a:pt x="10882" y="4597"/>
                    <a:pt x="9418" y="4597"/>
                  </a:cubicBezTo>
                  <a:cubicBezTo>
                    <a:pt x="7941" y="4597"/>
                    <a:pt x="6417" y="4454"/>
                    <a:pt x="4905" y="4156"/>
                  </a:cubicBezTo>
                  <a:cubicBezTo>
                    <a:pt x="3465" y="3870"/>
                    <a:pt x="2524" y="3561"/>
                    <a:pt x="2346" y="3501"/>
                  </a:cubicBezTo>
                  <a:cubicBezTo>
                    <a:pt x="2250" y="3465"/>
                    <a:pt x="2167" y="3430"/>
                    <a:pt x="2060" y="3394"/>
                  </a:cubicBezTo>
                  <a:cubicBezTo>
                    <a:pt x="2000" y="3370"/>
                    <a:pt x="1941" y="3346"/>
                    <a:pt x="1881" y="3323"/>
                  </a:cubicBezTo>
                  <a:cubicBezTo>
                    <a:pt x="1857" y="3311"/>
                    <a:pt x="1810" y="3287"/>
                    <a:pt x="1774" y="3275"/>
                  </a:cubicBezTo>
                  <a:cubicBezTo>
                    <a:pt x="1762" y="3275"/>
                    <a:pt x="1762" y="3263"/>
                    <a:pt x="1750" y="3263"/>
                  </a:cubicBezTo>
                  <a:cubicBezTo>
                    <a:pt x="1703" y="3251"/>
                    <a:pt x="1679" y="3227"/>
                    <a:pt x="1631" y="3215"/>
                  </a:cubicBezTo>
                  <a:cubicBezTo>
                    <a:pt x="1584" y="3204"/>
                    <a:pt x="1560" y="3192"/>
                    <a:pt x="1512" y="3180"/>
                  </a:cubicBezTo>
                  <a:cubicBezTo>
                    <a:pt x="1500" y="3180"/>
                    <a:pt x="1500" y="3156"/>
                    <a:pt x="1476" y="3156"/>
                  </a:cubicBezTo>
                  <a:cubicBezTo>
                    <a:pt x="1441" y="3144"/>
                    <a:pt x="1405" y="3132"/>
                    <a:pt x="1357" y="3120"/>
                  </a:cubicBezTo>
                  <a:cubicBezTo>
                    <a:pt x="1322" y="3096"/>
                    <a:pt x="1286" y="3084"/>
                    <a:pt x="1238" y="3073"/>
                  </a:cubicBezTo>
                  <a:cubicBezTo>
                    <a:pt x="1226" y="3073"/>
                    <a:pt x="1226" y="3073"/>
                    <a:pt x="1214" y="3061"/>
                  </a:cubicBezTo>
                  <a:cubicBezTo>
                    <a:pt x="1167" y="3037"/>
                    <a:pt x="1143" y="3025"/>
                    <a:pt x="1095" y="3013"/>
                  </a:cubicBezTo>
                  <a:cubicBezTo>
                    <a:pt x="1048" y="3001"/>
                    <a:pt x="1024" y="2977"/>
                    <a:pt x="976" y="2977"/>
                  </a:cubicBezTo>
                  <a:cubicBezTo>
                    <a:pt x="964" y="2977"/>
                    <a:pt x="964" y="2977"/>
                    <a:pt x="941" y="2965"/>
                  </a:cubicBezTo>
                  <a:cubicBezTo>
                    <a:pt x="905" y="2954"/>
                    <a:pt x="869" y="2954"/>
                    <a:pt x="822" y="2930"/>
                  </a:cubicBezTo>
                  <a:cubicBezTo>
                    <a:pt x="905" y="2763"/>
                    <a:pt x="1000" y="2656"/>
                    <a:pt x="1095" y="2584"/>
                  </a:cubicBezTo>
                  <a:cubicBezTo>
                    <a:pt x="1207" y="2495"/>
                    <a:pt x="1342" y="2459"/>
                    <a:pt x="1491" y="2459"/>
                  </a:cubicBezTo>
                  <a:cubicBezTo>
                    <a:pt x="1818" y="2459"/>
                    <a:pt x="2212" y="2631"/>
                    <a:pt x="2572" y="2787"/>
                  </a:cubicBezTo>
                  <a:cubicBezTo>
                    <a:pt x="2727" y="2858"/>
                    <a:pt x="2869" y="2918"/>
                    <a:pt x="3012" y="2965"/>
                  </a:cubicBezTo>
                  <a:cubicBezTo>
                    <a:pt x="3167" y="3013"/>
                    <a:pt x="3905" y="3263"/>
                    <a:pt x="5048" y="3501"/>
                  </a:cubicBezTo>
                  <a:lnTo>
                    <a:pt x="5334" y="3561"/>
                  </a:lnTo>
                  <a:cubicBezTo>
                    <a:pt x="6191" y="3727"/>
                    <a:pt x="7049" y="3846"/>
                    <a:pt x="7894" y="3906"/>
                  </a:cubicBezTo>
                  <a:lnTo>
                    <a:pt x="8656" y="3954"/>
                  </a:lnTo>
                  <a:cubicBezTo>
                    <a:pt x="8823" y="3954"/>
                    <a:pt x="9001" y="3966"/>
                    <a:pt x="9156" y="3966"/>
                  </a:cubicBezTo>
                  <a:lnTo>
                    <a:pt x="9668" y="3966"/>
                  </a:lnTo>
                  <a:cubicBezTo>
                    <a:pt x="9835" y="3966"/>
                    <a:pt x="9989" y="3966"/>
                    <a:pt x="10168" y="3954"/>
                  </a:cubicBezTo>
                  <a:lnTo>
                    <a:pt x="10930" y="3906"/>
                  </a:lnTo>
                  <a:cubicBezTo>
                    <a:pt x="11775" y="3846"/>
                    <a:pt x="12644" y="3727"/>
                    <a:pt x="13490" y="3561"/>
                  </a:cubicBezTo>
                  <a:lnTo>
                    <a:pt x="13776" y="3501"/>
                  </a:lnTo>
                  <a:cubicBezTo>
                    <a:pt x="14919" y="3263"/>
                    <a:pt x="15681" y="3013"/>
                    <a:pt x="15812" y="2965"/>
                  </a:cubicBezTo>
                  <a:cubicBezTo>
                    <a:pt x="15942" y="2918"/>
                    <a:pt x="16097" y="2846"/>
                    <a:pt x="16264" y="2787"/>
                  </a:cubicBezTo>
                  <a:cubicBezTo>
                    <a:pt x="16616" y="2631"/>
                    <a:pt x="17007" y="2459"/>
                    <a:pt x="17333" y="2459"/>
                  </a:cubicBezTo>
                  <a:close/>
                  <a:moveTo>
                    <a:pt x="18145" y="3454"/>
                  </a:moveTo>
                  <a:cubicBezTo>
                    <a:pt x="18240" y="4168"/>
                    <a:pt x="18062" y="5382"/>
                    <a:pt x="16907" y="7347"/>
                  </a:cubicBezTo>
                  <a:cubicBezTo>
                    <a:pt x="15574" y="9618"/>
                    <a:pt x="15054" y="10265"/>
                    <a:pt x="14050" y="10265"/>
                  </a:cubicBezTo>
                  <a:cubicBezTo>
                    <a:pt x="14022" y="10265"/>
                    <a:pt x="13994" y="10265"/>
                    <a:pt x="13966" y="10264"/>
                  </a:cubicBezTo>
                  <a:cubicBezTo>
                    <a:pt x="13037" y="10228"/>
                    <a:pt x="9454" y="10097"/>
                    <a:pt x="9430" y="10097"/>
                  </a:cubicBezTo>
                  <a:lnTo>
                    <a:pt x="9394" y="10097"/>
                  </a:lnTo>
                  <a:cubicBezTo>
                    <a:pt x="9370" y="10097"/>
                    <a:pt x="5786" y="10228"/>
                    <a:pt x="4858" y="10264"/>
                  </a:cubicBezTo>
                  <a:lnTo>
                    <a:pt x="4763" y="10264"/>
                  </a:lnTo>
                  <a:cubicBezTo>
                    <a:pt x="3762" y="10264"/>
                    <a:pt x="3239" y="9609"/>
                    <a:pt x="1893" y="7347"/>
                  </a:cubicBezTo>
                  <a:cubicBezTo>
                    <a:pt x="750" y="5382"/>
                    <a:pt x="560" y="4168"/>
                    <a:pt x="667" y="3477"/>
                  </a:cubicBezTo>
                  <a:cubicBezTo>
                    <a:pt x="679" y="3477"/>
                    <a:pt x="702" y="3489"/>
                    <a:pt x="726" y="3489"/>
                  </a:cubicBezTo>
                  <a:lnTo>
                    <a:pt x="738" y="3489"/>
                  </a:lnTo>
                  <a:cubicBezTo>
                    <a:pt x="750" y="3489"/>
                    <a:pt x="786" y="3501"/>
                    <a:pt x="798" y="3501"/>
                  </a:cubicBezTo>
                  <a:lnTo>
                    <a:pt x="822" y="3501"/>
                  </a:lnTo>
                  <a:cubicBezTo>
                    <a:pt x="845" y="3501"/>
                    <a:pt x="857" y="3513"/>
                    <a:pt x="869" y="3513"/>
                  </a:cubicBezTo>
                  <a:lnTo>
                    <a:pt x="905" y="3513"/>
                  </a:lnTo>
                  <a:cubicBezTo>
                    <a:pt x="917" y="3513"/>
                    <a:pt x="929" y="3537"/>
                    <a:pt x="941" y="3537"/>
                  </a:cubicBezTo>
                  <a:lnTo>
                    <a:pt x="964" y="3537"/>
                  </a:lnTo>
                  <a:cubicBezTo>
                    <a:pt x="988" y="3549"/>
                    <a:pt x="1000" y="3549"/>
                    <a:pt x="1036" y="3561"/>
                  </a:cubicBezTo>
                  <a:lnTo>
                    <a:pt x="1048" y="3561"/>
                  </a:lnTo>
                  <a:cubicBezTo>
                    <a:pt x="1060" y="3561"/>
                    <a:pt x="1095" y="3573"/>
                    <a:pt x="1107" y="3596"/>
                  </a:cubicBezTo>
                  <a:cubicBezTo>
                    <a:pt x="1119" y="3596"/>
                    <a:pt x="1119" y="3596"/>
                    <a:pt x="1143" y="3608"/>
                  </a:cubicBezTo>
                  <a:cubicBezTo>
                    <a:pt x="1155" y="3608"/>
                    <a:pt x="1167" y="3620"/>
                    <a:pt x="1179" y="3620"/>
                  </a:cubicBezTo>
                  <a:cubicBezTo>
                    <a:pt x="1203" y="3620"/>
                    <a:pt x="1203" y="3620"/>
                    <a:pt x="1214" y="3632"/>
                  </a:cubicBezTo>
                  <a:cubicBezTo>
                    <a:pt x="1226" y="3632"/>
                    <a:pt x="1238" y="3656"/>
                    <a:pt x="1262" y="3656"/>
                  </a:cubicBezTo>
                  <a:cubicBezTo>
                    <a:pt x="1262" y="3656"/>
                    <a:pt x="1274" y="3656"/>
                    <a:pt x="1274" y="3668"/>
                  </a:cubicBezTo>
                  <a:cubicBezTo>
                    <a:pt x="1298" y="3680"/>
                    <a:pt x="1322" y="3680"/>
                    <a:pt x="1345" y="3692"/>
                  </a:cubicBezTo>
                  <a:cubicBezTo>
                    <a:pt x="1381" y="3716"/>
                    <a:pt x="1393" y="3716"/>
                    <a:pt x="1417" y="3727"/>
                  </a:cubicBezTo>
                  <a:cubicBezTo>
                    <a:pt x="1441" y="3727"/>
                    <a:pt x="1441" y="3727"/>
                    <a:pt x="1453" y="3739"/>
                  </a:cubicBezTo>
                  <a:cubicBezTo>
                    <a:pt x="1464" y="3739"/>
                    <a:pt x="1476" y="3751"/>
                    <a:pt x="1500" y="3751"/>
                  </a:cubicBezTo>
                  <a:cubicBezTo>
                    <a:pt x="1512" y="3751"/>
                    <a:pt x="1512" y="3751"/>
                    <a:pt x="1524" y="3775"/>
                  </a:cubicBezTo>
                  <a:cubicBezTo>
                    <a:pt x="1536" y="3775"/>
                    <a:pt x="1560" y="3787"/>
                    <a:pt x="1572" y="3787"/>
                  </a:cubicBezTo>
                  <a:cubicBezTo>
                    <a:pt x="1572" y="3787"/>
                    <a:pt x="1584" y="3787"/>
                    <a:pt x="1584" y="3799"/>
                  </a:cubicBezTo>
                  <a:cubicBezTo>
                    <a:pt x="1595" y="3811"/>
                    <a:pt x="1631" y="3811"/>
                    <a:pt x="1643" y="3835"/>
                  </a:cubicBezTo>
                  <a:cubicBezTo>
                    <a:pt x="1822" y="3906"/>
                    <a:pt x="1988" y="3977"/>
                    <a:pt x="2155" y="4037"/>
                  </a:cubicBezTo>
                  <a:cubicBezTo>
                    <a:pt x="2191" y="4049"/>
                    <a:pt x="2286" y="4085"/>
                    <a:pt x="2429" y="4132"/>
                  </a:cubicBezTo>
                  <a:cubicBezTo>
                    <a:pt x="2465" y="4144"/>
                    <a:pt x="2512" y="4156"/>
                    <a:pt x="2548" y="4156"/>
                  </a:cubicBezTo>
                  <a:cubicBezTo>
                    <a:pt x="2619" y="4192"/>
                    <a:pt x="2727" y="4216"/>
                    <a:pt x="2822" y="4227"/>
                  </a:cubicBezTo>
                  <a:cubicBezTo>
                    <a:pt x="3274" y="4370"/>
                    <a:pt x="3953" y="4549"/>
                    <a:pt x="4786" y="4692"/>
                  </a:cubicBezTo>
                  <a:cubicBezTo>
                    <a:pt x="5810" y="4882"/>
                    <a:pt x="6822" y="5025"/>
                    <a:pt x="7834" y="5097"/>
                  </a:cubicBezTo>
                  <a:cubicBezTo>
                    <a:pt x="8358" y="5120"/>
                    <a:pt x="8870" y="5156"/>
                    <a:pt x="9394" y="5156"/>
                  </a:cubicBezTo>
                  <a:cubicBezTo>
                    <a:pt x="9918" y="5156"/>
                    <a:pt x="10442" y="5144"/>
                    <a:pt x="10954" y="5097"/>
                  </a:cubicBezTo>
                  <a:cubicBezTo>
                    <a:pt x="11966" y="5025"/>
                    <a:pt x="12990" y="4882"/>
                    <a:pt x="14014" y="4692"/>
                  </a:cubicBezTo>
                  <a:cubicBezTo>
                    <a:pt x="14930" y="4513"/>
                    <a:pt x="15669" y="4323"/>
                    <a:pt x="16121" y="4192"/>
                  </a:cubicBezTo>
                  <a:lnTo>
                    <a:pt x="16264" y="4144"/>
                  </a:lnTo>
                  <a:cubicBezTo>
                    <a:pt x="16300" y="4132"/>
                    <a:pt x="16335" y="4108"/>
                    <a:pt x="16371" y="4108"/>
                  </a:cubicBezTo>
                  <a:cubicBezTo>
                    <a:pt x="16514" y="4073"/>
                    <a:pt x="16609" y="4037"/>
                    <a:pt x="16657" y="4025"/>
                  </a:cubicBezTo>
                  <a:cubicBezTo>
                    <a:pt x="16812" y="3966"/>
                    <a:pt x="16990" y="3906"/>
                    <a:pt x="17169" y="3811"/>
                  </a:cubicBezTo>
                  <a:cubicBezTo>
                    <a:pt x="17181" y="3799"/>
                    <a:pt x="17205" y="3799"/>
                    <a:pt x="17228" y="3787"/>
                  </a:cubicBezTo>
                  <a:cubicBezTo>
                    <a:pt x="17228" y="3787"/>
                    <a:pt x="17240" y="3787"/>
                    <a:pt x="17240" y="3775"/>
                  </a:cubicBezTo>
                  <a:cubicBezTo>
                    <a:pt x="17252" y="3775"/>
                    <a:pt x="17276" y="3751"/>
                    <a:pt x="17288" y="3751"/>
                  </a:cubicBezTo>
                  <a:cubicBezTo>
                    <a:pt x="17300" y="3751"/>
                    <a:pt x="17300" y="3751"/>
                    <a:pt x="17312" y="3739"/>
                  </a:cubicBezTo>
                  <a:cubicBezTo>
                    <a:pt x="17324" y="3739"/>
                    <a:pt x="17347" y="3727"/>
                    <a:pt x="17359" y="3727"/>
                  </a:cubicBezTo>
                  <a:cubicBezTo>
                    <a:pt x="17371" y="3727"/>
                    <a:pt x="17371" y="3727"/>
                    <a:pt x="17383" y="3716"/>
                  </a:cubicBezTo>
                  <a:cubicBezTo>
                    <a:pt x="17419" y="3692"/>
                    <a:pt x="17431" y="3692"/>
                    <a:pt x="17466" y="3680"/>
                  </a:cubicBezTo>
                  <a:cubicBezTo>
                    <a:pt x="17490" y="3668"/>
                    <a:pt x="17502" y="3668"/>
                    <a:pt x="17538" y="3656"/>
                  </a:cubicBezTo>
                  <a:cubicBezTo>
                    <a:pt x="17538" y="3656"/>
                    <a:pt x="17550" y="3656"/>
                    <a:pt x="17550" y="3632"/>
                  </a:cubicBezTo>
                  <a:cubicBezTo>
                    <a:pt x="17574" y="3632"/>
                    <a:pt x="17586" y="3620"/>
                    <a:pt x="17597" y="3620"/>
                  </a:cubicBezTo>
                  <a:cubicBezTo>
                    <a:pt x="17609" y="3620"/>
                    <a:pt x="17609" y="3620"/>
                    <a:pt x="17621" y="3608"/>
                  </a:cubicBezTo>
                  <a:cubicBezTo>
                    <a:pt x="17645" y="3608"/>
                    <a:pt x="17657" y="3596"/>
                    <a:pt x="17669" y="3596"/>
                  </a:cubicBezTo>
                  <a:cubicBezTo>
                    <a:pt x="17681" y="3596"/>
                    <a:pt x="17681" y="3596"/>
                    <a:pt x="17705" y="3573"/>
                  </a:cubicBezTo>
                  <a:cubicBezTo>
                    <a:pt x="17717" y="3561"/>
                    <a:pt x="17740" y="3561"/>
                    <a:pt x="17764" y="3549"/>
                  </a:cubicBezTo>
                  <a:lnTo>
                    <a:pt x="17776" y="3549"/>
                  </a:lnTo>
                  <a:cubicBezTo>
                    <a:pt x="17812" y="3537"/>
                    <a:pt x="17824" y="3537"/>
                    <a:pt x="17847" y="3513"/>
                  </a:cubicBezTo>
                  <a:lnTo>
                    <a:pt x="17871" y="3513"/>
                  </a:lnTo>
                  <a:cubicBezTo>
                    <a:pt x="17883" y="3513"/>
                    <a:pt x="17895" y="3501"/>
                    <a:pt x="17907" y="3501"/>
                  </a:cubicBezTo>
                  <a:lnTo>
                    <a:pt x="17943" y="3501"/>
                  </a:lnTo>
                  <a:cubicBezTo>
                    <a:pt x="17955" y="3501"/>
                    <a:pt x="17967" y="3489"/>
                    <a:pt x="17978" y="3489"/>
                  </a:cubicBezTo>
                  <a:lnTo>
                    <a:pt x="18014" y="3489"/>
                  </a:lnTo>
                  <a:cubicBezTo>
                    <a:pt x="18026" y="3489"/>
                    <a:pt x="18062" y="3477"/>
                    <a:pt x="18074" y="3477"/>
                  </a:cubicBezTo>
                  <a:lnTo>
                    <a:pt x="18086" y="3477"/>
                  </a:lnTo>
                  <a:cubicBezTo>
                    <a:pt x="18109" y="3477"/>
                    <a:pt x="18133" y="3454"/>
                    <a:pt x="18145" y="3454"/>
                  </a:cubicBezTo>
                  <a:close/>
                  <a:moveTo>
                    <a:pt x="9394" y="1"/>
                  </a:moveTo>
                  <a:cubicBezTo>
                    <a:pt x="7406" y="1"/>
                    <a:pt x="5679" y="1239"/>
                    <a:pt x="5167" y="2965"/>
                  </a:cubicBezTo>
                  <a:cubicBezTo>
                    <a:pt x="4036" y="2727"/>
                    <a:pt x="3322" y="2489"/>
                    <a:pt x="3179" y="2442"/>
                  </a:cubicBezTo>
                  <a:cubicBezTo>
                    <a:pt x="3060" y="2406"/>
                    <a:pt x="2917" y="2346"/>
                    <a:pt x="2774" y="2287"/>
                  </a:cubicBezTo>
                  <a:cubicBezTo>
                    <a:pt x="2393" y="2112"/>
                    <a:pt x="1915" y="1907"/>
                    <a:pt x="1461" y="1907"/>
                  </a:cubicBezTo>
                  <a:cubicBezTo>
                    <a:pt x="1205" y="1907"/>
                    <a:pt x="957" y="1972"/>
                    <a:pt x="738" y="2144"/>
                  </a:cubicBezTo>
                  <a:cubicBezTo>
                    <a:pt x="572" y="2287"/>
                    <a:pt x="357" y="2501"/>
                    <a:pt x="226" y="2882"/>
                  </a:cubicBezTo>
                  <a:lnTo>
                    <a:pt x="214" y="2882"/>
                  </a:lnTo>
                  <a:lnTo>
                    <a:pt x="155" y="3084"/>
                  </a:lnTo>
                  <a:lnTo>
                    <a:pt x="60" y="3430"/>
                  </a:lnTo>
                  <a:lnTo>
                    <a:pt x="95" y="3430"/>
                  </a:lnTo>
                  <a:cubicBezTo>
                    <a:pt x="0" y="4227"/>
                    <a:pt x="214" y="5561"/>
                    <a:pt x="1405" y="7609"/>
                  </a:cubicBezTo>
                  <a:cubicBezTo>
                    <a:pt x="2751" y="9907"/>
                    <a:pt x="3408" y="10813"/>
                    <a:pt x="4752" y="10813"/>
                  </a:cubicBezTo>
                  <a:cubicBezTo>
                    <a:pt x="4787" y="10813"/>
                    <a:pt x="4822" y="10813"/>
                    <a:pt x="4858" y="10812"/>
                  </a:cubicBezTo>
                  <a:cubicBezTo>
                    <a:pt x="5763" y="10776"/>
                    <a:pt x="9168" y="10657"/>
                    <a:pt x="9394" y="10645"/>
                  </a:cubicBezTo>
                  <a:cubicBezTo>
                    <a:pt x="9608" y="10645"/>
                    <a:pt x="13025" y="10776"/>
                    <a:pt x="13930" y="10812"/>
                  </a:cubicBezTo>
                  <a:lnTo>
                    <a:pt x="14037" y="10812"/>
                  </a:lnTo>
                  <a:cubicBezTo>
                    <a:pt x="15383" y="10812"/>
                    <a:pt x="16038" y="9907"/>
                    <a:pt x="17371" y="7609"/>
                  </a:cubicBezTo>
                  <a:cubicBezTo>
                    <a:pt x="18586" y="5561"/>
                    <a:pt x="18788" y="4227"/>
                    <a:pt x="18681" y="3430"/>
                  </a:cubicBezTo>
                  <a:lnTo>
                    <a:pt x="18729" y="3430"/>
                  </a:lnTo>
                  <a:lnTo>
                    <a:pt x="18645" y="3084"/>
                  </a:lnTo>
                  <a:lnTo>
                    <a:pt x="18586" y="2882"/>
                  </a:lnTo>
                  <a:lnTo>
                    <a:pt x="18562" y="2882"/>
                  </a:lnTo>
                  <a:cubicBezTo>
                    <a:pt x="18431" y="2501"/>
                    <a:pt x="18228" y="2263"/>
                    <a:pt x="18062" y="2144"/>
                  </a:cubicBezTo>
                  <a:cubicBezTo>
                    <a:pt x="17845" y="1974"/>
                    <a:pt x="17599" y="1910"/>
                    <a:pt x="17344" y="1910"/>
                  </a:cubicBezTo>
                  <a:cubicBezTo>
                    <a:pt x="16884" y="1910"/>
                    <a:pt x="16397" y="2118"/>
                    <a:pt x="16014" y="2287"/>
                  </a:cubicBezTo>
                  <a:cubicBezTo>
                    <a:pt x="15871" y="2346"/>
                    <a:pt x="15740" y="2406"/>
                    <a:pt x="15621" y="2442"/>
                  </a:cubicBezTo>
                  <a:cubicBezTo>
                    <a:pt x="15466" y="2489"/>
                    <a:pt x="14752" y="2739"/>
                    <a:pt x="13621" y="2965"/>
                  </a:cubicBezTo>
                  <a:cubicBezTo>
                    <a:pt x="13121" y="1239"/>
                    <a:pt x="11394" y="1"/>
                    <a:pt x="93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1"/>
            <p:cNvSpPr/>
            <p:nvPr/>
          </p:nvSpPr>
          <p:spPr>
            <a:xfrm>
              <a:off x="2491675" y="3611575"/>
              <a:ext cx="165225" cy="73550"/>
            </a:xfrm>
            <a:custGeom>
              <a:avLst/>
              <a:gdLst/>
              <a:ahLst/>
              <a:cxnLst/>
              <a:rect l="l" t="t" r="r" b="b"/>
              <a:pathLst>
                <a:path w="6609" h="2942" extrusionOk="0">
                  <a:moveTo>
                    <a:pt x="6132" y="1"/>
                  </a:moveTo>
                  <a:cubicBezTo>
                    <a:pt x="5751" y="727"/>
                    <a:pt x="5394" y="1311"/>
                    <a:pt x="5025" y="1799"/>
                  </a:cubicBezTo>
                  <a:cubicBezTo>
                    <a:pt x="4727" y="2168"/>
                    <a:pt x="4429" y="2346"/>
                    <a:pt x="4132" y="2346"/>
                  </a:cubicBezTo>
                  <a:lnTo>
                    <a:pt x="4108" y="2346"/>
                  </a:lnTo>
                  <a:cubicBezTo>
                    <a:pt x="3716" y="2370"/>
                    <a:pt x="3323" y="2379"/>
                    <a:pt x="2934" y="2379"/>
                  </a:cubicBezTo>
                  <a:cubicBezTo>
                    <a:pt x="1917" y="2379"/>
                    <a:pt x="926" y="2315"/>
                    <a:pt x="48" y="2263"/>
                  </a:cubicBezTo>
                  <a:lnTo>
                    <a:pt x="0" y="2811"/>
                  </a:lnTo>
                  <a:cubicBezTo>
                    <a:pt x="917" y="2870"/>
                    <a:pt x="1929" y="2942"/>
                    <a:pt x="2965" y="2942"/>
                  </a:cubicBezTo>
                  <a:cubicBezTo>
                    <a:pt x="3358" y="2942"/>
                    <a:pt x="3751" y="2930"/>
                    <a:pt x="4144" y="2918"/>
                  </a:cubicBezTo>
                  <a:cubicBezTo>
                    <a:pt x="4608" y="2918"/>
                    <a:pt x="5048" y="2644"/>
                    <a:pt x="5453" y="2144"/>
                  </a:cubicBezTo>
                  <a:cubicBezTo>
                    <a:pt x="5834" y="1620"/>
                    <a:pt x="6215" y="1025"/>
                    <a:pt x="6608" y="263"/>
                  </a:cubicBezTo>
                  <a:lnTo>
                    <a:pt x="61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1"/>
            <p:cNvSpPr/>
            <p:nvPr/>
          </p:nvSpPr>
          <p:spPr>
            <a:xfrm>
              <a:off x="2650925" y="3577050"/>
              <a:ext cx="24725" cy="30100"/>
            </a:xfrm>
            <a:custGeom>
              <a:avLst/>
              <a:gdLst/>
              <a:ahLst/>
              <a:cxnLst/>
              <a:rect l="l" t="t" r="r" b="b"/>
              <a:pathLst>
                <a:path w="989" h="1204" extrusionOk="0">
                  <a:moveTo>
                    <a:pt x="488" y="1"/>
                  </a:moveTo>
                  <a:cubicBezTo>
                    <a:pt x="357" y="275"/>
                    <a:pt x="191" y="572"/>
                    <a:pt x="0" y="929"/>
                  </a:cubicBezTo>
                  <a:lnTo>
                    <a:pt x="488" y="1203"/>
                  </a:lnTo>
                  <a:cubicBezTo>
                    <a:pt x="691" y="846"/>
                    <a:pt x="845" y="548"/>
                    <a:pt x="988" y="251"/>
                  </a:cubicBezTo>
                  <a:lnTo>
                    <a:pt x="48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1"/>
            <p:cNvSpPr/>
            <p:nvPr/>
          </p:nvSpPr>
          <p:spPr>
            <a:xfrm>
              <a:off x="2662525" y="3684225"/>
              <a:ext cx="38725" cy="38700"/>
            </a:xfrm>
            <a:custGeom>
              <a:avLst/>
              <a:gdLst/>
              <a:ahLst/>
              <a:cxnLst/>
              <a:rect l="l" t="t" r="r" b="b"/>
              <a:pathLst>
                <a:path w="1549" h="1548" extrusionOk="0">
                  <a:moveTo>
                    <a:pt x="512" y="0"/>
                  </a:moveTo>
                  <a:lnTo>
                    <a:pt x="512" y="500"/>
                  </a:lnTo>
                  <a:lnTo>
                    <a:pt x="0" y="500"/>
                  </a:lnTo>
                  <a:lnTo>
                    <a:pt x="0" y="1048"/>
                  </a:lnTo>
                  <a:lnTo>
                    <a:pt x="512" y="1048"/>
                  </a:lnTo>
                  <a:lnTo>
                    <a:pt x="512" y="1548"/>
                  </a:lnTo>
                  <a:lnTo>
                    <a:pt x="1060" y="1548"/>
                  </a:lnTo>
                  <a:lnTo>
                    <a:pt x="1060" y="1048"/>
                  </a:lnTo>
                  <a:lnTo>
                    <a:pt x="1548" y="1048"/>
                  </a:lnTo>
                  <a:lnTo>
                    <a:pt x="1548" y="500"/>
                  </a:lnTo>
                  <a:lnTo>
                    <a:pt x="1060" y="500"/>
                  </a:lnTo>
                  <a:lnTo>
                    <a:pt x="10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1"/>
            <p:cNvSpPr/>
            <p:nvPr/>
          </p:nvSpPr>
          <p:spPr>
            <a:xfrm>
              <a:off x="2483325" y="3471975"/>
              <a:ext cx="31000" cy="19075"/>
            </a:xfrm>
            <a:custGeom>
              <a:avLst/>
              <a:gdLst/>
              <a:ahLst/>
              <a:cxnLst/>
              <a:rect l="l" t="t" r="r" b="b"/>
              <a:pathLst>
                <a:path w="1240" h="763" extrusionOk="0">
                  <a:moveTo>
                    <a:pt x="1" y="1"/>
                  </a:moveTo>
                  <a:lnTo>
                    <a:pt x="1" y="549"/>
                  </a:lnTo>
                  <a:cubicBezTo>
                    <a:pt x="346" y="549"/>
                    <a:pt x="703" y="632"/>
                    <a:pt x="1037" y="763"/>
                  </a:cubicBezTo>
                  <a:lnTo>
                    <a:pt x="1239" y="251"/>
                  </a:lnTo>
                  <a:cubicBezTo>
                    <a:pt x="858" y="96"/>
                    <a:pt x="429"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7" name="Google Shape;10937;p71"/>
          <p:cNvGrpSpPr/>
          <p:nvPr/>
        </p:nvGrpSpPr>
        <p:grpSpPr>
          <a:xfrm>
            <a:off x="4999665" y="3417612"/>
            <a:ext cx="525746" cy="515667"/>
            <a:chOff x="5360775" y="2630525"/>
            <a:chExt cx="465550" cy="456625"/>
          </a:xfrm>
        </p:grpSpPr>
        <p:sp>
          <p:nvSpPr>
            <p:cNvPr id="10938" name="Google Shape;10938;p71"/>
            <p:cNvSpPr/>
            <p:nvPr/>
          </p:nvSpPr>
          <p:spPr>
            <a:xfrm>
              <a:off x="5360775" y="2630525"/>
              <a:ext cx="465550" cy="456625"/>
            </a:xfrm>
            <a:custGeom>
              <a:avLst/>
              <a:gdLst/>
              <a:ahLst/>
              <a:cxnLst/>
              <a:rect l="l" t="t" r="r" b="b"/>
              <a:pathLst>
                <a:path w="18622" h="18265" extrusionOk="0">
                  <a:moveTo>
                    <a:pt x="9049" y="1405"/>
                  </a:moveTo>
                  <a:lnTo>
                    <a:pt x="9049" y="5905"/>
                  </a:lnTo>
                  <a:lnTo>
                    <a:pt x="6656" y="5905"/>
                  </a:lnTo>
                  <a:lnTo>
                    <a:pt x="9049" y="1405"/>
                  </a:lnTo>
                  <a:close/>
                  <a:moveTo>
                    <a:pt x="9585" y="1405"/>
                  </a:moveTo>
                  <a:lnTo>
                    <a:pt x="11978" y="5905"/>
                  </a:lnTo>
                  <a:lnTo>
                    <a:pt x="9585" y="5905"/>
                  </a:lnTo>
                  <a:lnTo>
                    <a:pt x="9585" y="1405"/>
                  </a:lnTo>
                  <a:close/>
                  <a:moveTo>
                    <a:pt x="10180" y="1393"/>
                  </a:moveTo>
                  <a:lnTo>
                    <a:pt x="15669" y="5905"/>
                  </a:lnTo>
                  <a:lnTo>
                    <a:pt x="12597" y="5905"/>
                  </a:lnTo>
                  <a:lnTo>
                    <a:pt x="10180" y="1393"/>
                  </a:lnTo>
                  <a:close/>
                  <a:moveTo>
                    <a:pt x="8442" y="1405"/>
                  </a:moveTo>
                  <a:lnTo>
                    <a:pt x="6025" y="5917"/>
                  </a:lnTo>
                  <a:lnTo>
                    <a:pt x="2953" y="5917"/>
                  </a:lnTo>
                  <a:lnTo>
                    <a:pt x="8442" y="1405"/>
                  </a:lnTo>
                  <a:close/>
                  <a:moveTo>
                    <a:pt x="16324" y="6441"/>
                  </a:moveTo>
                  <a:lnTo>
                    <a:pt x="17146" y="7108"/>
                  </a:lnTo>
                  <a:lnTo>
                    <a:pt x="1501" y="7108"/>
                  </a:lnTo>
                  <a:lnTo>
                    <a:pt x="2322" y="6441"/>
                  </a:lnTo>
                  <a:close/>
                  <a:moveTo>
                    <a:pt x="15669" y="7644"/>
                  </a:moveTo>
                  <a:lnTo>
                    <a:pt x="15669" y="8287"/>
                  </a:lnTo>
                  <a:cubicBezTo>
                    <a:pt x="15669" y="11799"/>
                    <a:pt x="12812" y="14633"/>
                    <a:pt x="9323" y="14633"/>
                  </a:cubicBezTo>
                  <a:cubicBezTo>
                    <a:pt x="5823" y="14633"/>
                    <a:pt x="2965" y="11775"/>
                    <a:pt x="2965" y="8287"/>
                  </a:cubicBezTo>
                  <a:lnTo>
                    <a:pt x="2965" y="7644"/>
                  </a:lnTo>
                  <a:close/>
                  <a:moveTo>
                    <a:pt x="9752" y="15192"/>
                  </a:moveTo>
                  <a:lnTo>
                    <a:pt x="9752" y="15728"/>
                  </a:lnTo>
                  <a:lnTo>
                    <a:pt x="8906" y="15740"/>
                  </a:lnTo>
                  <a:cubicBezTo>
                    <a:pt x="8906" y="15740"/>
                    <a:pt x="8883" y="15740"/>
                    <a:pt x="8883" y="15728"/>
                  </a:cubicBezTo>
                  <a:lnTo>
                    <a:pt x="8883" y="15192"/>
                  </a:lnTo>
                  <a:close/>
                  <a:moveTo>
                    <a:pt x="8442" y="16026"/>
                  </a:moveTo>
                  <a:lnTo>
                    <a:pt x="8454" y="16038"/>
                  </a:lnTo>
                  <a:cubicBezTo>
                    <a:pt x="8454" y="16050"/>
                    <a:pt x="8466" y="16050"/>
                    <a:pt x="8466" y="16073"/>
                  </a:cubicBezTo>
                  <a:lnTo>
                    <a:pt x="8478" y="16085"/>
                  </a:lnTo>
                  <a:cubicBezTo>
                    <a:pt x="8478" y="16097"/>
                    <a:pt x="8502" y="16097"/>
                    <a:pt x="8502" y="16097"/>
                  </a:cubicBezTo>
                  <a:lnTo>
                    <a:pt x="8514" y="16109"/>
                  </a:lnTo>
                  <a:lnTo>
                    <a:pt x="8525" y="16133"/>
                  </a:lnTo>
                  <a:lnTo>
                    <a:pt x="8537" y="16145"/>
                  </a:lnTo>
                  <a:lnTo>
                    <a:pt x="8561" y="16157"/>
                  </a:lnTo>
                  <a:lnTo>
                    <a:pt x="7240" y="17502"/>
                  </a:lnTo>
                  <a:lnTo>
                    <a:pt x="7097" y="17359"/>
                  </a:lnTo>
                  <a:lnTo>
                    <a:pt x="8442" y="16026"/>
                  </a:lnTo>
                  <a:close/>
                  <a:moveTo>
                    <a:pt x="10180" y="16026"/>
                  </a:moveTo>
                  <a:lnTo>
                    <a:pt x="11538" y="17359"/>
                  </a:lnTo>
                  <a:lnTo>
                    <a:pt x="11407" y="17502"/>
                  </a:lnTo>
                  <a:lnTo>
                    <a:pt x="10061" y="16157"/>
                  </a:lnTo>
                  <a:lnTo>
                    <a:pt x="10073" y="16145"/>
                  </a:lnTo>
                  <a:lnTo>
                    <a:pt x="10085" y="16121"/>
                  </a:lnTo>
                  <a:lnTo>
                    <a:pt x="10109" y="16109"/>
                  </a:lnTo>
                  <a:lnTo>
                    <a:pt x="10121" y="16097"/>
                  </a:lnTo>
                  <a:lnTo>
                    <a:pt x="10133" y="16085"/>
                  </a:lnTo>
                  <a:lnTo>
                    <a:pt x="10145" y="16062"/>
                  </a:lnTo>
                  <a:cubicBezTo>
                    <a:pt x="10145" y="16050"/>
                    <a:pt x="10169" y="16050"/>
                    <a:pt x="10169" y="16038"/>
                  </a:cubicBezTo>
                  <a:lnTo>
                    <a:pt x="10180" y="16026"/>
                  </a:lnTo>
                  <a:close/>
                  <a:moveTo>
                    <a:pt x="9323" y="0"/>
                  </a:moveTo>
                  <a:lnTo>
                    <a:pt x="1" y="7656"/>
                  </a:lnTo>
                  <a:lnTo>
                    <a:pt x="2429" y="7656"/>
                  </a:lnTo>
                  <a:lnTo>
                    <a:pt x="2429" y="8299"/>
                  </a:lnTo>
                  <a:cubicBezTo>
                    <a:pt x="2429" y="11763"/>
                    <a:pt x="5001" y="14657"/>
                    <a:pt x="8347" y="15133"/>
                  </a:cubicBezTo>
                  <a:lnTo>
                    <a:pt x="8347" y="15371"/>
                  </a:lnTo>
                  <a:lnTo>
                    <a:pt x="6347" y="17371"/>
                  </a:lnTo>
                  <a:lnTo>
                    <a:pt x="7240" y="18264"/>
                  </a:lnTo>
                  <a:lnTo>
                    <a:pt x="9216" y="16288"/>
                  </a:lnTo>
                  <a:lnTo>
                    <a:pt x="9407" y="16288"/>
                  </a:lnTo>
                  <a:lnTo>
                    <a:pt x="11383" y="18264"/>
                  </a:lnTo>
                  <a:lnTo>
                    <a:pt x="12276" y="17371"/>
                  </a:lnTo>
                  <a:lnTo>
                    <a:pt x="10276" y="15371"/>
                  </a:lnTo>
                  <a:lnTo>
                    <a:pt x="10276" y="15121"/>
                  </a:lnTo>
                  <a:cubicBezTo>
                    <a:pt x="13621" y="14633"/>
                    <a:pt x="16193" y="11763"/>
                    <a:pt x="16193" y="8287"/>
                  </a:cubicBezTo>
                  <a:lnTo>
                    <a:pt x="16193" y="7644"/>
                  </a:lnTo>
                  <a:lnTo>
                    <a:pt x="18622" y="7644"/>
                  </a:lnTo>
                  <a:lnTo>
                    <a:pt x="932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1"/>
            <p:cNvSpPr/>
            <p:nvPr/>
          </p:nvSpPr>
          <p:spPr>
            <a:xfrm>
              <a:off x="5411375" y="2986500"/>
              <a:ext cx="13725" cy="13425"/>
            </a:xfrm>
            <a:custGeom>
              <a:avLst/>
              <a:gdLst/>
              <a:ahLst/>
              <a:cxnLst/>
              <a:rect l="l" t="t" r="r" b="b"/>
              <a:pathLst>
                <a:path w="549" h="537" extrusionOk="0">
                  <a:moveTo>
                    <a:pt x="1" y="1"/>
                  </a:moveTo>
                  <a:lnTo>
                    <a:pt x="1" y="537"/>
                  </a:lnTo>
                  <a:lnTo>
                    <a:pt x="548" y="537"/>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1"/>
            <p:cNvSpPr/>
            <p:nvPr/>
          </p:nvSpPr>
          <p:spPr>
            <a:xfrm>
              <a:off x="5508700" y="2857625"/>
              <a:ext cx="14025" cy="13425"/>
            </a:xfrm>
            <a:custGeom>
              <a:avLst/>
              <a:gdLst/>
              <a:ahLst/>
              <a:cxnLst/>
              <a:rect l="l" t="t" r="r" b="b"/>
              <a:pathLst>
                <a:path w="561" h="537" extrusionOk="0">
                  <a:moveTo>
                    <a:pt x="1" y="0"/>
                  </a:moveTo>
                  <a:lnTo>
                    <a:pt x="1" y="536"/>
                  </a:lnTo>
                  <a:lnTo>
                    <a:pt x="561" y="536"/>
                  </a:lnTo>
                  <a:lnTo>
                    <a:pt x="5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1"/>
            <p:cNvSpPr/>
            <p:nvPr/>
          </p:nvSpPr>
          <p:spPr>
            <a:xfrm>
              <a:off x="5541750" y="2915675"/>
              <a:ext cx="13725" cy="13400"/>
            </a:xfrm>
            <a:custGeom>
              <a:avLst/>
              <a:gdLst/>
              <a:ahLst/>
              <a:cxnLst/>
              <a:rect l="l" t="t" r="r" b="b"/>
              <a:pathLst>
                <a:path w="549" h="536" extrusionOk="0">
                  <a:moveTo>
                    <a:pt x="1" y="0"/>
                  </a:moveTo>
                  <a:lnTo>
                    <a:pt x="1" y="536"/>
                  </a:lnTo>
                  <a:lnTo>
                    <a:pt x="548" y="536"/>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1"/>
            <p:cNvSpPr/>
            <p:nvPr/>
          </p:nvSpPr>
          <p:spPr>
            <a:xfrm>
              <a:off x="5676600" y="2861200"/>
              <a:ext cx="13700" cy="13425"/>
            </a:xfrm>
            <a:custGeom>
              <a:avLst/>
              <a:gdLst/>
              <a:ahLst/>
              <a:cxnLst/>
              <a:rect l="l" t="t" r="r" b="b"/>
              <a:pathLst>
                <a:path w="548" h="537" extrusionOk="0">
                  <a:moveTo>
                    <a:pt x="0" y="0"/>
                  </a:moveTo>
                  <a:lnTo>
                    <a:pt x="0" y="536"/>
                  </a:lnTo>
                  <a:lnTo>
                    <a:pt x="548" y="536"/>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1"/>
            <p:cNvSpPr/>
            <p:nvPr/>
          </p:nvSpPr>
          <p:spPr>
            <a:xfrm>
              <a:off x="5784650" y="3028175"/>
              <a:ext cx="13700" cy="13425"/>
            </a:xfrm>
            <a:custGeom>
              <a:avLst/>
              <a:gdLst/>
              <a:ahLst/>
              <a:cxnLst/>
              <a:rect l="l" t="t" r="r" b="b"/>
              <a:pathLst>
                <a:path w="548" h="537" extrusionOk="0">
                  <a:moveTo>
                    <a:pt x="0" y="1"/>
                  </a:moveTo>
                  <a:lnTo>
                    <a:pt x="0" y="537"/>
                  </a:lnTo>
                  <a:lnTo>
                    <a:pt x="548" y="537"/>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1"/>
            <p:cNvSpPr/>
            <p:nvPr/>
          </p:nvSpPr>
          <p:spPr>
            <a:xfrm>
              <a:off x="5452750" y="2662350"/>
              <a:ext cx="13725" cy="13425"/>
            </a:xfrm>
            <a:custGeom>
              <a:avLst/>
              <a:gdLst/>
              <a:ahLst/>
              <a:cxnLst/>
              <a:rect l="l" t="t" r="r" b="b"/>
              <a:pathLst>
                <a:path w="549" h="537" extrusionOk="0">
                  <a:moveTo>
                    <a:pt x="1" y="1"/>
                  </a:moveTo>
                  <a:lnTo>
                    <a:pt x="1" y="537"/>
                  </a:lnTo>
                  <a:lnTo>
                    <a:pt x="548" y="537"/>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1"/>
            <p:cNvSpPr/>
            <p:nvPr/>
          </p:nvSpPr>
          <p:spPr>
            <a:xfrm>
              <a:off x="5745350" y="2692125"/>
              <a:ext cx="14025" cy="13425"/>
            </a:xfrm>
            <a:custGeom>
              <a:avLst/>
              <a:gdLst/>
              <a:ahLst/>
              <a:cxnLst/>
              <a:rect l="l" t="t" r="r" b="b"/>
              <a:pathLst>
                <a:path w="561" h="537" extrusionOk="0">
                  <a:moveTo>
                    <a:pt x="0" y="1"/>
                  </a:moveTo>
                  <a:lnTo>
                    <a:pt x="0" y="536"/>
                  </a:lnTo>
                  <a:lnTo>
                    <a:pt x="560" y="536"/>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1"/>
            <p:cNvSpPr/>
            <p:nvPr/>
          </p:nvSpPr>
          <p:spPr>
            <a:xfrm>
              <a:off x="5679275" y="3004675"/>
              <a:ext cx="13700" cy="13400"/>
            </a:xfrm>
            <a:custGeom>
              <a:avLst/>
              <a:gdLst/>
              <a:ahLst/>
              <a:cxnLst/>
              <a:rect l="l" t="t" r="r" b="b"/>
              <a:pathLst>
                <a:path w="548" h="536" extrusionOk="0">
                  <a:moveTo>
                    <a:pt x="0" y="0"/>
                  </a:moveTo>
                  <a:lnTo>
                    <a:pt x="0" y="536"/>
                  </a:lnTo>
                  <a:lnTo>
                    <a:pt x="548" y="536"/>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1"/>
          <p:cNvGrpSpPr/>
          <p:nvPr/>
        </p:nvGrpSpPr>
        <p:grpSpPr>
          <a:xfrm>
            <a:off x="1365624" y="3394984"/>
            <a:ext cx="518377" cy="526423"/>
            <a:chOff x="3473925" y="2625450"/>
            <a:chExt cx="459025" cy="466150"/>
          </a:xfrm>
        </p:grpSpPr>
        <p:sp>
          <p:nvSpPr>
            <p:cNvPr id="10948" name="Google Shape;10948;p71"/>
            <p:cNvSpPr/>
            <p:nvPr/>
          </p:nvSpPr>
          <p:spPr>
            <a:xfrm>
              <a:off x="3833500" y="2625450"/>
              <a:ext cx="14025" cy="14325"/>
            </a:xfrm>
            <a:custGeom>
              <a:avLst/>
              <a:gdLst/>
              <a:ahLst/>
              <a:cxnLst/>
              <a:rect l="l" t="t" r="r" b="b"/>
              <a:pathLst>
                <a:path w="561" h="573" extrusionOk="0">
                  <a:moveTo>
                    <a:pt x="1" y="1"/>
                  </a:moveTo>
                  <a:lnTo>
                    <a:pt x="1" y="572"/>
                  </a:lnTo>
                  <a:lnTo>
                    <a:pt x="560" y="572"/>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1"/>
            <p:cNvSpPr/>
            <p:nvPr/>
          </p:nvSpPr>
          <p:spPr>
            <a:xfrm>
              <a:off x="3565600" y="2646300"/>
              <a:ext cx="14025" cy="14300"/>
            </a:xfrm>
            <a:custGeom>
              <a:avLst/>
              <a:gdLst/>
              <a:ahLst/>
              <a:cxnLst/>
              <a:rect l="l" t="t" r="r" b="b"/>
              <a:pathLst>
                <a:path w="561" h="572" extrusionOk="0">
                  <a:moveTo>
                    <a:pt x="1" y="0"/>
                  </a:moveTo>
                  <a:lnTo>
                    <a:pt x="1" y="572"/>
                  </a:lnTo>
                  <a:lnTo>
                    <a:pt x="561" y="572"/>
                  </a:lnTo>
                  <a:lnTo>
                    <a:pt x="5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1"/>
            <p:cNvSpPr/>
            <p:nvPr/>
          </p:nvSpPr>
          <p:spPr>
            <a:xfrm>
              <a:off x="3473925" y="2794825"/>
              <a:ext cx="14325" cy="14000"/>
            </a:xfrm>
            <a:custGeom>
              <a:avLst/>
              <a:gdLst/>
              <a:ahLst/>
              <a:cxnLst/>
              <a:rect l="l" t="t" r="r" b="b"/>
              <a:pathLst>
                <a:path w="573" h="560" extrusionOk="0">
                  <a:moveTo>
                    <a:pt x="1" y="0"/>
                  </a:moveTo>
                  <a:lnTo>
                    <a:pt x="1" y="560"/>
                  </a:lnTo>
                  <a:lnTo>
                    <a:pt x="572" y="560"/>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1"/>
            <p:cNvSpPr/>
            <p:nvPr/>
          </p:nvSpPr>
          <p:spPr>
            <a:xfrm>
              <a:off x="3655500" y="2880250"/>
              <a:ext cx="14325" cy="14300"/>
            </a:xfrm>
            <a:custGeom>
              <a:avLst/>
              <a:gdLst/>
              <a:ahLst/>
              <a:cxnLst/>
              <a:rect l="l" t="t" r="r" b="b"/>
              <a:pathLst>
                <a:path w="573" h="572" extrusionOk="0">
                  <a:moveTo>
                    <a:pt x="1" y="0"/>
                  </a:moveTo>
                  <a:lnTo>
                    <a:pt x="1"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1"/>
            <p:cNvSpPr/>
            <p:nvPr/>
          </p:nvSpPr>
          <p:spPr>
            <a:xfrm>
              <a:off x="3744500" y="2949300"/>
              <a:ext cx="14325" cy="14025"/>
            </a:xfrm>
            <a:custGeom>
              <a:avLst/>
              <a:gdLst/>
              <a:ahLst/>
              <a:cxnLst/>
              <a:rect l="l" t="t" r="r" b="b"/>
              <a:pathLst>
                <a:path w="573" h="561" extrusionOk="0">
                  <a:moveTo>
                    <a:pt x="1" y="1"/>
                  </a:moveTo>
                  <a:lnTo>
                    <a:pt x="1" y="560"/>
                  </a:lnTo>
                  <a:lnTo>
                    <a:pt x="572" y="560"/>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1"/>
            <p:cNvSpPr/>
            <p:nvPr/>
          </p:nvSpPr>
          <p:spPr>
            <a:xfrm>
              <a:off x="3676925" y="3017775"/>
              <a:ext cx="14025" cy="14000"/>
            </a:xfrm>
            <a:custGeom>
              <a:avLst/>
              <a:gdLst/>
              <a:ahLst/>
              <a:cxnLst/>
              <a:rect l="l" t="t" r="r" b="b"/>
              <a:pathLst>
                <a:path w="561" h="560" extrusionOk="0">
                  <a:moveTo>
                    <a:pt x="1" y="0"/>
                  </a:moveTo>
                  <a:lnTo>
                    <a:pt x="1" y="560"/>
                  </a:lnTo>
                  <a:lnTo>
                    <a:pt x="561" y="560"/>
                  </a:lnTo>
                  <a:lnTo>
                    <a:pt x="5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1"/>
            <p:cNvSpPr/>
            <p:nvPr/>
          </p:nvSpPr>
          <p:spPr>
            <a:xfrm>
              <a:off x="3506975" y="3045750"/>
              <a:ext cx="14300" cy="14000"/>
            </a:xfrm>
            <a:custGeom>
              <a:avLst/>
              <a:gdLst/>
              <a:ahLst/>
              <a:cxnLst/>
              <a:rect l="l" t="t" r="r" b="b"/>
              <a:pathLst>
                <a:path w="572" h="560" extrusionOk="0">
                  <a:moveTo>
                    <a:pt x="0" y="0"/>
                  </a:moveTo>
                  <a:lnTo>
                    <a:pt x="0" y="560"/>
                  </a:lnTo>
                  <a:lnTo>
                    <a:pt x="572" y="560"/>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1"/>
            <p:cNvSpPr/>
            <p:nvPr/>
          </p:nvSpPr>
          <p:spPr>
            <a:xfrm>
              <a:off x="3918625" y="2820125"/>
              <a:ext cx="14325" cy="14300"/>
            </a:xfrm>
            <a:custGeom>
              <a:avLst/>
              <a:gdLst/>
              <a:ahLst/>
              <a:cxnLst/>
              <a:rect l="l" t="t" r="r" b="b"/>
              <a:pathLst>
                <a:path w="573" h="572" extrusionOk="0">
                  <a:moveTo>
                    <a:pt x="1" y="0"/>
                  </a:moveTo>
                  <a:lnTo>
                    <a:pt x="1"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1"/>
            <p:cNvSpPr/>
            <p:nvPr/>
          </p:nvSpPr>
          <p:spPr>
            <a:xfrm>
              <a:off x="3885600" y="3017775"/>
              <a:ext cx="14000" cy="14000"/>
            </a:xfrm>
            <a:custGeom>
              <a:avLst/>
              <a:gdLst/>
              <a:ahLst/>
              <a:cxnLst/>
              <a:rect l="l" t="t" r="r" b="b"/>
              <a:pathLst>
                <a:path w="560" h="560" extrusionOk="0">
                  <a:moveTo>
                    <a:pt x="0" y="0"/>
                  </a:moveTo>
                  <a:lnTo>
                    <a:pt x="0"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1"/>
            <p:cNvSpPr/>
            <p:nvPr/>
          </p:nvSpPr>
          <p:spPr>
            <a:xfrm>
              <a:off x="3628425" y="2698675"/>
              <a:ext cx="12825" cy="14325"/>
            </a:xfrm>
            <a:custGeom>
              <a:avLst/>
              <a:gdLst/>
              <a:ahLst/>
              <a:cxnLst/>
              <a:rect l="l" t="t" r="r" b="b"/>
              <a:pathLst>
                <a:path w="513" h="573" extrusionOk="0">
                  <a:moveTo>
                    <a:pt x="0" y="1"/>
                  </a:moveTo>
                  <a:lnTo>
                    <a:pt x="0" y="572"/>
                  </a:lnTo>
                  <a:lnTo>
                    <a:pt x="512" y="572"/>
                  </a:lnTo>
                  <a:lnTo>
                    <a:pt x="5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1"/>
            <p:cNvSpPr/>
            <p:nvPr/>
          </p:nvSpPr>
          <p:spPr>
            <a:xfrm>
              <a:off x="3662950" y="2698675"/>
              <a:ext cx="12825" cy="14325"/>
            </a:xfrm>
            <a:custGeom>
              <a:avLst/>
              <a:gdLst/>
              <a:ahLst/>
              <a:cxnLst/>
              <a:rect l="l" t="t" r="r" b="b"/>
              <a:pathLst>
                <a:path w="513" h="573" extrusionOk="0">
                  <a:moveTo>
                    <a:pt x="0" y="1"/>
                  </a:moveTo>
                  <a:lnTo>
                    <a:pt x="0" y="572"/>
                  </a:lnTo>
                  <a:lnTo>
                    <a:pt x="512" y="572"/>
                  </a:lnTo>
                  <a:lnTo>
                    <a:pt x="5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1"/>
            <p:cNvSpPr/>
            <p:nvPr/>
          </p:nvSpPr>
          <p:spPr>
            <a:xfrm>
              <a:off x="3697175" y="2698675"/>
              <a:ext cx="12825" cy="14325"/>
            </a:xfrm>
            <a:custGeom>
              <a:avLst/>
              <a:gdLst/>
              <a:ahLst/>
              <a:cxnLst/>
              <a:rect l="l" t="t" r="r" b="b"/>
              <a:pathLst>
                <a:path w="513" h="573" extrusionOk="0">
                  <a:moveTo>
                    <a:pt x="1" y="1"/>
                  </a:moveTo>
                  <a:lnTo>
                    <a:pt x="1" y="572"/>
                  </a:lnTo>
                  <a:lnTo>
                    <a:pt x="513" y="572"/>
                  </a:lnTo>
                  <a:lnTo>
                    <a:pt x="5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1"/>
            <p:cNvSpPr/>
            <p:nvPr/>
          </p:nvSpPr>
          <p:spPr>
            <a:xfrm>
              <a:off x="3731400" y="2698675"/>
              <a:ext cx="12825" cy="14325"/>
            </a:xfrm>
            <a:custGeom>
              <a:avLst/>
              <a:gdLst/>
              <a:ahLst/>
              <a:cxnLst/>
              <a:rect l="l" t="t" r="r" b="b"/>
              <a:pathLst>
                <a:path w="513" h="573" extrusionOk="0">
                  <a:moveTo>
                    <a:pt x="1" y="1"/>
                  </a:moveTo>
                  <a:lnTo>
                    <a:pt x="1" y="572"/>
                  </a:lnTo>
                  <a:lnTo>
                    <a:pt x="513" y="572"/>
                  </a:lnTo>
                  <a:lnTo>
                    <a:pt x="5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1"/>
            <p:cNvSpPr/>
            <p:nvPr/>
          </p:nvSpPr>
          <p:spPr>
            <a:xfrm>
              <a:off x="3765625" y="2698675"/>
              <a:ext cx="12825" cy="14325"/>
            </a:xfrm>
            <a:custGeom>
              <a:avLst/>
              <a:gdLst/>
              <a:ahLst/>
              <a:cxnLst/>
              <a:rect l="l" t="t" r="r" b="b"/>
              <a:pathLst>
                <a:path w="513" h="573" extrusionOk="0">
                  <a:moveTo>
                    <a:pt x="1" y="1"/>
                  </a:moveTo>
                  <a:lnTo>
                    <a:pt x="1" y="572"/>
                  </a:lnTo>
                  <a:lnTo>
                    <a:pt x="513" y="572"/>
                  </a:lnTo>
                  <a:lnTo>
                    <a:pt x="5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1"/>
            <p:cNvSpPr/>
            <p:nvPr/>
          </p:nvSpPr>
          <p:spPr>
            <a:xfrm>
              <a:off x="3505775" y="2670100"/>
              <a:ext cx="395325" cy="421500"/>
            </a:xfrm>
            <a:custGeom>
              <a:avLst/>
              <a:gdLst/>
              <a:ahLst/>
              <a:cxnLst/>
              <a:rect l="l" t="t" r="r" b="b"/>
              <a:pathLst>
                <a:path w="15813" h="16860" extrusionOk="0">
                  <a:moveTo>
                    <a:pt x="15146" y="560"/>
                  </a:moveTo>
                  <a:lnTo>
                    <a:pt x="14824" y="2310"/>
                  </a:lnTo>
                  <a:lnTo>
                    <a:pt x="989" y="2310"/>
                  </a:lnTo>
                  <a:lnTo>
                    <a:pt x="668" y="560"/>
                  </a:lnTo>
                  <a:close/>
                  <a:moveTo>
                    <a:pt x="4740" y="2882"/>
                  </a:moveTo>
                  <a:lnTo>
                    <a:pt x="4740" y="5882"/>
                  </a:lnTo>
                  <a:lnTo>
                    <a:pt x="3335" y="5882"/>
                  </a:lnTo>
                  <a:lnTo>
                    <a:pt x="3275" y="2882"/>
                  </a:lnTo>
                  <a:close/>
                  <a:moveTo>
                    <a:pt x="6633" y="2882"/>
                  </a:moveTo>
                  <a:lnTo>
                    <a:pt x="6633" y="5882"/>
                  </a:lnTo>
                  <a:lnTo>
                    <a:pt x="5323" y="5882"/>
                  </a:lnTo>
                  <a:lnTo>
                    <a:pt x="5323" y="2882"/>
                  </a:lnTo>
                  <a:close/>
                  <a:moveTo>
                    <a:pt x="8609" y="2882"/>
                  </a:moveTo>
                  <a:lnTo>
                    <a:pt x="8609" y="5882"/>
                  </a:lnTo>
                  <a:lnTo>
                    <a:pt x="7204" y="5882"/>
                  </a:lnTo>
                  <a:lnTo>
                    <a:pt x="7204" y="2882"/>
                  </a:lnTo>
                  <a:close/>
                  <a:moveTo>
                    <a:pt x="10490" y="2882"/>
                  </a:moveTo>
                  <a:lnTo>
                    <a:pt x="10490" y="5882"/>
                  </a:lnTo>
                  <a:lnTo>
                    <a:pt x="9181" y="5882"/>
                  </a:lnTo>
                  <a:lnTo>
                    <a:pt x="9181" y="2882"/>
                  </a:lnTo>
                  <a:close/>
                  <a:moveTo>
                    <a:pt x="12526" y="2882"/>
                  </a:moveTo>
                  <a:lnTo>
                    <a:pt x="12467" y="5882"/>
                  </a:lnTo>
                  <a:lnTo>
                    <a:pt x="11050" y="5882"/>
                  </a:lnTo>
                  <a:lnTo>
                    <a:pt x="11050" y="2882"/>
                  </a:lnTo>
                  <a:close/>
                  <a:moveTo>
                    <a:pt x="12467" y="6454"/>
                  </a:moveTo>
                  <a:lnTo>
                    <a:pt x="12467" y="6704"/>
                  </a:lnTo>
                  <a:lnTo>
                    <a:pt x="3346" y="6704"/>
                  </a:lnTo>
                  <a:lnTo>
                    <a:pt x="3346" y="6454"/>
                  </a:lnTo>
                  <a:close/>
                  <a:moveTo>
                    <a:pt x="2715" y="2882"/>
                  </a:moveTo>
                  <a:lnTo>
                    <a:pt x="2870" y="11692"/>
                  </a:lnTo>
                  <a:lnTo>
                    <a:pt x="2156" y="11692"/>
                  </a:lnTo>
                  <a:lnTo>
                    <a:pt x="2299" y="2882"/>
                  </a:lnTo>
                  <a:close/>
                  <a:moveTo>
                    <a:pt x="13514" y="2882"/>
                  </a:moveTo>
                  <a:lnTo>
                    <a:pt x="13657" y="11692"/>
                  </a:lnTo>
                  <a:lnTo>
                    <a:pt x="12943" y="11692"/>
                  </a:lnTo>
                  <a:lnTo>
                    <a:pt x="13098" y="2882"/>
                  </a:lnTo>
                  <a:close/>
                  <a:moveTo>
                    <a:pt x="2882" y="12252"/>
                  </a:moveTo>
                  <a:lnTo>
                    <a:pt x="2882" y="12454"/>
                  </a:lnTo>
                  <a:lnTo>
                    <a:pt x="2144" y="12454"/>
                  </a:lnTo>
                  <a:lnTo>
                    <a:pt x="2144" y="12252"/>
                  </a:lnTo>
                  <a:close/>
                  <a:moveTo>
                    <a:pt x="13669" y="12252"/>
                  </a:moveTo>
                  <a:lnTo>
                    <a:pt x="13669" y="12454"/>
                  </a:lnTo>
                  <a:lnTo>
                    <a:pt x="12931" y="12454"/>
                  </a:lnTo>
                  <a:lnTo>
                    <a:pt x="12931" y="12252"/>
                  </a:lnTo>
                  <a:close/>
                  <a:moveTo>
                    <a:pt x="3454" y="13026"/>
                  </a:moveTo>
                  <a:lnTo>
                    <a:pt x="3454" y="13205"/>
                  </a:lnTo>
                  <a:lnTo>
                    <a:pt x="1572" y="13205"/>
                  </a:lnTo>
                  <a:lnTo>
                    <a:pt x="1572" y="13026"/>
                  </a:lnTo>
                  <a:close/>
                  <a:moveTo>
                    <a:pt x="14324" y="13026"/>
                  </a:moveTo>
                  <a:lnTo>
                    <a:pt x="14324" y="13205"/>
                  </a:lnTo>
                  <a:lnTo>
                    <a:pt x="12455" y="13205"/>
                  </a:lnTo>
                  <a:lnTo>
                    <a:pt x="12455" y="13026"/>
                  </a:lnTo>
                  <a:close/>
                  <a:moveTo>
                    <a:pt x="2894" y="13776"/>
                  </a:moveTo>
                  <a:lnTo>
                    <a:pt x="2942" y="16300"/>
                  </a:lnTo>
                  <a:lnTo>
                    <a:pt x="2061" y="16300"/>
                  </a:lnTo>
                  <a:lnTo>
                    <a:pt x="2108" y="13776"/>
                  </a:lnTo>
                  <a:close/>
                  <a:moveTo>
                    <a:pt x="13693" y="13776"/>
                  </a:moveTo>
                  <a:lnTo>
                    <a:pt x="13729" y="16300"/>
                  </a:lnTo>
                  <a:lnTo>
                    <a:pt x="12860" y="16300"/>
                  </a:lnTo>
                  <a:lnTo>
                    <a:pt x="12895" y="13776"/>
                  </a:lnTo>
                  <a:close/>
                  <a:moveTo>
                    <a:pt x="1" y="1"/>
                  </a:moveTo>
                  <a:lnTo>
                    <a:pt x="513" y="2882"/>
                  </a:lnTo>
                  <a:lnTo>
                    <a:pt x="1739" y="2882"/>
                  </a:lnTo>
                  <a:lnTo>
                    <a:pt x="1584" y="11692"/>
                  </a:lnTo>
                  <a:lnTo>
                    <a:pt x="1072" y="11692"/>
                  </a:lnTo>
                  <a:lnTo>
                    <a:pt x="1072" y="12252"/>
                  </a:lnTo>
                  <a:lnTo>
                    <a:pt x="1572" y="12252"/>
                  </a:lnTo>
                  <a:lnTo>
                    <a:pt x="1572" y="12454"/>
                  </a:lnTo>
                  <a:lnTo>
                    <a:pt x="1013" y="12454"/>
                  </a:lnTo>
                  <a:lnTo>
                    <a:pt x="1013" y="13764"/>
                  </a:lnTo>
                  <a:lnTo>
                    <a:pt x="1549" y="13764"/>
                  </a:lnTo>
                  <a:lnTo>
                    <a:pt x="1489" y="16860"/>
                  </a:lnTo>
                  <a:lnTo>
                    <a:pt x="3513" y="16860"/>
                  </a:lnTo>
                  <a:lnTo>
                    <a:pt x="3454" y="13764"/>
                  </a:lnTo>
                  <a:lnTo>
                    <a:pt x="3989" y="13764"/>
                  </a:lnTo>
                  <a:lnTo>
                    <a:pt x="3989" y="12454"/>
                  </a:lnTo>
                  <a:lnTo>
                    <a:pt x="3418" y="12454"/>
                  </a:lnTo>
                  <a:lnTo>
                    <a:pt x="3418" y="12252"/>
                  </a:lnTo>
                  <a:lnTo>
                    <a:pt x="3930" y="12252"/>
                  </a:lnTo>
                  <a:lnTo>
                    <a:pt x="3930" y="11692"/>
                  </a:lnTo>
                  <a:lnTo>
                    <a:pt x="3406" y="11692"/>
                  </a:lnTo>
                  <a:lnTo>
                    <a:pt x="3335" y="7263"/>
                  </a:lnTo>
                  <a:lnTo>
                    <a:pt x="12419" y="7263"/>
                  </a:lnTo>
                  <a:lnTo>
                    <a:pt x="12348" y="11692"/>
                  </a:lnTo>
                  <a:lnTo>
                    <a:pt x="11919" y="11692"/>
                  </a:lnTo>
                  <a:lnTo>
                    <a:pt x="11919" y="12252"/>
                  </a:lnTo>
                  <a:lnTo>
                    <a:pt x="12348" y="12252"/>
                  </a:lnTo>
                  <a:lnTo>
                    <a:pt x="12348" y="12454"/>
                  </a:lnTo>
                  <a:lnTo>
                    <a:pt x="11871" y="12454"/>
                  </a:lnTo>
                  <a:lnTo>
                    <a:pt x="11871" y="13764"/>
                  </a:lnTo>
                  <a:lnTo>
                    <a:pt x="12336" y="13764"/>
                  </a:lnTo>
                  <a:lnTo>
                    <a:pt x="12276" y="16860"/>
                  </a:lnTo>
                  <a:lnTo>
                    <a:pt x="14300" y="16860"/>
                  </a:lnTo>
                  <a:lnTo>
                    <a:pt x="14241" y="13764"/>
                  </a:lnTo>
                  <a:lnTo>
                    <a:pt x="14848" y="13764"/>
                  </a:lnTo>
                  <a:lnTo>
                    <a:pt x="14848" y="12454"/>
                  </a:lnTo>
                  <a:lnTo>
                    <a:pt x="14205" y="12454"/>
                  </a:lnTo>
                  <a:lnTo>
                    <a:pt x="14205" y="12252"/>
                  </a:lnTo>
                  <a:lnTo>
                    <a:pt x="14788" y="12252"/>
                  </a:lnTo>
                  <a:lnTo>
                    <a:pt x="14788" y="11692"/>
                  </a:lnTo>
                  <a:lnTo>
                    <a:pt x="14193" y="11692"/>
                  </a:lnTo>
                  <a:lnTo>
                    <a:pt x="14050" y="2882"/>
                  </a:lnTo>
                  <a:lnTo>
                    <a:pt x="15265" y="2882"/>
                  </a:lnTo>
                  <a:lnTo>
                    <a:pt x="158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0966"/>
        <p:cNvGrpSpPr/>
        <p:nvPr/>
      </p:nvGrpSpPr>
      <p:grpSpPr>
        <a:xfrm>
          <a:off x="0" y="0"/>
          <a:ext cx="0" cy="0"/>
          <a:chOff x="0" y="0"/>
          <a:chExt cx="0" cy="0"/>
        </a:xfrm>
      </p:grpSpPr>
      <p:sp>
        <p:nvSpPr>
          <p:cNvPr id="10967" name="Google Shape;10967;p72"/>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COMPARE WITH </a:t>
            </a:r>
            <a:r>
              <a:rPr lang="en">
                <a:solidFill>
                  <a:schemeClr val="dk1"/>
                </a:solidFill>
              </a:rPr>
              <a:t>OTHER FESTS</a:t>
            </a:r>
            <a:endParaRPr>
              <a:solidFill>
                <a:schemeClr val="dk1"/>
              </a:solidFill>
            </a:endParaRPr>
          </a:p>
        </p:txBody>
      </p:sp>
      <p:sp>
        <p:nvSpPr>
          <p:cNvPr id="10968" name="Google Shape;10968;p72"/>
          <p:cNvSpPr txBox="1">
            <a:spLocks noGrp="1"/>
          </p:cNvSpPr>
          <p:nvPr>
            <p:ph type="subTitle" idx="1"/>
          </p:nvPr>
        </p:nvSpPr>
        <p:spPr>
          <a:xfrm>
            <a:off x="1038470" y="1950450"/>
            <a:ext cx="3450900" cy="2147100"/>
          </a:xfrm>
          <a:prstGeom prst="rect">
            <a:avLst/>
          </a:prstGeom>
        </p:spPr>
        <p:txBody>
          <a:bodyPr spcFirstLastPara="1" wrap="square" lIns="91425" tIns="91425" rIns="91425" bIns="91425" anchor="t" anchorCtr="0">
            <a:noAutofit/>
          </a:bodyPr>
          <a:lstStyle/>
          <a:p>
            <a:pPr marL="365760" lvl="0" indent="-330200" algn="l" rtl="0">
              <a:spcBef>
                <a:spcPts val="0"/>
              </a:spcBef>
              <a:spcAft>
                <a:spcPts val="0"/>
              </a:spcAft>
              <a:buSzPts val="1600"/>
              <a:buChar char="●"/>
            </a:pPr>
            <a:r>
              <a:rPr lang="en"/>
              <a:t>You can list all the differences here</a:t>
            </a:r>
            <a:endParaRPr/>
          </a:p>
          <a:p>
            <a:pPr marL="365760" lvl="0" indent="-330200" algn="l" rtl="0">
              <a:spcBef>
                <a:spcPts val="0"/>
              </a:spcBef>
              <a:spcAft>
                <a:spcPts val="0"/>
              </a:spcAft>
              <a:buSzPts val="1600"/>
              <a:buChar char="●"/>
            </a:pPr>
            <a:r>
              <a:rPr lang="en"/>
              <a:t>You can list all the differences here</a:t>
            </a:r>
            <a:endParaRPr/>
          </a:p>
          <a:p>
            <a:pPr marL="365760" lvl="0" indent="-330200" algn="l" rtl="0">
              <a:spcBef>
                <a:spcPts val="0"/>
              </a:spcBef>
              <a:spcAft>
                <a:spcPts val="0"/>
              </a:spcAft>
              <a:buSzPts val="1600"/>
              <a:buChar char="●"/>
            </a:pPr>
            <a:r>
              <a:rPr lang="en"/>
              <a:t>You can list all the differences here</a:t>
            </a:r>
            <a:endParaRPr/>
          </a:p>
          <a:p>
            <a:pPr marL="365760" lvl="0" indent="-330200" algn="l" rtl="0">
              <a:spcBef>
                <a:spcPts val="0"/>
              </a:spcBef>
              <a:spcAft>
                <a:spcPts val="0"/>
              </a:spcAft>
              <a:buSzPts val="1600"/>
              <a:buChar char="●"/>
            </a:pPr>
            <a:r>
              <a:rPr lang="en"/>
              <a:t>You can list all the differences here</a:t>
            </a:r>
            <a:endParaRPr/>
          </a:p>
          <a:p>
            <a:pPr marL="365760" lvl="0" indent="-330200" algn="l" rtl="0">
              <a:spcBef>
                <a:spcPts val="0"/>
              </a:spcBef>
              <a:spcAft>
                <a:spcPts val="0"/>
              </a:spcAft>
              <a:buSzPts val="1600"/>
              <a:buChar char="●"/>
            </a:pPr>
            <a:r>
              <a:rPr lang="en"/>
              <a:t>You can list all the differences here</a:t>
            </a:r>
            <a:endParaRPr/>
          </a:p>
          <a:p>
            <a:pPr marL="365760" lvl="0" indent="-330200" algn="l" rtl="0">
              <a:spcBef>
                <a:spcPts val="0"/>
              </a:spcBef>
              <a:spcAft>
                <a:spcPts val="0"/>
              </a:spcAft>
              <a:buSzPts val="1600"/>
              <a:buChar char="●"/>
            </a:pPr>
            <a:r>
              <a:rPr lang="en"/>
              <a:t>You can list all the differences here</a:t>
            </a:r>
            <a:endParaRPr/>
          </a:p>
          <a:p>
            <a:pPr marL="365760" lvl="0" indent="-330200" algn="l" rtl="0">
              <a:spcBef>
                <a:spcPts val="0"/>
              </a:spcBef>
              <a:spcAft>
                <a:spcPts val="0"/>
              </a:spcAft>
              <a:buSzPts val="1600"/>
              <a:buChar char="●"/>
            </a:pPr>
            <a:r>
              <a:rPr lang="en"/>
              <a:t>You can list all the differences here</a:t>
            </a:r>
            <a:endParaRPr/>
          </a:p>
          <a:p>
            <a:pPr marL="365760" lvl="0" indent="-330200" algn="l" rtl="0">
              <a:spcBef>
                <a:spcPts val="0"/>
              </a:spcBef>
              <a:spcAft>
                <a:spcPts val="0"/>
              </a:spcAft>
              <a:buSzPts val="1600"/>
              <a:buChar char="●"/>
            </a:pPr>
            <a:r>
              <a:rPr lang="en"/>
              <a:t>You can list all the differences here</a:t>
            </a:r>
            <a:endParaRPr/>
          </a:p>
        </p:txBody>
      </p:sp>
      <p:sp>
        <p:nvSpPr>
          <p:cNvPr id="10969" name="Google Shape;10969;p72"/>
          <p:cNvSpPr txBox="1">
            <a:spLocks noGrp="1"/>
          </p:cNvSpPr>
          <p:nvPr>
            <p:ph type="subTitle" idx="2"/>
          </p:nvPr>
        </p:nvSpPr>
        <p:spPr>
          <a:xfrm>
            <a:off x="1038463" y="1521175"/>
            <a:ext cx="3450900" cy="505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FEST A</a:t>
            </a:r>
            <a:endParaRPr/>
          </a:p>
        </p:txBody>
      </p:sp>
      <p:sp>
        <p:nvSpPr>
          <p:cNvPr id="10970" name="Google Shape;10970;p72"/>
          <p:cNvSpPr txBox="1">
            <a:spLocks noGrp="1"/>
          </p:cNvSpPr>
          <p:nvPr>
            <p:ph type="subTitle" idx="3"/>
          </p:nvPr>
        </p:nvSpPr>
        <p:spPr>
          <a:xfrm>
            <a:off x="4654640" y="1950450"/>
            <a:ext cx="3450900" cy="2147100"/>
          </a:xfrm>
          <a:prstGeom prst="rect">
            <a:avLst/>
          </a:prstGeom>
        </p:spPr>
        <p:txBody>
          <a:bodyPr spcFirstLastPara="1" wrap="square" lIns="91425" tIns="91425" rIns="91425" bIns="91425" anchor="t" anchorCtr="0">
            <a:noAutofit/>
          </a:bodyPr>
          <a:lstStyle/>
          <a:p>
            <a:pPr marL="365760" lvl="0" indent="-330200" algn="l" rtl="0">
              <a:spcBef>
                <a:spcPts val="0"/>
              </a:spcBef>
              <a:spcAft>
                <a:spcPts val="0"/>
              </a:spcAft>
              <a:buSzPts val="1600"/>
              <a:buChar char="●"/>
            </a:pPr>
            <a:r>
              <a:rPr lang="en"/>
              <a:t>You can list all the differences here</a:t>
            </a:r>
            <a:endParaRPr/>
          </a:p>
          <a:p>
            <a:pPr marL="365760" lvl="0" indent="-330200" algn="l" rtl="0">
              <a:spcBef>
                <a:spcPts val="0"/>
              </a:spcBef>
              <a:spcAft>
                <a:spcPts val="0"/>
              </a:spcAft>
              <a:buSzPts val="1600"/>
              <a:buChar char="●"/>
            </a:pPr>
            <a:r>
              <a:rPr lang="en"/>
              <a:t>You can list all the differences here</a:t>
            </a:r>
            <a:endParaRPr/>
          </a:p>
          <a:p>
            <a:pPr marL="365760" lvl="0" indent="-330200" algn="l" rtl="0">
              <a:spcBef>
                <a:spcPts val="0"/>
              </a:spcBef>
              <a:spcAft>
                <a:spcPts val="0"/>
              </a:spcAft>
              <a:buSzPts val="1600"/>
              <a:buChar char="●"/>
            </a:pPr>
            <a:r>
              <a:rPr lang="en"/>
              <a:t>You can list all the differences here</a:t>
            </a:r>
            <a:endParaRPr/>
          </a:p>
          <a:p>
            <a:pPr marL="365760" lvl="0" indent="-330200" algn="l" rtl="0">
              <a:spcBef>
                <a:spcPts val="0"/>
              </a:spcBef>
              <a:spcAft>
                <a:spcPts val="0"/>
              </a:spcAft>
              <a:buSzPts val="1600"/>
              <a:buChar char="●"/>
            </a:pPr>
            <a:r>
              <a:rPr lang="en"/>
              <a:t>You can list all the differences here</a:t>
            </a:r>
            <a:endParaRPr/>
          </a:p>
          <a:p>
            <a:pPr marL="365760" lvl="0" indent="-330200" algn="l" rtl="0">
              <a:spcBef>
                <a:spcPts val="0"/>
              </a:spcBef>
              <a:spcAft>
                <a:spcPts val="0"/>
              </a:spcAft>
              <a:buSzPts val="1600"/>
              <a:buChar char="●"/>
            </a:pPr>
            <a:r>
              <a:rPr lang="en"/>
              <a:t>You can list all the differences here</a:t>
            </a:r>
            <a:endParaRPr/>
          </a:p>
          <a:p>
            <a:pPr marL="365760" lvl="0" indent="-330200" algn="l" rtl="0">
              <a:spcBef>
                <a:spcPts val="0"/>
              </a:spcBef>
              <a:spcAft>
                <a:spcPts val="0"/>
              </a:spcAft>
              <a:buSzPts val="1600"/>
              <a:buChar char="●"/>
            </a:pPr>
            <a:r>
              <a:rPr lang="en"/>
              <a:t>You can list all the differences here</a:t>
            </a:r>
            <a:endParaRPr/>
          </a:p>
          <a:p>
            <a:pPr marL="365760" lvl="0" indent="-330200" algn="l" rtl="0">
              <a:spcBef>
                <a:spcPts val="0"/>
              </a:spcBef>
              <a:spcAft>
                <a:spcPts val="0"/>
              </a:spcAft>
              <a:buSzPts val="1600"/>
              <a:buChar char="●"/>
            </a:pPr>
            <a:r>
              <a:rPr lang="en"/>
              <a:t>You can list all the differences here</a:t>
            </a:r>
            <a:endParaRPr/>
          </a:p>
          <a:p>
            <a:pPr marL="365760" lvl="0" indent="-330200" algn="l" rtl="0">
              <a:spcBef>
                <a:spcPts val="0"/>
              </a:spcBef>
              <a:spcAft>
                <a:spcPts val="0"/>
              </a:spcAft>
              <a:buSzPts val="1600"/>
              <a:buChar char="●"/>
            </a:pPr>
            <a:r>
              <a:rPr lang="en"/>
              <a:t>You can list all the differences here</a:t>
            </a:r>
            <a:endParaRPr/>
          </a:p>
        </p:txBody>
      </p:sp>
      <p:sp>
        <p:nvSpPr>
          <p:cNvPr id="10971" name="Google Shape;10971;p72"/>
          <p:cNvSpPr txBox="1">
            <a:spLocks noGrp="1"/>
          </p:cNvSpPr>
          <p:nvPr>
            <p:ph type="subTitle" idx="4"/>
          </p:nvPr>
        </p:nvSpPr>
        <p:spPr>
          <a:xfrm>
            <a:off x="4654632" y="1521175"/>
            <a:ext cx="3450900" cy="505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FEST B</a:t>
            </a:r>
            <a:endParaRPr/>
          </a:p>
        </p:txBody>
      </p:sp>
      <p:grpSp>
        <p:nvGrpSpPr>
          <p:cNvPr id="10972" name="Google Shape;10972;p72"/>
          <p:cNvGrpSpPr/>
          <p:nvPr/>
        </p:nvGrpSpPr>
        <p:grpSpPr>
          <a:xfrm>
            <a:off x="2014319" y="-321214"/>
            <a:ext cx="226462" cy="1338982"/>
            <a:chOff x="1732769" y="-87277"/>
            <a:chExt cx="226462" cy="1338982"/>
          </a:xfrm>
        </p:grpSpPr>
        <p:grpSp>
          <p:nvGrpSpPr>
            <p:cNvPr id="10973" name="Google Shape;10973;p72"/>
            <p:cNvGrpSpPr/>
            <p:nvPr/>
          </p:nvGrpSpPr>
          <p:grpSpPr>
            <a:xfrm>
              <a:off x="1732769" y="-87276"/>
              <a:ext cx="226462" cy="1338981"/>
              <a:chOff x="3247110" y="-43551"/>
              <a:chExt cx="586538" cy="3467965"/>
            </a:xfrm>
          </p:grpSpPr>
          <p:sp>
            <p:nvSpPr>
              <p:cNvPr id="10974" name="Google Shape;10974;p72"/>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2"/>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2"/>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2"/>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2"/>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2"/>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2"/>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2"/>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2"/>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2"/>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2"/>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2"/>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2"/>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2"/>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2"/>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2"/>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2"/>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1" name="Google Shape;10991;p72"/>
            <p:cNvGrpSpPr/>
            <p:nvPr/>
          </p:nvGrpSpPr>
          <p:grpSpPr>
            <a:xfrm>
              <a:off x="1732786" y="-87277"/>
              <a:ext cx="226446" cy="1338882"/>
              <a:chOff x="3355550" y="288525"/>
              <a:chExt cx="867275" cy="5127850"/>
            </a:xfrm>
          </p:grpSpPr>
          <p:sp>
            <p:nvSpPr>
              <p:cNvPr id="10992" name="Google Shape;10992;p72"/>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2"/>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2"/>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2"/>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2"/>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2"/>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2"/>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2"/>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2"/>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2"/>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2"/>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2"/>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2"/>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2"/>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2"/>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2"/>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2"/>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2"/>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2"/>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2"/>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2"/>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2"/>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2"/>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2"/>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2"/>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2"/>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2"/>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19" name="Google Shape;11019;p72"/>
          <p:cNvGrpSpPr/>
          <p:nvPr/>
        </p:nvGrpSpPr>
        <p:grpSpPr>
          <a:xfrm>
            <a:off x="6903219" y="-321214"/>
            <a:ext cx="226462" cy="1338982"/>
            <a:chOff x="1732769" y="-87277"/>
            <a:chExt cx="226462" cy="1338982"/>
          </a:xfrm>
        </p:grpSpPr>
        <p:grpSp>
          <p:nvGrpSpPr>
            <p:cNvPr id="11020" name="Google Shape;11020;p72"/>
            <p:cNvGrpSpPr/>
            <p:nvPr/>
          </p:nvGrpSpPr>
          <p:grpSpPr>
            <a:xfrm>
              <a:off x="1732769" y="-87276"/>
              <a:ext cx="226462" cy="1338981"/>
              <a:chOff x="3247110" y="-43551"/>
              <a:chExt cx="586538" cy="3467965"/>
            </a:xfrm>
          </p:grpSpPr>
          <p:sp>
            <p:nvSpPr>
              <p:cNvPr id="11021" name="Google Shape;11021;p72"/>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2"/>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2"/>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2"/>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2"/>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2"/>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2"/>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2"/>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2"/>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2"/>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2"/>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2"/>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2"/>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2"/>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2"/>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2"/>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2"/>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8" name="Google Shape;11038;p72"/>
            <p:cNvGrpSpPr/>
            <p:nvPr/>
          </p:nvGrpSpPr>
          <p:grpSpPr>
            <a:xfrm>
              <a:off x="1732786" y="-87277"/>
              <a:ext cx="226446" cy="1338882"/>
              <a:chOff x="3355550" y="288525"/>
              <a:chExt cx="867275" cy="5127850"/>
            </a:xfrm>
          </p:grpSpPr>
          <p:sp>
            <p:nvSpPr>
              <p:cNvPr id="11039" name="Google Shape;11039;p72"/>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2"/>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2"/>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2"/>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2"/>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2"/>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2"/>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2"/>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2"/>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2"/>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2"/>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2"/>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2"/>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2"/>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2"/>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2"/>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2"/>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2"/>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2"/>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2"/>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2"/>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2"/>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2"/>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2"/>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2"/>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2"/>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2"/>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1069"/>
        <p:cNvGrpSpPr/>
        <p:nvPr/>
      </p:nvGrpSpPr>
      <p:grpSpPr>
        <a:xfrm>
          <a:off x="0" y="0"/>
          <a:ext cx="0" cy="0"/>
          <a:chOff x="0" y="0"/>
          <a:chExt cx="0" cy="0"/>
        </a:xfrm>
      </p:grpSpPr>
      <p:sp>
        <p:nvSpPr>
          <p:cNvPr id="11070" name="Google Shape;11070;p73"/>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CONCLUSIONS</a:t>
            </a:r>
            <a:endParaRPr/>
          </a:p>
        </p:txBody>
      </p:sp>
      <p:sp>
        <p:nvSpPr>
          <p:cNvPr id="11071" name="Google Shape;11071;p73"/>
          <p:cNvSpPr txBox="1">
            <a:spLocks noGrp="1"/>
          </p:cNvSpPr>
          <p:nvPr>
            <p:ph type="subTitle" idx="1"/>
          </p:nvPr>
        </p:nvSpPr>
        <p:spPr>
          <a:xfrm>
            <a:off x="960450" y="1345950"/>
            <a:ext cx="7223100" cy="2751900"/>
          </a:xfrm>
          <a:prstGeom prst="rect">
            <a:avLst/>
          </a:prstGeom>
        </p:spPr>
        <p:txBody>
          <a:bodyPr spcFirstLastPara="1" wrap="square" lIns="91425" tIns="91425" rIns="91425" bIns="91425" anchor="t" anchorCtr="0">
            <a:noAutofit/>
          </a:bodyPr>
          <a:lstStyle/>
          <a:p>
            <a:pPr marL="365760" lvl="0" indent="-330200" algn="l" rtl="0">
              <a:spcBef>
                <a:spcPts val="0"/>
              </a:spcBef>
              <a:spcAft>
                <a:spcPts val="0"/>
              </a:spcAft>
              <a:buSzPts val="1600"/>
              <a:buChar char="●"/>
            </a:pPr>
            <a:r>
              <a:rPr lang="en"/>
              <a:t>Mercury is the closest planet to the Sun and the smallest one in the entire Solar System. This planet's name has nothing to do with the liquid metal, since Mercury was named after the Roman messenger god. Despite being closer to the Sun than Venus, its temperatures aren't as terribly hot as that planet's. Its surface is quite similar to that of Earth's Moon, which means there are a lot of craters and plains.</a:t>
            </a:r>
            <a:endParaRPr/>
          </a:p>
          <a:p>
            <a:pPr marL="365760" lvl="0" indent="-330200" algn="l" rtl="0">
              <a:spcBef>
                <a:spcPts val="1000"/>
              </a:spcBef>
              <a:spcAft>
                <a:spcPts val="0"/>
              </a:spcAft>
              <a:buSzPts val="1600"/>
              <a:buChar char="●"/>
            </a:pPr>
            <a:r>
              <a:rPr lang="en"/>
              <a:t>Speaking of craters, many of them were named after artists or authors who made significant contributions to their respective fields. Mercury takes a little more than 58 days to complete its rotation, so try to imagine how long days must be there! Since the temperatures are so extreme, albeit not as extreme as in Venus, and the solar radiation is so high, Mercury has been deemed to be non-habitable for humans</a:t>
            </a:r>
            <a:endParaRPr/>
          </a:p>
          <a:p>
            <a:pPr marL="365760" lvl="0" indent="-228600" algn="l" rtl="0">
              <a:spcBef>
                <a:spcPts val="0"/>
              </a:spcBef>
              <a:spcAft>
                <a:spcPts val="0"/>
              </a:spcAft>
              <a:buNone/>
            </a:pPr>
            <a:endParaRPr/>
          </a:p>
        </p:txBody>
      </p:sp>
      <p:grpSp>
        <p:nvGrpSpPr>
          <p:cNvPr id="11072" name="Google Shape;11072;p73"/>
          <p:cNvGrpSpPr/>
          <p:nvPr/>
        </p:nvGrpSpPr>
        <p:grpSpPr>
          <a:xfrm>
            <a:off x="5817556" y="-321214"/>
            <a:ext cx="226462" cy="1338982"/>
            <a:chOff x="1732769" y="-87277"/>
            <a:chExt cx="226462" cy="1338982"/>
          </a:xfrm>
        </p:grpSpPr>
        <p:grpSp>
          <p:nvGrpSpPr>
            <p:cNvPr id="11073" name="Google Shape;11073;p73"/>
            <p:cNvGrpSpPr/>
            <p:nvPr/>
          </p:nvGrpSpPr>
          <p:grpSpPr>
            <a:xfrm>
              <a:off x="1732769" y="-87276"/>
              <a:ext cx="226462" cy="1338981"/>
              <a:chOff x="3247110" y="-43551"/>
              <a:chExt cx="586538" cy="3467965"/>
            </a:xfrm>
          </p:grpSpPr>
          <p:sp>
            <p:nvSpPr>
              <p:cNvPr id="11074" name="Google Shape;11074;p73"/>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3"/>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3"/>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3"/>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3"/>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3"/>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3"/>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3"/>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3"/>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3"/>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3"/>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3"/>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3"/>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3"/>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3"/>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3"/>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3"/>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1" name="Google Shape;11091;p73"/>
            <p:cNvGrpSpPr/>
            <p:nvPr/>
          </p:nvGrpSpPr>
          <p:grpSpPr>
            <a:xfrm>
              <a:off x="1732786" y="-87277"/>
              <a:ext cx="226446" cy="1338882"/>
              <a:chOff x="3355550" y="288525"/>
              <a:chExt cx="867275" cy="5127850"/>
            </a:xfrm>
          </p:grpSpPr>
          <p:sp>
            <p:nvSpPr>
              <p:cNvPr id="11092" name="Google Shape;11092;p73"/>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3"/>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3"/>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3"/>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3"/>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3"/>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3"/>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3"/>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3"/>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3"/>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3"/>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3"/>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3"/>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3"/>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3"/>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3"/>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3"/>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3"/>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3"/>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3"/>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3"/>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3"/>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3"/>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3"/>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3"/>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3"/>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3"/>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19" name="Google Shape;11119;p73"/>
          <p:cNvGrpSpPr/>
          <p:nvPr/>
        </p:nvGrpSpPr>
        <p:grpSpPr>
          <a:xfrm>
            <a:off x="3099981" y="-321214"/>
            <a:ext cx="226462" cy="1338982"/>
            <a:chOff x="1732769" y="-87277"/>
            <a:chExt cx="226462" cy="1338982"/>
          </a:xfrm>
        </p:grpSpPr>
        <p:grpSp>
          <p:nvGrpSpPr>
            <p:cNvPr id="11120" name="Google Shape;11120;p73"/>
            <p:cNvGrpSpPr/>
            <p:nvPr/>
          </p:nvGrpSpPr>
          <p:grpSpPr>
            <a:xfrm>
              <a:off x="1732769" y="-87276"/>
              <a:ext cx="226462" cy="1338981"/>
              <a:chOff x="3247110" y="-43551"/>
              <a:chExt cx="586538" cy="3467965"/>
            </a:xfrm>
          </p:grpSpPr>
          <p:sp>
            <p:nvSpPr>
              <p:cNvPr id="11121" name="Google Shape;11121;p73"/>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3"/>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3"/>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3"/>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3"/>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3"/>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3"/>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3"/>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3"/>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3"/>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3"/>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3"/>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3"/>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3"/>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3"/>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3"/>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3"/>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8" name="Google Shape;11138;p73"/>
            <p:cNvGrpSpPr/>
            <p:nvPr/>
          </p:nvGrpSpPr>
          <p:grpSpPr>
            <a:xfrm>
              <a:off x="1732786" y="-87277"/>
              <a:ext cx="226446" cy="1338882"/>
              <a:chOff x="3355550" y="288525"/>
              <a:chExt cx="867275" cy="5127850"/>
            </a:xfrm>
          </p:grpSpPr>
          <p:sp>
            <p:nvSpPr>
              <p:cNvPr id="11139" name="Google Shape;11139;p73"/>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3"/>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3"/>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3"/>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3"/>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3"/>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3"/>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3"/>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3"/>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3"/>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3"/>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3"/>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3"/>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3"/>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3"/>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3"/>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3"/>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3"/>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3"/>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3"/>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3"/>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3"/>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3"/>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3"/>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3"/>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3"/>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3"/>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328"/>
        <p:cNvGrpSpPr/>
        <p:nvPr/>
      </p:nvGrpSpPr>
      <p:grpSpPr>
        <a:xfrm>
          <a:off x="0" y="0"/>
          <a:ext cx="0" cy="0"/>
          <a:chOff x="0" y="0"/>
          <a:chExt cx="0" cy="0"/>
        </a:xfrm>
      </p:grpSpPr>
      <p:sp>
        <p:nvSpPr>
          <p:cNvPr id="7329" name="Google Shape;7329;p47"/>
          <p:cNvSpPr txBox="1">
            <a:spLocks noGrp="1"/>
          </p:cNvSpPr>
          <p:nvPr>
            <p:ph type="title"/>
          </p:nvPr>
        </p:nvSpPr>
        <p:spPr>
          <a:xfrm>
            <a:off x="2549400" y="1551350"/>
            <a:ext cx="4045200" cy="81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INTRODUCTION</a:t>
            </a:r>
            <a:endParaRPr/>
          </a:p>
        </p:txBody>
      </p:sp>
      <p:sp>
        <p:nvSpPr>
          <p:cNvPr id="7330" name="Google Shape;7330;p47"/>
          <p:cNvSpPr txBox="1">
            <a:spLocks noGrp="1"/>
          </p:cNvSpPr>
          <p:nvPr>
            <p:ph type="subTitle" idx="1"/>
          </p:nvPr>
        </p:nvSpPr>
        <p:spPr>
          <a:xfrm>
            <a:off x="2549400" y="2225339"/>
            <a:ext cx="4045200" cy="136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give a brief description of the topic you want to talk about here. For example, if you want to talk about Mercury, you can say that it’s the closest planet to the Sun and the smallest one in the entire Solar System</a:t>
            </a:r>
            <a:endParaRPr/>
          </a:p>
        </p:txBody>
      </p:sp>
      <p:grpSp>
        <p:nvGrpSpPr>
          <p:cNvPr id="7331" name="Google Shape;7331;p47"/>
          <p:cNvGrpSpPr/>
          <p:nvPr/>
        </p:nvGrpSpPr>
        <p:grpSpPr>
          <a:xfrm>
            <a:off x="2804694" y="-94370"/>
            <a:ext cx="226462" cy="2320850"/>
            <a:chOff x="1059444" y="-5958"/>
            <a:chExt cx="226462" cy="2320850"/>
          </a:xfrm>
        </p:grpSpPr>
        <p:grpSp>
          <p:nvGrpSpPr>
            <p:cNvPr id="7332" name="Google Shape;7332;p47"/>
            <p:cNvGrpSpPr/>
            <p:nvPr/>
          </p:nvGrpSpPr>
          <p:grpSpPr>
            <a:xfrm>
              <a:off x="1059444" y="-5958"/>
              <a:ext cx="226462" cy="2320850"/>
              <a:chOff x="3247110" y="-2586594"/>
              <a:chExt cx="586538" cy="6011008"/>
            </a:xfrm>
          </p:grpSpPr>
          <p:sp>
            <p:nvSpPr>
              <p:cNvPr id="7333" name="Google Shape;7333;p47"/>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47"/>
              <p:cNvSpPr/>
              <p:nvPr/>
            </p:nvSpPr>
            <p:spPr>
              <a:xfrm>
                <a:off x="3530147" y="-2586594"/>
                <a:ext cx="18778" cy="4908743"/>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47"/>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47"/>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47"/>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47"/>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47"/>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47"/>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47"/>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47"/>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47"/>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47"/>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47"/>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47"/>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47"/>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47"/>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47"/>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0" name="Google Shape;7350;p47"/>
            <p:cNvGrpSpPr/>
            <p:nvPr/>
          </p:nvGrpSpPr>
          <p:grpSpPr>
            <a:xfrm>
              <a:off x="1059461" y="-5938"/>
              <a:ext cx="226446" cy="2320730"/>
              <a:chOff x="3355550" y="-3471906"/>
              <a:chExt cx="867275" cy="8888281"/>
            </a:xfrm>
          </p:grpSpPr>
          <p:sp>
            <p:nvSpPr>
              <p:cNvPr id="7351" name="Google Shape;7351;p47"/>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47"/>
              <p:cNvSpPr/>
              <p:nvPr/>
            </p:nvSpPr>
            <p:spPr>
              <a:xfrm>
                <a:off x="3774028" y="-3471906"/>
                <a:ext cx="27767" cy="725835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47"/>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47"/>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47"/>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47"/>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47"/>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47"/>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47"/>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47"/>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47"/>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47"/>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47"/>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47"/>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47"/>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47"/>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47"/>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47"/>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47"/>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47"/>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47"/>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47"/>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47"/>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47"/>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47"/>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47"/>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47"/>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78" name="Google Shape;7378;p47"/>
          <p:cNvGrpSpPr/>
          <p:nvPr/>
        </p:nvGrpSpPr>
        <p:grpSpPr>
          <a:xfrm>
            <a:off x="6112844" y="-94370"/>
            <a:ext cx="226462" cy="2320850"/>
            <a:chOff x="1059444" y="-5958"/>
            <a:chExt cx="226462" cy="2320850"/>
          </a:xfrm>
        </p:grpSpPr>
        <p:grpSp>
          <p:nvGrpSpPr>
            <p:cNvPr id="7379" name="Google Shape;7379;p47"/>
            <p:cNvGrpSpPr/>
            <p:nvPr/>
          </p:nvGrpSpPr>
          <p:grpSpPr>
            <a:xfrm>
              <a:off x="1059444" y="-5958"/>
              <a:ext cx="226462" cy="2320850"/>
              <a:chOff x="3247110" y="-2586594"/>
              <a:chExt cx="586538" cy="6011008"/>
            </a:xfrm>
          </p:grpSpPr>
          <p:sp>
            <p:nvSpPr>
              <p:cNvPr id="7380" name="Google Shape;7380;p47"/>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47"/>
              <p:cNvSpPr/>
              <p:nvPr/>
            </p:nvSpPr>
            <p:spPr>
              <a:xfrm>
                <a:off x="3530147" y="-2586594"/>
                <a:ext cx="18778" cy="4908743"/>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47"/>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47"/>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47"/>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47"/>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47"/>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47"/>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47"/>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47"/>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47"/>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47"/>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47"/>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47"/>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47"/>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47"/>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47"/>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7" name="Google Shape;7397;p47"/>
            <p:cNvGrpSpPr/>
            <p:nvPr/>
          </p:nvGrpSpPr>
          <p:grpSpPr>
            <a:xfrm>
              <a:off x="1059461" y="-5938"/>
              <a:ext cx="226446" cy="2320730"/>
              <a:chOff x="3355550" y="-3471906"/>
              <a:chExt cx="867275" cy="8888281"/>
            </a:xfrm>
          </p:grpSpPr>
          <p:sp>
            <p:nvSpPr>
              <p:cNvPr id="7398" name="Google Shape;7398;p47"/>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47"/>
              <p:cNvSpPr/>
              <p:nvPr/>
            </p:nvSpPr>
            <p:spPr>
              <a:xfrm>
                <a:off x="3774028" y="-3471906"/>
                <a:ext cx="27767" cy="725835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47"/>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47"/>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47"/>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47"/>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47"/>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47"/>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47"/>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47"/>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47"/>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47"/>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47"/>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47"/>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47"/>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47"/>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47"/>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47"/>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47"/>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47"/>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47"/>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47"/>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47"/>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47"/>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47"/>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47"/>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47"/>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25" name="Google Shape;7425;p47"/>
          <p:cNvGrpSpPr/>
          <p:nvPr/>
        </p:nvGrpSpPr>
        <p:grpSpPr>
          <a:xfrm>
            <a:off x="4942500" y="493725"/>
            <a:ext cx="1464718" cy="583194"/>
            <a:chOff x="3545525" y="1039700"/>
            <a:chExt cx="1464718" cy="583194"/>
          </a:xfrm>
        </p:grpSpPr>
        <p:sp>
          <p:nvSpPr>
            <p:cNvPr id="7426" name="Google Shape;7426;p47"/>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47"/>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47"/>
          <p:cNvGrpSpPr/>
          <p:nvPr/>
        </p:nvGrpSpPr>
        <p:grpSpPr>
          <a:xfrm>
            <a:off x="3281019" y="910124"/>
            <a:ext cx="311873" cy="311873"/>
            <a:chOff x="3127550" y="3852575"/>
            <a:chExt cx="235500" cy="235500"/>
          </a:xfrm>
        </p:grpSpPr>
        <p:sp>
          <p:nvSpPr>
            <p:cNvPr id="7429" name="Google Shape;7429;p47"/>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47"/>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1" name="Google Shape;7431;p47"/>
          <p:cNvGrpSpPr/>
          <p:nvPr/>
        </p:nvGrpSpPr>
        <p:grpSpPr>
          <a:xfrm>
            <a:off x="7428601" y="-127243"/>
            <a:ext cx="904761" cy="2635790"/>
            <a:chOff x="6103076" y="-93868"/>
            <a:chExt cx="904761" cy="2635790"/>
          </a:xfrm>
        </p:grpSpPr>
        <p:grpSp>
          <p:nvGrpSpPr>
            <p:cNvPr id="7432" name="Google Shape;7432;p47"/>
            <p:cNvGrpSpPr/>
            <p:nvPr/>
          </p:nvGrpSpPr>
          <p:grpSpPr>
            <a:xfrm>
              <a:off x="6217254" y="-93868"/>
              <a:ext cx="676404" cy="2635790"/>
              <a:chOff x="6992560" y="76657"/>
              <a:chExt cx="676404" cy="2635790"/>
            </a:xfrm>
          </p:grpSpPr>
          <p:sp>
            <p:nvSpPr>
              <p:cNvPr id="7433" name="Google Shape;7433;p47"/>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4" name="Google Shape;7434;p47"/>
              <p:cNvGrpSpPr/>
              <p:nvPr/>
            </p:nvGrpSpPr>
            <p:grpSpPr>
              <a:xfrm>
                <a:off x="6992560" y="76657"/>
                <a:ext cx="676404" cy="2635790"/>
                <a:chOff x="6992560" y="76657"/>
                <a:chExt cx="676404" cy="2635790"/>
              </a:xfrm>
            </p:grpSpPr>
            <p:sp>
              <p:nvSpPr>
                <p:cNvPr id="7435" name="Google Shape;7435;p47"/>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47"/>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47"/>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47"/>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47"/>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47"/>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47"/>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47"/>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47"/>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47"/>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47"/>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47"/>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47"/>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47"/>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47"/>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47"/>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47"/>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47"/>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47"/>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47"/>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55" name="Google Shape;7455;p47"/>
            <p:cNvGrpSpPr/>
            <p:nvPr/>
          </p:nvGrpSpPr>
          <p:grpSpPr>
            <a:xfrm>
              <a:off x="6103076" y="-93868"/>
              <a:ext cx="904761" cy="2635790"/>
              <a:chOff x="3005950" y="538925"/>
              <a:chExt cx="1581750" cy="4608025"/>
            </a:xfrm>
          </p:grpSpPr>
          <p:sp>
            <p:nvSpPr>
              <p:cNvPr id="7456" name="Google Shape;7456;p47"/>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47"/>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47"/>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47"/>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47"/>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47"/>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47"/>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47"/>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47"/>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47"/>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47"/>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47"/>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47"/>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47"/>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47"/>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47"/>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47"/>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47"/>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47"/>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47"/>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47"/>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47"/>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47"/>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47"/>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47"/>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47"/>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47"/>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47"/>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4" name="Google Shape;7484;p47"/>
          <p:cNvGrpSpPr/>
          <p:nvPr/>
        </p:nvGrpSpPr>
        <p:grpSpPr>
          <a:xfrm>
            <a:off x="7400224" y="3736029"/>
            <a:ext cx="390854" cy="411698"/>
            <a:chOff x="5232406" y="2094648"/>
            <a:chExt cx="586515" cy="617793"/>
          </a:xfrm>
        </p:grpSpPr>
        <p:sp>
          <p:nvSpPr>
            <p:cNvPr id="7485" name="Google Shape;7485;p47"/>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47"/>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47"/>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8" name="Google Shape;7488;p47"/>
          <p:cNvGrpSpPr/>
          <p:nvPr/>
        </p:nvGrpSpPr>
        <p:grpSpPr>
          <a:xfrm>
            <a:off x="2003670" y="4063493"/>
            <a:ext cx="226480" cy="226457"/>
            <a:chOff x="3127550" y="3852575"/>
            <a:chExt cx="235500" cy="235500"/>
          </a:xfrm>
        </p:grpSpPr>
        <p:sp>
          <p:nvSpPr>
            <p:cNvPr id="7489" name="Google Shape;7489;p47"/>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47"/>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1" name="Google Shape;7491;p47"/>
          <p:cNvGrpSpPr/>
          <p:nvPr/>
        </p:nvGrpSpPr>
        <p:grpSpPr>
          <a:xfrm>
            <a:off x="525659" y="403212"/>
            <a:ext cx="1354360" cy="764236"/>
            <a:chOff x="397009" y="3697962"/>
            <a:chExt cx="1354360" cy="764236"/>
          </a:xfrm>
        </p:grpSpPr>
        <p:grpSp>
          <p:nvGrpSpPr>
            <p:cNvPr id="7492" name="Google Shape;7492;p47"/>
            <p:cNvGrpSpPr/>
            <p:nvPr/>
          </p:nvGrpSpPr>
          <p:grpSpPr>
            <a:xfrm flipH="1">
              <a:off x="397009" y="3697962"/>
              <a:ext cx="1354360" cy="764236"/>
              <a:chOff x="551525" y="1064150"/>
              <a:chExt cx="6192775" cy="3494450"/>
            </a:xfrm>
          </p:grpSpPr>
          <p:sp>
            <p:nvSpPr>
              <p:cNvPr id="7493" name="Google Shape;7493;p47"/>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47"/>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47"/>
            <p:cNvGrpSpPr/>
            <p:nvPr/>
          </p:nvGrpSpPr>
          <p:grpSpPr>
            <a:xfrm flipH="1">
              <a:off x="397009" y="3697962"/>
              <a:ext cx="1354360" cy="764236"/>
              <a:chOff x="551525" y="1064150"/>
              <a:chExt cx="6192775" cy="3494450"/>
            </a:xfrm>
          </p:grpSpPr>
          <p:sp>
            <p:nvSpPr>
              <p:cNvPr id="7496" name="Google Shape;7496;p47"/>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47"/>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1169"/>
        <p:cNvGrpSpPr/>
        <p:nvPr/>
      </p:nvGrpSpPr>
      <p:grpSpPr>
        <a:xfrm>
          <a:off x="0" y="0"/>
          <a:ext cx="0" cy="0"/>
          <a:chOff x="0" y="0"/>
          <a:chExt cx="0" cy="0"/>
        </a:xfrm>
      </p:grpSpPr>
      <p:sp>
        <p:nvSpPr>
          <p:cNvPr id="11170" name="Google Shape;11170;p74"/>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a:t>
            </a:r>
            <a:r>
              <a:rPr lang="en">
                <a:solidFill>
                  <a:schemeClr val="dk1"/>
                </a:solidFill>
              </a:rPr>
              <a:t>TEAM</a:t>
            </a:r>
            <a:endParaRPr>
              <a:solidFill>
                <a:schemeClr val="dk1"/>
              </a:solidFill>
            </a:endParaRPr>
          </a:p>
        </p:txBody>
      </p:sp>
      <p:sp>
        <p:nvSpPr>
          <p:cNvPr id="11171" name="Google Shape;11171;p74"/>
          <p:cNvSpPr txBox="1">
            <a:spLocks noGrp="1"/>
          </p:cNvSpPr>
          <p:nvPr>
            <p:ph type="subTitle" idx="1"/>
          </p:nvPr>
        </p:nvSpPr>
        <p:spPr>
          <a:xfrm>
            <a:off x="2226125" y="3784200"/>
            <a:ext cx="1854300" cy="61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Talk a bit about this person here</a:t>
            </a:r>
            <a:endParaRPr/>
          </a:p>
        </p:txBody>
      </p:sp>
      <p:sp>
        <p:nvSpPr>
          <p:cNvPr id="11172" name="Google Shape;11172;p74"/>
          <p:cNvSpPr txBox="1">
            <a:spLocks noGrp="1"/>
          </p:cNvSpPr>
          <p:nvPr>
            <p:ph type="subTitle" idx="2"/>
          </p:nvPr>
        </p:nvSpPr>
        <p:spPr>
          <a:xfrm>
            <a:off x="2226125" y="3354975"/>
            <a:ext cx="18543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MARTA SMITH</a:t>
            </a:r>
            <a:endParaRPr/>
          </a:p>
        </p:txBody>
      </p:sp>
      <p:sp>
        <p:nvSpPr>
          <p:cNvPr id="11173" name="Google Shape;11173;p74"/>
          <p:cNvSpPr txBox="1">
            <a:spLocks noGrp="1"/>
          </p:cNvSpPr>
          <p:nvPr>
            <p:ph type="subTitle" idx="3"/>
          </p:nvPr>
        </p:nvSpPr>
        <p:spPr>
          <a:xfrm>
            <a:off x="5063593" y="3784200"/>
            <a:ext cx="1854300" cy="61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Talk a bit about this person here</a:t>
            </a:r>
            <a:endParaRPr/>
          </a:p>
        </p:txBody>
      </p:sp>
      <p:sp>
        <p:nvSpPr>
          <p:cNvPr id="11174" name="Google Shape;11174;p74"/>
          <p:cNvSpPr txBox="1">
            <a:spLocks noGrp="1"/>
          </p:cNvSpPr>
          <p:nvPr>
            <p:ph type="subTitle" idx="4"/>
          </p:nvPr>
        </p:nvSpPr>
        <p:spPr>
          <a:xfrm>
            <a:off x="5063593" y="3354975"/>
            <a:ext cx="18543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JOEL STONES</a:t>
            </a:r>
            <a:endParaRPr/>
          </a:p>
        </p:txBody>
      </p:sp>
      <p:grpSp>
        <p:nvGrpSpPr>
          <p:cNvPr id="11175" name="Google Shape;11175;p74"/>
          <p:cNvGrpSpPr/>
          <p:nvPr/>
        </p:nvGrpSpPr>
        <p:grpSpPr>
          <a:xfrm>
            <a:off x="3365106" y="-321214"/>
            <a:ext cx="226462" cy="1338982"/>
            <a:chOff x="1732769" y="-87277"/>
            <a:chExt cx="226462" cy="1338982"/>
          </a:xfrm>
        </p:grpSpPr>
        <p:grpSp>
          <p:nvGrpSpPr>
            <p:cNvPr id="11176" name="Google Shape;11176;p74"/>
            <p:cNvGrpSpPr/>
            <p:nvPr/>
          </p:nvGrpSpPr>
          <p:grpSpPr>
            <a:xfrm>
              <a:off x="1732769" y="-87276"/>
              <a:ext cx="226462" cy="1338981"/>
              <a:chOff x="3247110" y="-43551"/>
              <a:chExt cx="586538" cy="3467965"/>
            </a:xfrm>
          </p:grpSpPr>
          <p:sp>
            <p:nvSpPr>
              <p:cNvPr id="11177" name="Google Shape;11177;p74"/>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4"/>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4"/>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4"/>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4"/>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4"/>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4"/>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4"/>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4"/>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4"/>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4"/>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4"/>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4"/>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4"/>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4"/>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4"/>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4"/>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74"/>
            <p:cNvGrpSpPr/>
            <p:nvPr/>
          </p:nvGrpSpPr>
          <p:grpSpPr>
            <a:xfrm>
              <a:off x="1732786" y="-87277"/>
              <a:ext cx="226446" cy="1338882"/>
              <a:chOff x="3355550" y="288525"/>
              <a:chExt cx="867275" cy="5127850"/>
            </a:xfrm>
          </p:grpSpPr>
          <p:sp>
            <p:nvSpPr>
              <p:cNvPr id="11195" name="Google Shape;11195;p74"/>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4"/>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4"/>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4"/>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4"/>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4"/>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4"/>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4"/>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4"/>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4"/>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4"/>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4"/>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4"/>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4"/>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4"/>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4"/>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4"/>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4"/>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4"/>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4"/>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4"/>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4"/>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4"/>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4"/>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4"/>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4"/>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4"/>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22" name="Google Shape;11222;p74"/>
          <p:cNvGrpSpPr/>
          <p:nvPr/>
        </p:nvGrpSpPr>
        <p:grpSpPr>
          <a:xfrm>
            <a:off x="5552431" y="-321214"/>
            <a:ext cx="226462" cy="1338982"/>
            <a:chOff x="1732769" y="-87277"/>
            <a:chExt cx="226462" cy="1338982"/>
          </a:xfrm>
        </p:grpSpPr>
        <p:grpSp>
          <p:nvGrpSpPr>
            <p:cNvPr id="11223" name="Google Shape;11223;p74"/>
            <p:cNvGrpSpPr/>
            <p:nvPr/>
          </p:nvGrpSpPr>
          <p:grpSpPr>
            <a:xfrm>
              <a:off x="1732769" y="-87276"/>
              <a:ext cx="226462" cy="1338981"/>
              <a:chOff x="3247110" y="-43551"/>
              <a:chExt cx="586538" cy="3467965"/>
            </a:xfrm>
          </p:grpSpPr>
          <p:sp>
            <p:nvSpPr>
              <p:cNvPr id="11224" name="Google Shape;11224;p74"/>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4"/>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4"/>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4"/>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4"/>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4"/>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4"/>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4"/>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4"/>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4"/>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4"/>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4"/>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4"/>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4"/>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4"/>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4"/>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4"/>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1" name="Google Shape;11241;p74"/>
            <p:cNvGrpSpPr/>
            <p:nvPr/>
          </p:nvGrpSpPr>
          <p:grpSpPr>
            <a:xfrm>
              <a:off x="1732786" y="-87277"/>
              <a:ext cx="226446" cy="1338882"/>
              <a:chOff x="3355550" y="288525"/>
              <a:chExt cx="867275" cy="5127850"/>
            </a:xfrm>
          </p:grpSpPr>
          <p:sp>
            <p:nvSpPr>
              <p:cNvPr id="11242" name="Google Shape;11242;p74"/>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4"/>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4"/>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4"/>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4"/>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4"/>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4"/>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4"/>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4"/>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4"/>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4"/>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4"/>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4"/>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4"/>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4"/>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4"/>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4"/>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4"/>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4"/>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4"/>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4"/>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4"/>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4"/>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4"/>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4"/>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4"/>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4"/>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1269" name="Google Shape;11269;p74"/>
          <p:cNvPicPr preferRelativeResize="0"/>
          <p:nvPr/>
        </p:nvPicPr>
        <p:blipFill rotWithShape="1">
          <a:blip r:embed="rId3">
            <a:alphaModFix/>
          </a:blip>
          <a:srcRect t="971" b="27589"/>
          <a:stretch/>
        </p:blipFill>
        <p:spPr>
          <a:xfrm>
            <a:off x="2324525" y="1443150"/>
            <a:ext cx="1657500" cy="1657500"/>
          </a:xfrm>
          <a:prstGeom prst="ellipse">
            <a:avLst/>
          </a:prstGeom>
          <a:noFill/>
          <a:ln w="38100" cap="flat" cmpd="sng">
            <a:solidFill>
              <a:schemeClr val="dk2"/>
            </a:solidFill>
            <a:prstDash val="solid"/>
            <a:round/>
            <a:headEnd type="none" w="sm" len="sm"/>
            <a:tailEnd type="none" w="sm" len="sm"/>
          </a:ln>
        </p:spPr>
      </p:pic>
      <p:pic>
        <p:nvPicPr>
          <p:cNvPr id="11270" name="Google Shape;11270;p74"/>
          <p:cNvPicPr preferRelativeResize="0"/>
          <p:nvPr/>
        </p:nvPicPr>
        <p:blipFill rotWithShape="1">
          <a:blip r:embed="rId4">
            <a:alphaModFix/>
          </a:blip>
          <a:srcRect t="978" b="27592"/>
          <a:stretch/>
        </p:blipFill>
        <p:spPr>
          <a:xfrm>
            <a:off x="5161999" y="1443150"/>
            <a:ext cx="1657500" cy="1657500"/>
          </a:xfrm>
          <a:prstGeom prst="ellipse">
            <a:avLst/>
          </a:prstGeom>
          <a:noFill/>
          <a:ln w="38100" cap="flat" cmpd="sng">
            <a:solidFill>
              <a:schemeClr val="dk2"/>
            </a:solidFill>
            <a:prstDash val="solid"/>
            <a:round/>
            <a:headEnd type="none" w="sm" len="sm"/>
            <a:tailEnd type="none" w="sm" len="sm"/>
          </a:ln>
        </p:spPr>
      </p:pic>
      <p:grpSp>
        <p:nvGrpSpPr>
          <p:cNvPr id="11271" name="Google Shape;11271;p74"/>
          <p:cNvGrpSpPr/>
          <p:nvPr/>
        </p:nvGrpSpPr>
        <p:grpSpPr>
          <a:xfrm flipH="1">
            <a:off x="1699702" y="744079"/>
            <a:ext cx="321316" cy="321316"/>
            <a:chOff x="3127550" y="3852575"/>
            <a:chExt cx="235500" cy="235500"/>
          </a:xfrm>
        </p:grpSpPr>
        <p:sp>
          <p:nvSpPr>
            <p:cNvPr id="11272" name="Google Shape;11272;p74"/>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4"/>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1277"/>
        <p:cNvGrpSpPr/>
        <p:nvPr/>
      </p:nvGrpSpPr>
      <p:grpSpPr>
        <a:xfrm>
          <a:off x="0" y="0"/>
          <a:ext cx="0" cy="0"/>
          <a:chOff x="0" y="0"/>
          <a:chExt cx="0" cy="0"/>
        </a:xfrm>
      </p:grpSpPr>
      <p:sp>
        <p:nvSpPr>
          <p:cNvPr id="11278" name="Google Shape;11278;p75"/>
          <p:cNvSpPr txBox="1">
            <a:spLocks noGrp="1"/>
          </p:cNvSpPr>
          <p:nvPr>
            <p:ph type="subTitle" idx="1"/>
          </p:nvPr>
        </p:nvSpPr>
        <p:spPr>
          <a:xfrm>
            <a:off x="5183496" y="2522613"/>
            <a:ext cx="2566500" cy="1148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sp>
        <p:nvSpPr>
          <p:cNvPr id="11279" name="Google Shape;11279;p75"/>
          <p:cNvSpPr txBox="1">
            <a:spLocks noGrp="1"/>
          </p:cNvSpPr>
          <p:nvPr>
            <p:ph type="title"/>
          </p:nvPr>
        </p:nvSpPr>
        <p:spPr>
          <a:xfrm>
            <a:off x="5183497" y="1472488"/>
            <a:ext cx="2566500" cy="1148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DESKTOP </a:t>
            </a:r>
            <a:r>
              <a:rPr lang="en">
                <a:solidFill>
                  <a:schemeClr val="dk1"/>
                </a:solidFill>
              </a:rPr>
              <a:t>SOFTWARE</a:t>
            </a:r>
            <a:endParaRPr>
              <a:solidFill>
                <a:schemeClr val="dk1"/>
              </a:solidFill>
            </a:endParaRPr>
          </a:p>
        </p:txBody>
      </p:sp>
      <p:grpSp>
        <p:nvGrpSpPr>
          <p:cNvPr id="11280" name="Google Shape;11280;p75"/>
          <p:cNvGrpSpPr/>
          <p:nvPr/>
        </p:nvGrpSpPr>
        <p:grpSpPr>
          <a:xfrm>
            <a:off x="1394003" y="1193961"/>
            <a:ext cx="3318629" cy="2922552"/>
            <a:chOff x="2036260" y="1475989"/>
            <a:chExt cx="2581787" cy="2273652"/>
          </a:xfrm>
        </p:grpSpPr>
        <p:sp>
          <p:nvSpPr>
            <p:cNvPr id="11281" name="Google Shape;11281;p75"/>
            <p:cNvSpPr/>
            <p:nvPr/>
          </p:nvSpPr>
          <p:spPr>
            <a:xfrm>
              <a:off x="2036260" y="1475989"/>
              <a:ext cx="2581057" cy="1626281"/>
            </a:xfrm>
            <a:custGeom>
              <a:avLst/>
              <a:gdLst/>
              <a:ahLst/>
              <a:cxnLst/>
              <a:rect l="l" t="t" r="r" b="b"/>
              <a:pathLst>
                <a:path w="74259" h="46786" extrusionOk="0">
                  <a:moveTo>
                    <a:pt x="1863" y="0"/>
                  </a:moveTo>
                  <a:cubicBezTo>
                    <a:pt x="838" y="0"/>
                    <a:pt x="1" y="837"/>
                    <a:pt x="1" y="1863"/>
                  </a:cubicBezTo>
                  <a:lnTo>
                    <a:pt x="1" y="46786"/>
                  </a:lnTo>
                  <a:lnTo>
                    <a:pt x="74259" y="46786"/>
                  </a:lnTo>
                  <a:lnTo>
                    <a:pt x="74259" y="1863"/>
                  </a:lnTo>
                  <a:cubicBezTo>
                    <a:pt x="74259" y="837"/>
                    <a:pt x="73422" y="0"/>
                    <a:pt x="72396" y="0"/>
                  </a:cubicBezTo>
                  <a:close/>
                </a:path>
              </a:pathLst>
            </a:cu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5"/>
            <p:cNvSpPr/>
            <p:nvPr/>
          </p:nvSpPr>
          <p:spPr>
            <a:xfrm>
              <a:off x="2944612" y="3351743"/>
              <a:ext cx="763657" cy="334600"/>
            </a:xfrm>
            <a:custGeom>
              <a:avLst/>
              <a:gdLst/>
              <a:ahLst/>
              <a:cxnLst/>
              <a:rect l="l" t="t" r="r" b="b"/>
              <a:pathLst>
                <a:path w="21971" h="9626" extrusionOk="0">
                  <a:moveTo>
                    <a:pt x="2365" y="1"/>
                  </a:moveTo>
                  <a:cubicBezTo>
                    <a:pt x="1570" y="3223"/>
                    <a:pt x="795" y="6404"/>
                    <a:pt x="0" y="9626"/>
                  </a:cubicBezTo>
                  <a:lnTo>
                    <a:pt x="21970" y="9626"/>
                  </a:lnTo>
                  <a:cubicBezTo>
                    <a:pt x="21196" y="6404"/>
                    <a:pt x="20401" y="3223"/>
                    <a:pt x="19627" y="1"/>
                  </a:cubicBezTo>
                  <a:close/>
                </a:path>
              </a:pathLst>
            </a:cu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5"/>
            <p:cNvSpPr/>
            <p:nvPr/>
          </p:nvSpPr>
          <p:spPr>
            <a:xfrm>
              <a:off x="2858796" y="3686343"/>
              <a:ext cx="936715" cy="63298"/>
            </a:xfrm>
            <a:custGeom>
              <a:avLst/>
              <a:gdLst/>
              <a:ahLst/>
              <a:cxnLst/>
              <a:rect l="l" t="t" r="r" b="b"/>
              <a:pathLst>
                <a:path w="26950" h="1821" extrusionOk="0">
                  <a:moveTo>
                    <a:pt x="1130" y="0"/>
                  </a:moveTo>
                  <a:cubicBezTo>
                    <a:pt x="503" y="0"/>
                    <a:pt x="0" y="586"/>
                    <a:pt x="0" y="1319"/>
                  </a:cubicBezTo>
                  <a:lnTo>
                    <a:pt x="0" y="1821"/>
                  </a:lnTo>
                  <a:lnTo>
                    <a:pt x="26950" y="1821"/>
                  </a:lnTo>
                  <a:lnTo>
                    <a:pt x="26950" y="1319"/>
                  </a:lnTo>
                  <a:cubicBezTo>
                    <a:pt x="26950" y="565"/>
                    <a:pt x="26427" y="0"/>
                    <a:pt x="25820" y="0"/>
                  </a:cubicBezTo>
                  <a:close/>
                </a:path>
              </a:pathLst>
            </a:cu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5"/>
            <p:cNvSpPr/>
            <p:nvPr/>
          </p:nvSpPr>
          <p:spPr>
            <a:xfrm>
              <a:off x="2036260" y="3102236"/>
              <a:ext cx="2581787" cy="249507"/>
            </a:xfrm>
            <a:custGeom>
              <a:avLst/>
              <a:gdLst/>
              <a:ahLst/>
              <a:cxnLst/>
              <a:rect l="l" t="t" r="r" b="b"/>
              <a:pathLst>
                <a:path w="74280" h="7178" extrusionOk="0">
                  <a:moveTo>
                    <a:pt x="1" y="1"/>
                  </a:moveTo>
                  <a:lnTo>
                    <a:pt x="1" y="5315"/>
                  </a:lnTo>
                  <a:cubicBezTo>
                    <a:pt x="1" y="6341"/>
                    <a:pt x="838" y="7177"/>
                    <a:pt x="1863" y="7177"/>
                  </a:cubicBezTo>
                  <a:lnTo>
                    <a:pt x="72438" y="7177"/>
                  </a:lnTo>
                  <a:cubicBezTo>
                    <a:pt x="73443" y="7177"/>
                    <a:pt x="74280" y="6341"/>
                    <a:pt x="74280" y="5315"/>
                  </a:cubicBezTo>
                  <a:lnTo>
                    <a:pt x="74280" y="1"/>
                  </a:lnTo>
                  <a:close/>
                </a:path>
              </a:pathLst>
            </a:custGeom>
            <a:solidFill>
              <a:schemeClr val="dk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1285" name="Google Shape;11285;p75"/>
          <p:cNvPicPr preferRelativeResize="0"/>
          <p:nvPr/>
        </p:nvPicPr>
        <p:blipFill rotWithShape="1">
          <a:blip r:embed="rId3">
            <a:alphaModFix/>
          </a:blip>
          <a:srcRect l="2901" r="2892"/>
          <a:stretch/>
        </p:blipFill>
        <p:spPr>
          <a:xfrm>
            <a:off x="1535421" y="1328881"/>
            <a:ext cx="3034800" cy="1811400"/>
          </a:xfrm>
          <a:prstGeom prst="roundRect">
            <a:avLst>
              <a:gd name="adj" fmla="val 0"/>
            </a:avLst>
          </a:prstGeom>
          <a:noFill/>
          <a:ln w="28575" cap="flat" cmpd="sng">
            <a:solidFill>
              <a:schemeClr val="dk2"/>
            </a:solidFill>
            <a:prstDash val="solid"/>
            <a:round/>
            <a:headEnd type="none" w="sm" len="sm"/>
            <a:tailEnd type="none" w="sm" len="sm"/>
          </a:ln>
        </p:spPr>
      </p:pic>
      <p:grpSp>
        <p:nvGrpSpPr>
          <p:cNvPr id="11286" name="Google Shape;11286;p75"/>
          <p:cNvGrpSpPr/>
          <p:nvPr/>
        </p:nvGrpSpPr>
        <p:grpSpPr>
          <a:xfrm flipH="1">
            <a:off x="7574686" y="733329"/>
            <a:ext cx="390854" cy="411698"/>
            <a:chOff x="5232406" y="2094648"/>
            <a:chExt cx="586515" cy="617793"/>
          </a:xfrm>
        </p:grpSpPr>
        <p:sp>
          <p:nvSpPr>
            <p:cNvPr id="11287" name="Google Shape;11287;p75"/>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5"/>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5"/>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1293"/>
        <p:cNvGrpSpPr/>
        <p:nvPr/>
      </p:nvGrpSpPr>
      <p:grpSpPr>
        <a:xfrm>
          <a:off x="0" y="0"/>
          <a:ext cx="0" cy="0"/>
          <a:chOff x="0" y="0"/>
          <a:chExt cx="0" cy="0"/>
        </a:xfrm>
      </p:grpSpPr>
      <p:sp>
        <p:nvSpPr>
          <p:cNvPr id="11294" name="Google Shape;11294;p76"/>
          <p:cNvSpPr txBox="1">
            <a:spLocks noGrp="1"/>
          </p:cNvSpPr>
          <p:nvPr>
            <p:ph type="subTitle" idx="1"/>
          </p:nvPr>
        </p:nvSpPr>
        <p:spPr>
          <a:xfrm>
            <a:off x="1629008" y="2284113"/>
            <a:ext cx="2538000" cy="1148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replace the image on the screen with your own work. Just right-click on it and select “Replace image”</a:t>
            </a:r>
            <a:endParaRPr/>
          </a:p>
        </p:txBody>
      </p:sp>
      <p:sp>
        <p:nvSpPr>
          <p:cNvPr id="11295" name="Google Shape;11295;p76"/>
          <p:cNvSpPr txBox="1">
            <a:spLocks noGrp="1"/>
          </p:cNvSpPr>
          <p:nvPr>
            <p:ph type="title"/>
          </p:nvPr>
        </p:nvSpPr>
        <p:spPr>
          <a:xfrm>
            <a:off x="1629015" y="1711088"/>
            <a:ext cx="2538000" cy="671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TABLET </a:t>
            </a:r>
            <a:r>
              <a:rPr lang="en">
                <a:solidFill>
                  <a:schemeClr val="dk1"/>
                </a:solidFill>
              </a:rPr>
              <a:t>APP</a:t>
            </a:r>
            <a:endParaRPr>
              <a:solidFill>
                <a:schemeClr val="dk1"/>
              </a:solidFill>
            </a:endParaRPr>
          </a:p>
        </p:txBody>
      </p:sp>
      <p:sp>
        <p:nvSpPr>
          <p:cNvPr id="11296" name="Google Shape;11296;p76"/>
          <p:cNvSpPr/>
          <p:nvPr/>
        </p:nvSpPr>
        <p:spPr>
          <a:xfrm rot="-5400000">
            <a:off x="5079142" y="1133850"/>
            <a:ext cx="1995900" cy="2875800"/>
          </a:xfrm>
          <a:prstGeom prst="roundRect">
            <a:avLst>
              <a:gd name="adj" fmla="val 6903"/>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297" name="Google Shape;11297;p76"/>
          <p:cNvPicPr preferRelativeResize="0"/>
          <p:nvPr/>
        </p:nvPicPr>
        <p:blipFill rotWithShape="1">
          <a:blip r:embed="rId3">
            <a:alphaModFix/>
          </a:blip>
          <a:srcRect l="8604" r="12531"/>
          <a:stretch/>
        </p:blipFill>
        <p:spPr>
          <a:xfrm>
            <a:off x="4729050" y="1656425"/>
            <a:ext cx="2568300" cy="1831500"/>
          </a:xfrm>
          <a:prstGeom prst="roundRect">
            <a:avLst>
              <a:gd name="adj" fmla="val 7314"/>
            </a:avLst>
          </a:prstGeom>
          <a:noFill/>
          <a:ln w="28575" cap="flat" cmpd="sng">
            <a:solidFill>
              <a:schemeClr val="dk2"/>
            </a:solidFill>
            <a:prstDash val="solid"/>
            <a:round/>
            <a:headEnd type="none" w="sm" len="sm"/>
            <a:tailEnd type="none" w="sm" len="sm"/>
          </a:ln>
        </p:spPr>
      </p:pic>
      <p:grpSp>
        <p:nvGrpSpPr>
          <p:cNvPr id="11298" name="Google Shape;11298;p76"/>
          <p:cNvGrpSpPr/>
          <p:nvPr/>
        </p:nvGrpSpPr>
        <p:grpSpPr>
          <a:xfrm flipH="1">
            <a:off x="7149734" y="409337"/>
            <a:ext cx="1354360" cy="764236"/>
            <a:chOff x="397009" y="3697962"/>
            <a:chExt cx="1354360" cy="764236"/>
          </a:xfrm>
        </p:grpSpPr>
        <p:grpSp>
          <p:nvGrpSpPr>
            <p:cNvPr id="11299" name="Google Shape;11299;p76"/>
            <p:cNvGrpSpPr/>
            <p:nvPr/>
          </p:nvGrpSpPr>
          <p:grpSpPr>
            <a:xfrm flipH="1">
              <a:off x="397009" y="3697962"/>
              <a:ext cx="1354360" cy="764236"/>
              <a:chOff x="551525" y="1064150"/>
              <a:chExt cx="6192775" cy="3494450"/>
            </a:xfrm>
          </p:grpSpPr>
          <p:sp>
            <p:nvSpPr>
              <p:cNvPr id="11300" name="Google Shape;11300;p76"/>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6"/>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2" name="Google Shape;11302;p76"/>
            <p:cNvGrpSpPr/>
            <p:nvPr/>
          </p:nvGrpSpPr>
          <p:grpSpPr>
            <a:xfrm flipH="1">
              <a:off x="397009" y="3697962"/>
              <a:ext cx="1354360" cy="764236"/>
              <a:chOff x="551525" y="1064150"/>
              <a:chExt cx="6192775" cy="3494450"/>
            </a:xfrm>
          </p:grpSpPr>
          <p:sp>
            <p:nvSpPr>
              <p:cNvPr id="11303" name="Google Shape;11303;p76"/>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6"/>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05" name="Google Shape;11305;p76"/>
          <p:cNvGrpSpPr/>
          <p:nvPr/>
        </p:nvGrpSpPr>
        <p:grpSpPr>
          <a:xfrm>
            <a:off x="2715363" y="642050"/>
            <a:ext cx="1464718" cy="583194"/>
            <a:chOff x="3545525" y="1039700"/>
            <a:chExt cx="1464718" cy="583194"/>
          </a:xfrm>
        </p:grpSpPr>
        <p:sp>
          <p:nvSpPr>
            <p:cNvPr id="11306" name="Google Shape;11306;p76"/>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6"/>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1311"/>
        <p:cNvGrpSpPr/>
        <p:nvPr/>
      </p:nvGrpSpPr>
      <p:grpSpPr>
        <a:xfrm>
          <a:off x="0" y="0"/>
          <a:ext cx="0" cy="0"/>
          <a:chOff x="0" y="0"/>
          <a:chExt cx="0" cy="0"/>
        </a:xfrm>
      </p:grpSpPr>
      <p:sp>
        <p:nvSpPr>
          <p:cNvPr id="11312" name="Google Shape;11312;p77"/>
          <p:cNvSpPr txBox="1">
            <a:spLocks noGrp="1"/>
          </p:cNvSpPr>
          <p:nvPr>
            <p:ph type="subTitle" idx="1"/>
          </p:nvPr>
        </p:nvSpPr>
        <p:spPr>
          <a:xfrm>
            <a:off x="4993120" y="2284063"/>
            <a:ext cx="2566500" cy="1148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sp>
        <p:nvSpPr>
          <p:cNvPr id="11313" name="Google Shape;11313;p77"/>
          <p:cNvSpPr txBox="1">
            <a:spLocks noGrp="1"/>
          </p:cNvSpPr>
          <p:nvPr>
            <p:ph type="title"/>
          </p:nvPr>
        </p:nvSpPr>
        <p:spPr>
          <a:xfrm>
            <a:off x="4993128" y="1711038"/>
            <a:ext cx="2566500" cy="671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MOBILE </a:t>
            </a:r>
            <a:r>
              <a:rPr lang="en">
                <a:solidFill>
                  <a:schemeClr val="dk1"/>
                </a:solidFill>
              </a:rPr>
              <a:t>WEB</a:t>
            </a:r>
            <a:endParaRPr>
              <a:solidFill>
                <a:schemeClr val="dk1"/>
              </a:solidFill>
            </a:endParaRPr>
          </a:p>
        </p:txBody>
      </p:sp>
      <p:sp>
        <p:nvSpPr>
          <p:cNvPr id="11314" name="Google Shape;11314;p77"/>
          <p:cNvSpPr/>
          <p:nvPr/>
        </p:nvSpPr>
        <p:spPr>
          <a:xfrm rot="-5400000">
            <a:off x="2301972" y="1081050"/>
            <a:ext cx="1546200" cy="2981400"/>
          </a:xfrm>
          <a:prstGeom prst="roundRect">
            <a:avLst>
              <a:gd name="adj" fmla="val 6903"/>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315" name="Google Shape;11315;p77"/>
          <p:cNvPicPr preferRelativeResize="0"/>
          <p:nvPr/>
        </p:nvPicPr>
        <p:blipFill rotWithShape="1">
          <a:blip r:embed="rId3">
            <a:alphaModFix/>
          </a:blip>
          <a:srcRect l="2445" t="7100" r="4918" b="7143"/>
          <a:stretch/>
        </p:blipFill>
        <p:spPr>
          <a:xfrm>
            <a:off x="1716975" y="1887150"/>
            <a:ext cx="2634600" cy="1369200"/>
          </a:xfrm>
          <a:prstGeom prst="roundRect">
            <a:avLst>
              <a:gd name="adj" fmla="val 5399"/>
            </a:avLst>
          </a:prstGeom>
          <a:noFill/>
          <a:ln w="28575" cap="flat" cmpd="sng">
            <a:solidFill>
              <a:schemeClr val="dk2"/>
            </a:solidFill>
            <a:prstDash val="solid"/>
            <a:round/>
            <a:headEnd type="none" w="sm" len="sm"/>
            <a:tailEnd type="none" w="sm" len="sm"/>
          </a:ln>
        </p:spPr>
      </p:pic>
      <p:grpSp>
        <p:nvGrpSpPr>
          <p:cNvPr id="11316" name="Google Shape;11316;p77"/>
          <p:cNvGrpSpPr/>
          <p:nvPr/>
        </p:nvGrpSpPr>
        <p:grpSpPr>
          <a:xfrm>
            <a:off x="7187769" y="-782243"/>
            <a:ext cx="1416168" cy="2635790"/>
            <a:chOff x="3010119" y="-947543"/>
            <a:chExt cx="1416168" cy="2635790"/>
          </a:xfrm>
        </p:grpSpPr>
        <p:grpSp>
          <p:nvGrpSpPr>
            <p:cNvPr id="11317" name="Google Shape;11317;p77"/>
            <p:cNvGrpSpPr/>
            <p:nvPr/>
          </p:nvGrpSpPr>
          <p:grpSpPr>
            <a:xfrm>
              <a:off x="3521526" y="-947543"/>
              <a:ext cx="904761" cy="2635790"/>
              <a:chOff x="6103076" y="-93868"/>
              <a:chExt cx="904761" cy="2635790"/>
            </a:xfrm>
          </p:grpSpPr>
          <p:grpSp>
            <p:nvGrpSpPr>
              <p:cNvPr id="11318" name="Google Shape;11318;p77"/>
              <p:cNvGrpSpPr/>
              <p:nvPr/>
            </p:nvGrpSpPr>
            <p:grpSpPr>
              <a:xfrm>
                <a:off x="6217254" y="-93868"/>
                <a:ext cx="676404" cy="2635790"/>
                <a:chOff x="6992560" y="76657"/>
                <a:chExt cx="676404" cy="2635790"/>
              </a:xfrm>
            </p:grpSpPr>
            <p:sp>
              <p:nvSpPr>
                <p:cNvPr id="11319" name="Google Shape;11319;p77"/>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77"/>
                <p:cNvGrpSpPr/>
                <p:nvPr/>
              </p:nvGrpSpPr>
              <p:grpSpPr>
                <a:xfrm>
                  <a:off x="6992560" y="76657"/>
                  <a:ext cx="676404" cy="2635790"/>
                  <a:chOff x="6992560" y="76657"/>
                  <a:chExt cx="676404" cy="2635790"/>
                </a:xfrm>
              </p:grpSpPr>
              <p:sp>
                <p:nvSpPr>
                  <p:cNvPr id="11321" name="Google Shape;11321;p77"/>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7"/>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7"/>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7"/>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7"/>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7"/>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7"/>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7"/>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7"/>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7"/>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7"/>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7"/>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7"/>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7"/>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7"/>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7"/>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7"/>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7"/>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7"/>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7"/>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41" name="Google Shape;11341;p77"/>
              <p:cNvGrpSpPr/>
              <p:nvPr/>
            </p:nvGrpSpPr>
            <p:grpSpPr>
              <a:xfrm>
                <a:off x="6103076" y="-93868"/>
                <a:ext cx="904761" cy="2635790"/>
                <a:chOff x="3005950" y="538925"/>
                <a:chExt cx="1581750" cy="4608025"/>
              </a:xfrm>
            </p:grpSpPr>
            <p:sp>
              <p:nvSpPr>
                <p:cNvPr id="11342" name="Google Shape;11342;p77"/>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7"/>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7"/>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7"/>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7"/>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7"/>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7"/>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7"/>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7"/>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7"/>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7"/>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7"/>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7"/>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7"/>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7"/>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7"/>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7"/>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7"/>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7"/>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7"/>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7"/>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7"/>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7"/>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7"/>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7"/>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7"/>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7"/>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7"/>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70" name="Google Shape;11370;p77"/>
            <p:cNvGrpSpPr/>
            <p:nvPr/>
          </p:nvGrpSpPr>
          <p:grpSpPr>
            <a:xfrm>
              <a:off x="3010119" y="-614589"/>
              <a:ext cx="226462" cy="1338982"/>
              <a:chOff x="1732769" y="-87277"/>
              <a:chExt cx="226462" cy="1338982"/>
            </a:xfrm>
          </p:grpSpPr>
          <p:grpSp>
            <p:nvGrpSpPr>
              <p:cNvPr id="11371" name="Google Shape;11371;p77"/>
              <p:cNvGrpSpPr/>
              <p:nvPr/>
            </p:nvGrpSpPr>
            <p:grpSpPr>
              <a:xfrm>
                <a:off x="1732769" y="-87276"/>
                <a:ext cx="226462" cy="1338981"/>
                <a:chOff x="3247110" y="-43551"/>
                <a:chExt cx="586538" cy="3467965"/>
              </a:xfrm>
            </p:grpSpPr>
            <p:sp>
              <p:nvSpPr>
                <p:cNvPr id="11372" name="Google Shape;11372;p77"/>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7"/>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7"/>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7"/>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7"/>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7"/>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7"/>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7"/>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7"/>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7"/>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7"/>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7"/>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7"/>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7"/>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7"/>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7"/>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7"/>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9" name="Google Shape;11389;p77"/>
              <p:cNvGrpSpPr/>
              <p:nvPr/>
            </p:nvGrpSpPr>
            <p:grpSpPr>
              <a:xfrm>
                <a:off x="1732786" y="-87277"/>
                <a:ext cx="226446" cy="1338882"/>
                <a:chOff x="3355550" y="288525"/>
                <a:chExt cx="867275" cy="5127850"/>
              </a:xfrm>
            </p:grpSpPr>
            <p:sp>
              <p:nvSpPr>
                <p:cNvPr id="11390" name="Google Shape;11390;p77"/>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7"/>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7"/>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7"/>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7"/>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7"/>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7"/>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7"/>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7"/>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7"/>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7"/>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7"/>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7"/>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7"/>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7"/>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7"/>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7"/>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7"/>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7"/>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7"/>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7"/>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7"/>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7"/>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7"/>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7"/>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7"/>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7"/>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417" name="Google Shape;11417;p77"/>
          <p:cNvGrpSpPr/>
          <p:nvPr/>
        </p:nvGrpSpPr>
        <p:grpSpPr>
          <a:xfrm>
            <a:off x="869863" y="984059"/>
            <a:ext cx="269907" cy="269907"/>
            <a:chOff x="3127550" y="3852575"/>
            <a:chExt cx="235500" cy="235500"/>
          </a:xfrm>
        </p:grpSpPr>
        <p:sp>
          <p:nvSpPr>
            <p:cNvPr id="11418" name="Google Shape;11418;p77"/>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7"/>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1423"/>
        <p:cNvGrpSpPr/>
        <p:nvPr/>
      </p:nvGrpSpPr>
      <p:grpSpPr>
        <a:xfrm>
          <a:off x="0" y="0"/>
          <a:ext cx="0" cy="0"/>
          <a:chOff x="0" y="0"/>
          <a:chExt cx="0" cy="0"/>
        </a:xfrm>
      </p:grpSpPr>
      <p:sp>
        <p:nvSpPr>
          <p:cNvPr id="11424" name="Google Shape;11424;p78"/>
          <p:cNvSpPr txBox="1">
            <a:spLocks noGrp="1"/>
          </p:cNvSpPr>
          <p:nvPr>
            <p:ph type="title"/>
          </p:nvPr>
        </p:nvSpPr>
        <p:spPr>
          <a:xfrm>
            <a:off x="2354700" y="329800"/>
            <a:ext cx="4434600" cy="1680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THANKS</a:t>
            </a:r>
            <a:r>
              <a:rPr lang="en">
                <a:solidFill>
                  <a:schemeClr val="dk1"/>
                </a:solidFill>
              </a:rPr>
              <a:t>!</a:t>
            </a:r>
            <a:endParaRPr>
              <a:solidFill>
                <a:schemeClr val="dk1"/>
              </a:solidFill>
            </a:endParaRPr>
          </a:p>
        </p:txBody>
      </p:sp>
      <p:sp>
        <p:nvSpPr>
          <p:cNvPr id="11425" name="Google Shape;11425;p78"/>
          <p:cNvSpPr txBox="1">
            <a:spLocks noGrp="1"/>
          </p:cNvSpPr>
          <p:nvPr>
            <p:ph type="subTitle" idx="1"/>
          </p:nvPr>
        </p:nvSpPr>
        <p:spPr>
          <a:xfrm>
            <a:off x="2354700" y="1925025"/>
            <a:ext cx="4434600" cy="96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200" dirty="0">
                <a:solidFill>
                  <a:schemeClr val="dk1"/>
                </a:solidFill>
                <a:latin typeface="Londrina Solid"/>
                <a:ea typeface="Londrina Solid"/>
                <a:cs typeface="Londrina Solid"/>
                <a:sym typeface="Londrina Solid"/>
              </a:rPr>
              <a:t>DOES ANYONE HAVE ANY QUESTIONS?</a:t>
            </a:r>
            <a:r>
              <a:rPr lang="en" dirty="0">
                <a:solidFill>
                  <a:srgbClr val="AAE094"/>
                </a:solidFill>
                <a:latin typeface="Syne"/>
                <a:ea typeface="Syne"/>
                <a:cs typeface="Syne"/>
                <a:sym typeface="Syne"/>
              </a:rPr>
              <a:t> </a:t>
            </a:r>
            <a:r>
              <a:rPr lang="en" sz="1600" dirty="0">
                <a:hlinkClick r:id="rId3"/>
              </a:rPr>
              <a:t>great_ppt@outlook.com</a:t>
            </a:r>
            <a:endParaRPr lang="en" sz="1600" dirty="0"/>
          </a:p>
          <a:p>
            <a:pPr marL="0" lvl="0" indent="0" algn="ctr" rtl="0">
              <a:spcBef>
                <a:spcPts val="0"/>
              </a:spcBef>
              <a:spcAft>
                <a:spcPts val="0"/>
              </a:spcAft>
              <a:buNone/>
            </a:pPr>
            <a:r>
              <a:rPr lang="en" sz="1600" dirty="0"/>
              <a:t>www.greatppt.com</a:t>
            </a:r>
            <a:endParaRPr sz="1600" dirty="0"/>
          </a:p>
        </p:txBody>
      </p:sp>
      <p:sp>
        <p:nvSpPr>
          <p:cNvPr id="11426" name="Google Shape;11426;p78"/>
          <p:cNvSpPr txBox="1"/>
          <p:nvPr/>
        </p:nvSpPr>
        <p:spPr>
          <a:xfrm>
            <a:off x="3227400" y="3811125"/>
            <a:ext cx="2689200" cy="239700"/>
          </a:xfrm>
          <a:prstGeom prst="rect">
            <a:avLst/>
          </a:prstGeom>
          <a:noFill/>
          <a:ln>
            <a:noFill/>
          </a:ln>
        </p:spPr>
        <p:txBody>
          <a:bodyPr spcFirstLastPara="1" wrap="square" lIns="91425" tIns="0" rIns="91425" bIns="0" anchor="ctr" anchorCtr="0">
            <a:noAutofit/>
          </a:bodyPr>
          <a:lstStyle/>
          <a:p>
            <a:pPr marL="0" marR="0" lvl="0" indent="0" algn="ctr" rtl="0">
              <a:lnSpc>
                <a:spcPct val="100000"/>
              </a:lnSpc>
              <a:spcBef>
                <a:spcPts val="0"/>
              </a:spcBef>
              <a:spcAft>
                <a:spcPts val="0"/>
              </a:spcAft>
              <a:buNone/>
            </a:pPr>
            <a:r>
              <a:rPr lang="en" sz="1200" dirty="0">
                <a:solidFill>
                  <a:schemeClr val="dk2"/>
                </a:solidFill>
                <a:latin typeface="Dosis"/>
                <a:ea typeface="Dosis"/>
                <a:cs typeface="Dosis"/>
                <a:sym typeface="Dosis"/>
              </a:rPr>
              <a:t>Please keep this slide for attribution</a:t>
            </a:r>
            <a:endParaRPr sz="1200" dirty="0">
              <a:solidFill>
                <a:schemeClr val="dk2"/>
              </a:solidFill>
              <a:latin typeface="Dosis"/>
              <a:ea typeface="Dosis"/>
              <a:cs typeface="Dosis"/>
              <a:sym typeface="Dosis"/>
            </a:endParaRPr>
          </a:p>
        </p:txBody>
      </p:sp>
      <p:sp>
        <p:nvSpPr>
          <p:cNvPr id="11427" name="Google Shape;11427;p78"/>
          <p:cNvSpPr/>
          <p:nvPr/>
        </p:nvSpPr>
        <p:spPr>
          <a:xfrm>
            <a:off x="3628000" y="3062325"/>
            <a:ext cx="572700" cy="5727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8"/>
          <p:cNvSpPr/>
          <p:nvPr/>
        </p:nvSpPr>
        <p:spPr>
          <a:xfrm>
            <a:off x="4285650" y="3062325"/>
            <a:ext cx="572700" cy="5727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8"/>
          <p:cNvSpPr/>
          <p:nvPr/>
        </p:nvSpPr>
        <p:spPr>
          <a:xfrm>
            <a:off x="4943300" y="3062325"/>
            <a:ext cx="572700" cy="5727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8"/>
          <p:cNvSpPr/>
          <p:nvPr/>
        </p:nvSpPr>
        <p:spPr>
          <a:xfrm>
            <a:off x="3757952" y="3192104"/>
            <a:ext cx="312795" cy="313141"/>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31" name="Google Shape;11431;p78"/>
          <p:cNvGrpSpPr/>
          <p:nvPr/>
        </p:nvGrpSpPr>
        <p:grpSpPr>
          <a:xfrm>
            <a:off x="4415427" y="3192274"/>
            <a:ext cx="313146" cy="312800"/>
            <a:chOff x="3303268" y="3817349"/>
            <a:chExt cx="346056" cy="345674"/>
          </a:xfrm>
        </p:grpSpPr>
        <p:sp>
          <p:nvSpPr>
            <p:cNvPr id="11432" name="Google Shape;11432;p78"/>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8"/>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8"/>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8"/>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6" name="Google Shape;11436;p78"/>
          <p:cNvGrpSpPr/>
          <p:nvPr/>
        </p:nvGrpSpPr>
        <p:grpSpPr>
          <a:xfrm>
            <a:off x="5073077" y="3192274"/>
            <a:ext cx="313146" cy="312800"/>
            <a:chOff x="3752358" y="3817349"/>
            <a:chExt cx="346056" cy="345674"/>
          </a:xfrm>
        </p:grpSpPr>
        <p:sp>
          <p:nvSpPr>
            <p:cNvPr id="11437" name="Google Shape;11437;p78"/>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8"/>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8"/>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8"/>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1" name="Google Shape;11441;p78"/>
          <p:cNvGrpSpPr/>
          <p:nvPr/>
        </p:nvGrpSpPr>
        <p:grpSpPr>
          <a:xfrm>
            <a:off x="1592495" y="-421018"/>
            <a:ext cx="904761" cy="2635790"/>
            <a:chOff x="6103076" y="-93868"/>
            <a:chExt cx="904761" cy="2635790"/>
          </a:xfrm>
        </p:grpSpPr>
        <p:grpSp>
          <p:nvGrpSpPr>
            <p:cNvPr id="11442" name="Google Shape;11442;p78"/>
            <p:cNvGrpSpPr/>
            <p:nvPr/>
          </p:nvGrpSpPr>
          <p:grpSpPr>
            <a:xfrm>
              <a:off x="6217254" y="-93868"/>
              <a:ext cx="676404" cy="2635790"/>
              <a:chOff x="6992560" y="76657"/>
              <a:chExt cx="676404" cy="2635790"/>
            </a:xfrm>
          </p:grpSpPr>
          <p:sp>
            <p:nvSpPr>
              <p:cNvPr id="11443" name="Google Shape;11443;p78"/>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44" name="Google Shape;11444;p78"/>
              <p:cNvGrpSpPr/>
              <p:nvPr/>
            </p:nvGrpSpPr>
            <p:grpSpPr>
              <a:xfrm>
                <a:off x="6992560" y="76657"/>
                <a:ext cx="676404" cy="2635790"/>
                <a:chOff x="6992560" y="76657"/>
                <a:chExt cx="676404" cy="2635790"/>
              </a:xfrm>
            </p:grpSpPr>
            <p:sp>
              <p:nvSpPr>
                <p:cNvPr id="11445" name="Google Shape;11445;p78"/>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8"/>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8"/>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8"/>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8"/>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8"/>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8"/>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8"/>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8"/>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8"/>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8"/>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8"/>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8"/>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8"/>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8"/>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8"/>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8"/>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8"/>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8"/>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8"/>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65" name="Google Shape;11465;p78"/>
            <p:cNvGrpSpPr/>
            <p:nvPr/>
          </p:nvGrpSpPr>
          <p:grpSpPr>
            <a:xfrm>
              <a:off x="6103076" y="-93868"/>
              <a:ext cx="904761" cy="2635790"/>
              <a:chOff x="3005950" y="538925"/>
              <a:chExt cx="1581750" cy="4608025"/>
            </a:xfrm>
          </p:grpSpPr>
          <p:sp>
            <p:nvSpPr>
              <p:cNvPr id="11466" name="Google Shape;11466;p78"/>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8"/>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8"/>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8"/>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8"/>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8"/>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8"/>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8"/>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8"/>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8"/>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8"/>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8"/>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8"/>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8"/>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8"/>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8"/>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8"/>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8"/>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8"/>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8"/>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8"/>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8"/>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8"/>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8"/>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8"/>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8"/>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8"/>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8"/>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94" name="Google Shape;11494;p78"/>
          <p:cNvGrpSpPr/>
          <p:nvPr/>
        </p:nvGrpSpPr>
        <p:grpSpPr>
          <a:xfrm>
            <a:off x="1380611" y="3768229"/>
            <a:ext cx="390854" cy="411698"/>
            <a:chOff x="5232406" y="2094648"/>
            <a:chExt cx="586515" cy="617793"/>
          </a:xfrm>
        </p:grpSpPr>
        <p:sp>
          <p:nvSpPr>
            <p:cNvPr id="11495" name="Google Shape;11495;p78"/>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8"/>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8"/>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8" name="Google Shape;11498;p78"/>
          <p:cNvGrpSpPr/>
          <p:nvPr/>
        </p:nvGrpSpPr>
        <p:grpSpPr>
          <a:xfrm>
            <a:off x="6646745" y="-421018"/>
            <a:ext cx="904761" cy="2635790"/>
            <a:chOff x="6103076" y="-93868"/>
            <a:chExt cx="904761" cy="2635790"/>
          </a:xfrm>
        </p:grpSpPr>
        <p:grpSp>
          <p:nvGrpSpPr>
            <p:cNvPr id="11499" name="Google Shape;11499;p78"/>
            <p:cNvGrpSpPr/>
            <p:nvPr/>
          </p:nvGrpSpPr>
          <p:grpSpPr>
            <a:xfrm>
              <a:off x="6217254" y="-93868"/>
              <a:ext cx="676404" cy="2635790"/>
              <a:chOff x="6992560" y="76657"/>
              <a:chExt cx="676404" cy="2635790"/>
            </a:xfrm>
          </p:grpSpPr>
          <p:sp>
            <p:nvSpPr>
              <p:cNvPr id="11500" name="Google Shape;11500;p78"/>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1" name="Google Shape;11501;p78"/>
              <p:cNvGrpSpPr/>
              <p:nvPr/>
            </p:nvGrpSpPr>
            <p:grpSpPr>
              <a:xfrm>
                <a:off x="6992560" y="76657"/>
                <a:ext cx="676404" cy="2635790"/>
                <a:chOff x="6992560" y="76657"/>
                <a:chExt cx="676404" cy="2635790"/>
              </a:xfrm>
            </p:grpSpPr>
            <p:sp>
              <p:nvSpPr>
                <p:cNvPr id="11502" name="Google Shape;11502;p78"/>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8"/>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8"/>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8"/>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8"/>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8"/>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8"/>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8"/>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8"/>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8"/>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8"/>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8"/>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8"/>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8"/>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8"/>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8"/>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8"/>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8"/>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8"/>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8"/>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22" name="Google Shape;11522;p78"/>
            <p:cNvGrpSpPr/>
            <p:nvPr/>
          </p:nvGrpSpPr>
          <p:grpSpPr>
            <a:xfrm>
              <a:off x="6103076" y="-93868"/>
              <a:ext cx="904761" cy="2635790"/>
              <a:chOff x="3005950" y="538925"/>
              <a:chExt cx="1581750" cy="4608025"/>
            </a:xfrm>
          </p:grpSpPr>
          <p:sp>
            <p:nvSpPr>
              <p:cNvPr id="11523" name="Google Shape;11523;p78"/>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8"/>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8"/>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8"/>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8"/>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8"/>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8"/>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8"/>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8"/>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8"/>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8"/>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8"/>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8"/>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8"/>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8"/>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8"/>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8"/>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8"/>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8"/>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8"/>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8"/>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8"/>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8"/>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8"/>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8"/>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8"/>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8"/>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8"/>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1554"/>
        <p:cNvGrpSpPr/>
        <p:nvPr/>
      </p:nvGrpSpPr>
      <p:grpSpPr>
        <a:xfrm>
          <a:off x="0" y="0"/>
          <a:ext cx="0" cy="0"/>
          <a:chOff x="0" y="0"/>
          <a:chExt cx="0" cy="0"/>
        </a:xfrm>
      </p:grpSpPr>
      <p:sp>
        <p:nvSpPr>
          <p:cNvPr id="11555" name="Google Shape;11555;p79"/>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ICON </a:t>
            </a:r>
            <a:r>
              <a:rPr lang="en">
                <a:solidFill>
                  <a:schemeClr val="dk1"/>
                </a:solidFill>
              </a:rPr>
              <a:t>PACK</a:t>
            </a:r>
            <a:endParaRPr>
              <a:solidFill>
                <a:schemeClr val="dk1"/>
              </a:solidFill>
            </a:endParaRPr>
          </a:p>
        </p:txBody>
      </p:sp>
      <p:grpSp>
        <p:nvGrpSpPr>
          <p:cNvPr id="11556" name="Google Shape;11556;p79"/>
          <p:cNvGrpSpPr/>
          <p:nvPr/>
        </p:nvGrpSpPr>
        <p:grpSpPr>
          <a:xfrm>
            <a:off x="3382644" y="-321214"/>
            <a:ext cx="226462" cy="1338982"/>
            <a:chOff x="1732769" y="-87277"/>
            <a:chExt cx="226462" cy="1338982"/>
          </a:xfrm>
        </p:grpSpPr>
        <p:grpSp>
          <p:nvGrpSpPr>
            <p:cNvPr id="11557" name="Google Shape;11557;p79"/>
            <p:cNvGrpSpPr/>
            <p:nvPr/>
          </p:nvGrpSpPr>
          <p:grpSpPr>
            <a:xfrm>
              <a:off x="1732769" y="-87276"/>
              <a:ext cx="226462" cy="1338981"/>
              <a:chOff x="3247110" y="-43551"/>
              <a:chExt cx="586538" cy="3467965"/>
            </a:xfrm>
          </p:grpSpPr>
          <p:sp>
            <p:nvSpPr>
              <p:cNvPr id="11558" name="Google Shape;11558;p79"/>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9"/>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9"/>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9"/>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9"/>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9"/>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9"/>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9"/>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9"/>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9"/>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9"/>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9"/>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9"/>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9"/>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9"/>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9"/>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9"/>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79"/>
            <p:cNvGrpSpPr/>
            <p:nvPr/>
          </p:nvGrpSpPr>
          <p:grpSpPr>
            <a:xfrm>
              <a:off x="1732786" y="-87277"/>
              <a:ext cx="226446" cy="1338882"/>
              <a:chOff x="3355550" y="288525"/>
              <a:chExt cx="867275" cy="5127850"/>
            </a:xfrm>
          </p:grpSpPr>
          <p:sp>
            <p:nvSpPr>
              <p:cNvPr id="11576" name="Google Shape;11576;p79"/>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9"/>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9"/>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9"/>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9"/>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9"/>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9"/>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9"/>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9"/>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9"/>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9"/>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9"/>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9"/>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9"/>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9"/>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9"/>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9"/>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9"/>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9"/>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9"/>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9"/>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9"/>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9"/>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9"/>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9"/>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9"/>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9"/>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03" name="Google Shape;11603;p79"/>
          <p:cNvGrpSpPr/>
          <p:nvPr/>
        </p:nvGrpSpPr>
        <p:grpSpPr>
          <a:xfrm>
            <a:off x="5534894" y="-321214"/>
            <a:ext cx="226462" cy="1338982"/>
            <a:chOff x="1732769" y="-87277"/>
            <a:chExt cx="226462" cy="1338982"/>
          </a:xfrm>
        </p:grpSpPr>
        <p:grpSp>
          <p:nvGrpSpPr>
            <p:cNvPr id="11604" name="Google Shape;11604;p79"/>
            <p:cNvGrpSpPr/>
            <p:nvPr/>
          </p:nvGrpSpPr>
          <p:grpSpPr>
            <a:xfrm>
              <a:off x="1732769" y="-87276"/>
              <a:ext cx="226462" cy="1338981"/>
              <a:chOff x="3247110" y="-43551"/>
              <a:chExt cx="586538" cy="3467965"/>
            </a:xfrm>
          </p:grpSpPr>
          <p:sp>
            <p:nvSpPr>
              <p:cNvPr id="11605" name="Google Shape;11605;p79"/>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9"/>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9"/>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9"/>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9"/>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9"/>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9"/>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9"/>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9"/>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9"/>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9"/>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9"/>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9"/>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9"/>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9"/>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9"/>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9"/>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79"/>
            <p:cNvGrpSpPr/>
            <p:nvPr/>
          </p:nvGrpSpPr>
          <p:grpSpPr>
            <a:xfrm>
              <a:off x="1732786" y="-87277"/>
              <a:ext cx="226446" cy="1338882"/>
              <a:chOff x="3355550" y="288525"/>
              <a:chExt cx="867275" cy="5127850"/>
            </a:xfrm>
          </p:grpSpPr>
          <p:sp>
            <p:nvSpPr>
              <p:cNvPr id="11623" name="Google Shape;11623;p79"/>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9"/>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79"/>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9"/>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9"/>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9"/>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79"/>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9"/>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9"/>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9"/>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9"/>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9"/>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9"/>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9"/>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9"/>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79"/>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9"/>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9"/>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9"/>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9"/>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9"/>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9"/>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9"/>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9"/>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9"/>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9"/>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9"/>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50" name="Google Shape;11650;p79"/>
          <p:cNvGrpSpPr/>
          <p:nvPr/>
        </p:nvGrpSpPr>
        <p:grpSpPr>
          <a:xfrm>
            <a:off x="4675356" y="3960889"/>
            <a:ext cx="509834" cy="517100"/>
            <a:chOff x="2904225" y="4072950"/>
            <a:chExt cx="459600" cy="466150"/>
          </a:xfrm>
        </p:grpSpPr>
        <p:sp>
          <p:nvSpPr>
            <p:cNvPr id="11651" name="Google Shape;11651;p79"/>
            <p:cNvSpPr/>
            <p:nvPr/>
          </p:nvSpPr>
          <p:spPr>
            <a:xfrm>
              <a:off x="3316475" y="4398000"/>
              <a:ext cx="26525" cy="21750"/>
            </a:xfrm>
            <a:custGeom>
              <a:avLst/>
              <a:gdLst/>
              <a:ahLst/>
              <a:cxnLst/>
              <a:rect l="l" t="t" r="r" b="b"/>
              <a:pathLst>
                <a:path w="1061" h="870" extrusionOk="0">
                  <a:moveTo>
                    <a:pt x="203" y="0"/>
                  </a:moveTo>
                  <a:lnTo>
                    <a:pt x="0" y="512"/>
                  </a:lnTo>
                  <a:lnTo>
                    <a:pt x="858" y="869"/>
                  </a:lnTo>
                  <a:lnTo>
                    <a:pt x="1060" y="357"/>
                  </a:lnTo>
                  <a:lnTo>
                    <a:pt x="2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9"/>
            <p:cNvSpPr/>
            <p:nvPr/>
          </p:nvSpPr>
          <p:spPr>
            <a:xfrm>
              <a:off x="2919400" y="4399175"/>
              <a:ext cx="26525" cy="21750"/>
            </a:xfrm>
            <a:custGeom>
              <a:avLst/>
              <a:gdLst/>
              <a:ahLst/>
              <a:cxnLst/>
              <a:rect l="l" t="t" r="r" b="b"/>
              <a:pathLst>
                <a:path w="1061" h="870" extrusionOk="0">
                  <a:moveTo>
                    <a:pt x="858" y="1"/>
                  </a:moveTo>
                  <a:lnTo>
                    <a:pt x="1" y="358"/>
                  </a:lnTo>
                  <a:lnTo>
                    <a:pt x="215" y="870"/>
                  </a:lnTo>
                  <a:lnTo>
                    <a:pt x="1060" y="513"/>
                  </a:lnTo>
                  <a:lnTo>
                    <a:pt x="8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9"/>
            <p:cNvSpPr/>
            <p:nvPr/>
          </p:nvSpPr>
          <p:spPr>
            <a:xfrm>
              <a:off x="3334025" y="4320300"/>
              <a:ext cx="23250" cy="13725"/>
            </a:xfrm>
            <a:custGeom>
              <a:avLst/>
              <a:gdLst/>
              <a:ahLst/>
              <a:cxnLst/>
              <a:rect l="l" t="t" r="r" b="b"/>
              <a:pathLst>
                <a:path w="930" h="549" extrusionOk="0">
                  <a:moveTo>
                    <a:pt x="1" y="1"/>
                  </a:moveTo>
                  <a:lnTo>
                    <a:pt x="1" y="548"/>
                  </a:lnTo>
                  <a:lnTo>
                    <a:pt x="930" y="548"/>
                  </a:lnTo>
                  <a:lnTo>
                    <a:pt x="9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9"/>
            <p:cNvSpPr/>
            <p:nvPr/>
          </p:nvSpPr>
          <p:spPr>
            <a:xfrm>
              <a:off x="2918500" y="4234875"/>
              <a:ext cx="26525" cy="21450"/>
            </a:xfrm>
            <a:custGeom>
              <a:avLst/>
              <a:gdLst/>
              <a:ahLst/>
              <a:cxnLst/>
              <a:rect l="l" t="t" r="r" b="b"/>
              <a:pathLst>
                <a:path w="1061" h="858" extrusionOk="0">
                  <a:moveTo>
                    <a:pt x="215" y="1"/>
                  </a:moveTo>
                  <a:lnTo>
                    <a:pt x="1" y="513"/>
                  </a:lnTo>
                  <a:lnTo>
                    <a:pt x="858" y="858"/>
                  </a:lnTo>
                  <a:lnTo>
                    <a:pt x="1060" y="346"/>
                  </a:lnTo>
                  <a:lnTo>
                    <a:pt x="2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9"/>
            <p:cNvSpPr/>
            <p:nvPr/>
          </p:nvSpPr>
          <p:spPr>
            <a:xfrm>
              <a:off x="2904225" y="4320300"/>
              <a:ext cx="23225" cy="13725"/>
            </a:xfrm>
            <a:custGeom>
              <a:avLst/>
              <a:gdLst/>
              <a:ahLst/>
              <a:cxnLst/>
              <a:rect l="l" t="t" r="r" b="b"/>
              <a:pathLst>
                <a:path w="929" h="549" extrusionOk="0">
                  <a:moveTo>
                    <a:pt x="0" y="1"/>
                  </a:moveTo>
                  <a:lnTo>
                    <a:pt x="0" y="548"/>
                  </a:lnTo>
                  <a:lnTo>
                    <a:pt x="929" y="548"/>
                  </a:lnTo>
                  <a:lnTo>
                    <a:pt x="9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9"/>
            <p:cNvSpPr/>
            <p:nvPr/>
          </p:nvSpPr>
          <p:spPr>
            <a:xfrm>
              <a:off x="3316175" y="4233400"/>
              <a:ext cx="26525" cy="21450"/>
            </a:xfrm>
            <a:custGeom>
              <a:avLst/>
              <a:gdLst/>
              <a:ahLst/>
              <a:cxnLst/>
              <a:rect l="l" t="t" r="r" b="b"/>
              <a:pathLst>
                <a:path w="1061" h="858" extrusionOk="0">
                  <a:moveTo>
                    <a:pt x="846" y="0"/>
                  </a:moveTo>
                  <a:lnTo>
                    <a:pt x="1" y="357"/>
                  </a:lnTo>
                  <a:lnTo>
                    <a:pt x="203" y="857"/>
                  </a:lnTo>
                  <a:lnTo>
                    <a:pt x="1060" y="512"/>
                  </a:lnTo>
                  <a:lnTo>
                    <a:pt x="8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9"/>
            <p:cNvSpPr/>
            <p:nvPr/>
          </p:nvSpPr>
          <p:spPr>
            <a:xfrm>
              <a:off x="2965525" y="4465850"/>
              <a:ext cx="26225" cy="26225"/>
            </a:xfrm>
            <a:custGeom>
              <a:avLst/>
              <a:gdLst/>
              <a:ahLst/>
              <a:cxnLst/>
              <a:rect l="l" t="t" r="r" b="b"/>
              <a:pathLst>
                <a:path w="1049" h="1049" extrusionOk="0">
                  <a:moveTo>
                    <a:pt x="656" y="1"/>
                  </a:moveTo>
                  <a:lnTo>
                    <a:pt x="1" y="656"/>
                  </a:lnTo>
                  <a:lnTo>
                    <a:pt x="394" y="1049"/>
                  </a:lnTo>
                  <a:lnTo>
                    <a:pt x="1049" y="394"/>
                  </a:lnTo>
                  <a:lnTo>
                    <a:pt x="65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9"/>
            <p:cNvSpPr/>
            <p:nvPr/>
          </p:nvSpPr>
          <p:spPr>
            <a:xfrm>
              <a:off x="2965525" y="4162250"/>
              <a:ext cx="26225" cy="25925"/>
            </a:xfrm>
            <a:custGeom>
              <a:avLst/>
              <a:gdLst/>
              <a:ahLst/>
              <a:cxnLst/>
              <a:rect l="l" t="t" r="r" b="b"/>
              <a:pathLst>
                <a:path w="1049" h="1037" extrusionOk="0">
                  <a:moveTo>
                    <a:pt x="394" y="0"/>
                  </a:moveTo>
                  <a:lnTo>
                    <a:pt x="1" y="393"/>
                  </a:lnTo>
                  <a:lnTo>
                    <a:pt x="656" y="1036"/>
                  </a:lnTo>
                  <a:lnTo>
                    <a:pt x="1049" y="655"/>
                  </a:lnTo>
                  <a:lnTo>
                    <a:pt x="3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9"/>
            <p:cNvSpPr/>
            <p:nvPr/>
          </p:nvSpPr>
          <p:spPr>
            <a:xfrm>
              <a:off x="2923275" y="4072950"/>
              <a:ext cx="440550" cy="466150"/>
            </a:xfrm>
            <a:custGeom>
              <a:avLst/>
              <a:gdLst/>
              <a:ahLst/>
              <a:cxnLst/>
              <a:rect l="l" t="t" r="r" b="b"/>
              <a:pathLst>
                <a:path w="17622" h="18646" extrusionOk="0">
                  <a:moveTo>
                    <a:pt x="16038" y="548"/>
                  </a:moveTo>
                  <a:lnTo>
                    <a:pt x="16038" y="1251"/>
                  </a:lnTo>
                  <a:lnTo>
                    <a:pt x="572" y="1251"/>
                  </a:lnTo>
                  <a:lnTo>
                    <a:pt x="572" y="548"/>
                  </a:lnTo>
                  <a:close/>
                  <a:moveTo>
                    <a:pt x="12919" y="1798"/>
                  </a:moveTo>
                  <a:lnTo>
                    <a:pt x="12919" y="4418"/>
                  </a:lnTo>
                  <a:cubicBezTo>
                    <a:pt x="11657" y="3394"/>
                    <a:pt x="10037" y="2787"/>
                    <a:pt x="8299" y="2787"/>
                  </a:cubicBezTo>
                  <a:cubicBezTo>
                    <a:pt x="6537" y="2787"/>
                    <a:pt x="4929" y="3394"/>
                    <a:pt x="3667" y="4418"/>
                  </a:cubicBezTo>
                  <a:lnTo>
                    <a:pt x="3667" y="1798"/>
                  </a:lnTo>
                  <a:close/>
                  <a:moveTo>
                    <a:pt x="8299" y="8287"/>
                  </a:moveTo>
                  <a:cubicBezTo>
                    <a:pt x="8680" y="8287"/>
                    <a:pt x="9049" y="8406"/>
                    <a:pt x="9347" y="8609"/>
                  </a:cubicBezTo>
                  <a:cubicBezTo>
                    <a:pt x="9097" y="8644"/>
                    <a:pt x="8859" y="8728"/>
                    <a:pt x="8656" y="8883"/>
                  </a:cubicBezTo>
                  <a:cubicBezTo>
                    <a:pt x="8632" y="8895"/>
                    <a:pt x="8620" y="8906"/>
                    <a:pt x="8609" y="8906"/>
                  </a:cubicBezTo>
                  <a:lnTo>
                    <a:pt x="8597" y="8930"/>
                  </a:lnTo>
                  <a:cubicBezTo>
                    <a:pt x="8573" y="8942"/>
                    <a:pt x="8561" y="8942"/>
                    <a:pt x="8561" y="8954"/>
                  </a:cubicBezTo>
                  <a:lnTo>
                    <a:pt x="8525" y="8990"/>
                  </a:lnTo>
                  <a:cubicBezTo>
                    <a:pt x="8513" y="8990"/>
                    <a:pt x="8513" y="9002"/>
                    <a:pt x="8501" y="9002"/>
                  </a:cubicBezTo>
                  <a:lnTo>
                    <a:pt x="8454" y="9049"/>
                  </a:lnTo>
                  <a:lnTo>
                    <a:pt x="8251" y="9252"/>
                  </a:lnTo>
                  <a:lnTo>
                    <a:pt x="8037" y="9466"/>
                  </a:lnTo>
                  <a:cubicBezTo>
                    <a:pt x="7835" y="9668"/>
                    <a:pt x="7680" y="9954"/>
                    <a:pt x="7620" y="10240"/>
                  </a:cubicBezTo>
                  <a:cubicBezTo>
                    <a:pt x="7608" y="10347"/>
                    <a:pt x="7596" y="10430"/>
                    <a:pt x="7596" y="10538"/>
                  </a:cubicBezTo>
                  <a:cubicBezTo>
                    <a:pt x="7585" y="10680"/>
                    <a:pt x="7596" y="10835"/>
                    <a:pt x="7644" y="10966"/>
                  </a:cubicBezTo>
                  <a:cubicBezTo>
                    <a:pt x="7716" y="11204"/>
                    <a:pt x="7847" y="11419"/>
                    <a:pt x="8025" y="11609"/>
                  </a:cubicBezTo>
                  <a:lnTo>
                    <a:pt x="8478" y="12050"/>
                  </a:lnTo>
                  <a:cubicBezTo>
                    <a:pt x="8418" y="12050"/>
                    <a:pt x="8358" y="12073"/>
                    <a:pt x="8299" y="12073"/>
                  </a:cubicBezTo>
                  <a:cubicBezTo>
                    <a:pt x="7251" y="12073"/>
                    <a:pt x="6406" y="11216"/>
                    <a:pt x="6406" y="10180"/>
                  </a:cubicBezTo>
                  <a:cubicBezTo>
                    <a:pt x="6406" y="9133"/>
                    <a:pt x="7251" y="8287"/>
                    <a:pt x="8299" y="8287"/>
                  </a:cubicBezTo>
                  <a:close/>
                  <a:moveTo>
                    <a:pt x="9489" y="9170"/>
                  </a:moveTo>
                  <a:cubicBezTo>
                    <a:pt x="9656" y="9170"/>
                    <a:pt x="9826" y="9212"/>
                    <a:pt x="9978" y="9299"/>
                  </a:cubicBezTo>
                  <a:lnTo>
                    <a:pt x="9990" y="9311"/>
                  </a:lnTo>
                  <a:cubicBezTo>
                    <a:pt x="10049" y="9359"/>
                    <a:pt x="10121" y="9406"/>
                    <a:pt x="10168" y="9466"/>
                  </a:cubicBezTo>
                  <a:lnTo>
                    <a:pt x="11109" y="10407"/>
                  </a:lnTo>
                  <a:cubicBezTo>
                    <a:pt x="11287" y="10585"/>
                    <a:pt x="11383" y="10835"/>
                    <a:pt x="11383" y="11085"/>
                  </a:cubicBezTo>
                  <a:cubicBezTo>
                    <a:pt x="11383" y="11335"/>
                    <a:pt x="11287" y="11597"/>
                    <a:pt x="11109" y="11776"/>
                  </a:cubicBezTo>
                  <a:lnTo>
                    <a:pt x="10668" y="12204"/>
                  </a:lnTo>
                  <a:cubicBezTo>
                    <a:pt x="10490" y="12383"/>
                    <a:pt x="10240" y="12490"/>
                    <a:pt x="9990" y="12490"/>
                  </a:cubicBezTo>
                  <a:cubicBezTo>
                    <a:pt x="9740" y="12490"/>
                    <a:pt x="9478" y="12383"/>
                    <a:pt x="9299" y="12204"/>
                  </a:cubicBezTo>
                  <a:lnTo>
                    <a:pt x="9180" y="12085"/>
                  </a:lnTo>
                  <a:lnTo>
                    <a:pt x="8418" y="11216"/>
                  </a:lnTo>
                  <a:cubicBezTo>
                    <a:pt x="8323" y="11133"/>
                    <a:pt x="8251" y="11014"/>
                    <a:pt x="8192" y="10895"/>
                  </a:cubicBezTo>
                  <a:cubicBezTo>
                    <a:pt x="8192" y="10883"/>
                    <a:pt x="8180" y="10859"/>
                    <a:pt x="8180" y="10847"/>
                  </a:cubicBezTo>
                  <a:cubicBezTo>
                    <a:pt x="8180" y="10835"/>
                    <a:pt x="8156" y="10823"/>
                    <a:pt x="8156" y="10800"/>
                  </a:cubicBezTo>
                  <a:cubicBezTo>
                    <a:pt x="8156" y="10788"/>
                    <a:pt x="8144" y="10776"/>
                    <a:pt x="8144" y="10764"/>
                  </a:cubicBezTo>
                  <a:cubicBezTo>
                    <a:pt x="8144" y="10728"/>
                    <a:pt x="8132" y="10716"/>
                    <a:pt x="8132" y="10680"/>
                  </a:cubicBezTo>
                  <a:cubicBezTo>
                    <a:pt x="8132" y="10645"/>
                    <a:pt x="8120" y="10597"/>
                    <a:pt x="8120" y="10538"/>
                  </a:cubicBezTo>
                  <a:cubicBezTo>
                    <a:pt x="8120" y="10490"/>
                    <a:pt x="8120" y="10442"/>
                    <a:pt x="8132" y="10383"/>
                  </a:cubicBezTo>
                  <a:cubicBezTo>
                    <a:pt x="8156" y="10180"/>
                    <a:pt x="8251" y="10002"/>
                    <a:pt x="8394" y="9847"/>
                  </a:cubicBezTo>
                  <a:lnTo>
                    <a:pt x="8811" y="9430"/>
                  </a:lnTo>
                  <a:cubicBezTo>
                    <a:pt x="8823" y="9418"/>
                    <a:pt x="8847" y="9406"/>
                    <a:pt x="8870" y="9395"/>
                  </a:cubicBezTo>
                  <a:cubicBezTo>
                    <a:pt x="8882" y="9371"/>
                    <a:pt x="8918" y="9359"/>
                    <a:pt x="8930" y="9347"/>
                  </a:cubicBezTo>
                  <a:cubicBezTo>
                    <a:pt x="9092" y="9230"/>
                    <a:pt x="9289" y="9170"/>
                    <a:pt x="9489" y="9170"/>
                  </a:cubicBezTo>
                  <a:close/>
                  <a:moveTo>
                    <a:pt x="8299" y="3334"/>
                  </a:moveTo>
                  <a:cubicBezTo>
                    <a:pt x="12061" y="3334"/>
                    <a:pt x="15121" y="6394"/>
                    <a:pt x="15121" y="10168"/>
                  </a:cubicBezTo>
                  <a:cubicBezTo>
                    <a:pt x="15121" y="11502"/>
                    <a:pt x="14740" y="12788"/>
                    <a:pt x="14026" y="13883"/>
                  </a:cubicBezTo>
                  <a:lnTo>
                    <a:pt x="12966" y="12824"/>
                  </a:lnTo>
                  <a:cubicBezTo>
                    <a:pt x="13431" y="12026"/>
                    <a:pt x="13681" y="11097"/>
                    <a:pt x="13681" y="10168"/>
                  </a:cubicBezTo>
                  <a:cubicBezTo>
                    <a:pt x="13681" y="9692"/>
                    <a:pt x="13621" y="9216"/>
                    <a:pt x="13490" y="8752"/>
                  </a:cubicBezTo>
                  <a:lnTo>
                    <a:pt x="12954" y="8895"/>
                  </a:lnTo>
                  <a:cubicBezTo>
                    <a:pt x="13061" y="9311"/>
                    <a:pt x="13121" y="9728"/>
                    <a:pt x="13121" y="10168"/>
                  </a:cubicBezTo>
                  <a:cubicBezTo>
                    <a:pt x="13121" y="10954"/>
                    <a:pt x="12919" y="11728"/>
                    <a:pt x="12549" y="12431"/>
                  </a:cubicBezTo>
                  <a:lnTo>
                    <a:pt x="11835" y="11716"/>
                  </a:lnTo>
                  <a:cubicBezTo>
                    <a:pt x="11942" y="11502"/>
                    <a:pt x="11990" y="11276"/>
                    <a:pt x="11990" y="11061"/>
                  </a:cubicBezTo>
                  <a:cubicBezTo>
                    <a:pt x="11990" y="10657"/>
                    <a:pt x="11823" y="10264"/>
                    <a:pt x="11537" y="9990"/>
                  </a:cubicBezTo>
                  <a:lnTo>
                    <a:pt x="10597" y="9049"/>
                  </a:lnTo>
                  <a:cubicBezTo>
                    <a:pt x="10525" y="8978"/>
                    <a:pt x="10442" y="8895"/>
                    <a:pt x="10347" y="8835"/>
                  </a:cubicBezTo>
                  <a:cubicBezTo>
                    <a:pt x="9882" y="8144"/>
                    <a:pt x="9132" y="7740"/>
                    <a:pt x="8299" y="7740"/>
                  </a:cubicBezTo>
                  <a:cubicBezTo>
                    <a:pt x="6942" y="7740"/>
                    <a:pt x="5834" y="8835"/>
                    <a:pt x="5834" y="10192"/>
                  </a:cubicBezTo>
                  <a:cubicBezTo>
                    <a:pt x="5834" y="11550"/>
                    <a:pt x="6942" y="12645"/>
                    <a:pt x="8299" y="12645"/>
                  </a:cubicBezTo>
                  <a:cubicBezTo>
                    <a:pt x="8513" y="12645"/>
                    <a:pt x="8739" y="12621"/>
                    <a:pt x="8954" y="12562"/>
                  </a:cubicBezTo>
                  <a:lnTo>
                    <a:pt x="8978" y="12585"/>
                  </a:lnTo>
                  <a:cubicBezTo>
                    <a:pt x="9263" y="12871"/>
                    <a:pt x="9644" y="13038"/>
                    <a:pt x="10049" y="13038"/>
                  </a:cubicBezTo>
                  <a:cubicBezTo>
                    <a:pt x="10287" y="13038"/>
                    <a:pt x="10514" y="12990"/>
                    <a:pt x="10704" y="12883"/>
                  </a:cubicBezTo>
                  <a:lnTo>
                    <a:pt x="11573" y="13752"/>
                  </a:lnTo>
                  <a:cubicBezTo>
                    <a:pt x="10680" y="14586"/>
                    <a:pt x="9513" y="15026"/>
                    <a:pt x="8299" y="15026"/>
                  </a:cubicBezTo>
                  <a:cubicBezTo>
                    <a:pt x="8013" y="15026"/>
                    <a:pt x="7727" y="15002"/>
                    <a:pt x="7466" y="14955"/>
                  </a:cubicBezTo>
                  <a:lnTo>
                    <a:pt x="7370" y="15502"/>
                  </a:lnTo>
                  <a:cubicBezTo>
                    <a:pt x="7668" y="15562"/>
                    <a:pt x="7977" y="15586"/>
                    <a:pt x="8299" y="15586"/>
                  </a:cubicBezTo>
                  <a:cubicBezTo>
                    <a:pt x="9680" y="15586"/>
                    <a:pt x="10954" y="15074"/>
                    <a:pt x="11954" y="14133"/>
                  </a:cubicBezTo>
                  <a:lnTo>
                    <a:pt x="12978" y="15169"/>
                  </a:lnTo>
                  <a:cubicBezTo>
                    <a:pt x="11716" y="16336"/>
                    <a:pt x="10049" y="16991"/>
                    <a:pt x="8299" y="16991"/>
                  </a:cubicBezTo>
                  <a:cubicBezTo>
                    <a:pt x="4525" y="16991"/>
                    <a:pt x="1465" y="13931"/>
                    <a:pt x="1465" y="10168"/>
                  </a:cubicBezTo>
                  <a:cubicBezTo>
                    <a:pt x="1465" y="6394"/>
                    <a:pt x="4525" y="3334"/>
                    <a:pt x="8299" y="3334"/>
                  </a:cubicBezTo>
                  <a:close/>
                  <a:moveTo>
                    <a:pt x="11490" y="12145"/>
                  </a:moveTo>
                  <a:lnTo>
                    <a:pt x="16991" y="17634"/>
                  </a:lnTo>
                  <a:cubicBezTo>
                    <a:pt x="17026" y="17681"/>
                    <a:pt x="17062" y="17741"/>
                    <a:pt x="17062" y="17812"/>
                  </a:cubicBezTo>
                  <a:cubicBezTo>
                    <a:pt x="17074" y="17908"/>
                    <a:pt x="17062" y="17967"/>
                    <a:pt x="17002" y="18003"/>
                  </a:cubicBezTo>
                  <a:cubicBezTo>
                    <a:pt x="16955" y="18050"/>
                    <a:pt x="16895" y="18086"/>
                    <a:pt x="16824" y="18086"/>
                  </a:cubicBezTo>
                  <a:cubicBezTo>
                    <a:pt x="16752" y="18086"/>
                    <a:pt x="16693" y="18050"/>
                    <a:pt x="16645" y="18003"/>
                  </a:cubicBezTo>
                  <a:lnTo>
                    <a:pt x="13752" y="15121"/>
                  </a:lnTo>
                  <a:lnTo>
                    <a:pt x="11133" y="12502"/>
                  </a:lnTo>
                  <a:lnTo>
                    <a:pt x="11311" y="12324"/>
                  </a:lnTo>
                  <a:lnTo>
                    <a:pt x="11490" y="12145"/>
                  </a:lnTo>
                  <a:close/>
                  <a:moveTo>
                    <a:pt x="0" y="1"/>
                  </a:moveTo>
                  <a:lnTo>
                    <a:pt x="0" y="1798"/>
                  </a:lnTo>
                  <a:lnTo>
                    <a:pt x="3096" y="1798"/>
                  </a:lnTo>
                  <a:lnTo>
                    <a:pt x="3096" y="4906"/>
                  </a:lnTo>
                  <a:cubicBezTo>
                    <a:pt x="1751" y="6251"/>
                    <a:pt x="893" y="8109"/>
                    <a:pt x="893" y="10168"/>
                  </a:cubicBezTo>
                  <a:cubicBezTo>
                    <a:pt x="893" y="14240"/>
                    <a:pt x="4215" y="17550"/>
                    <a:pt x="8275" y="17550"/>
                  </a:cubicBezTo>
                  <a:cubicBezTo>
                    <a:pt x="10180" y="17550"/>
                    <a:pt x="11990" y="16836"/>
                    <a:pt x="13371" y="15526"/>
                  </a:cubicBezTo>
                  <a:lnTo>
                    <a:pt x="16252" y="18408"/>
                  </a:lnTo>
                  <a:cubicBezTo>
                    <a:pt x="16407" y="18562"/>
                    <a:pt x="16610" y="18646"/>
                    <a:pt x="16824" y="18646"/>
                  </a:cubicBezTo>
                  <a:cubicBezTo>
                    <a:pt x="17026" y="18646"/>
                    <a:pt x="17241" y="18562"/>
                    <a:pt x="17383" y="18408"/>
                  </a:cubicBezTo>
                  <a:cubicBezTo>
                    <a:pt x="17538" y="18265"/>
                    <a:pt x="17622" y="18050"/>
                    <a:pt x="17622" y="17848"/>
                  </a:cubicBezTo>
                  <a:cubicBezTo>
                    <a:pt x="17622" y="17622"/>
                    <a:pt x="17550" y="17431"/>
                    <a:pt x="17407" y="17265"/>
                  </a:cubicBezTo>
                  <a:lnTo>
                    <a:pt x="14431" y="14288"/>
                  </a:lnTo>
                  <a:cubicBezTo>
                    <a:pt x="15240" y="13062"/>
                    <a:pt x="15681" y="11657"/>
                    <a:pt x="15681" y="10168"/>
                  </a:cubicBezTo>
                  <a:cubicBezTo>
                    <a:pt x="15681" y="8109"/>
                    <a:pt x="14824" y="6251"/>
                    <a:pt x="13478" y="4906"/>
                  </a:cubicBezTo>
                  <a:lnTo>
                    <a:pt x="13478" y="1798"/>
                  </a:lnTo>
                  <a:lnTo>
                    <a:pt x="16574" y="1798"/>
                  </a:lnTo>
                  <a:lnTo>
                    <a:pt x="165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9"/>
            <p:cNvSpPr/>
            <p:nvPr/>
          </p:nvSpPr>
          <p:spPr>
            <a:xfrm>
              <a:off x="3269750" y="4161950"/>
              <a:ext cx="25900" cy="26225"/>
            </a:xfrm>
            <a:custGeom>
              <a:avLst/>
              <a:gdLst/>
              <a:ahLst/>
              <a:cxnLst/>
              <a:rect l="l" t="t" r="r" b="b"/>
              <a:pathLst>
                <a:path w="1036" h="1049" extrusionOk="0">
                  <a:moveTo>
                    <a:pt x="643" y="1"/>
                  </a:moveTo>
                  <a:lnTo>
                    <a:pt x="0" y="655"/>
                  </a:lnTo>
                  <a:lnTo>
                    <a:pt x="381" y="1048"/>
                  </a:lnTo>
                  <a:lnTo>
                    <a:pt x="1036" y="393"/>
                  </a:lnTo>
                  <a:lnTo>
                    <a:pt x="6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9"/>
            <p:cNvSpPr/>
            <p:nvPr/>
          </p:nvSpPr>
          <p:spPr>
            <a:xfrm>
              <a:off x="3036975" y="4192300"/>
              <a:ext cx="208675" cy="71775"/>
            </a:xfrm>
            <a:custGeom>
              <a:avLst/>
              <a:gdLst/>
              <a:ahLst/>
              <a:cxnLst/>
              <a:rect l="l" t="t" r="r" b="b"/>
              <a:pathLst>
                <a:path w="8347" h="2871" extrusionOk="0">
                  <a:moveTo>
                    <a:pt x="3751" y="1"/>
                  </a:moveTo>
                  <a:cubicBezTo>
                    <a:pt x="2334" y="1"/>
                    <a:pt x="1013" y="537"/>
                    <a:pt x="0" y="1525"/>
                  </a:cubicBezTo>
                  <a:lnTo>
                    <a:pt x="381" y="1918"/>
                  </a:lnTo>
                  <a:cubicBezTo>
                    <a:pt x="1286" y="1049"/>
                    <a:pt x="2477" y="572"/>
                    <a:pt x="3751" y="572"/>
                  </a:cubicBezTo>
                  <a:cubicBezTo>
                    <a:pt x="5442" y="572"/>
                    <a:pt x="6989" y="1430"/>
                    <a:pt x="7871" y="2870"/>
                  </a:cubicBezTo>
                  <a:lnTo>
                    <a:pt x="8347" y="2597"/>
                  </a:lnTo>
                  <a:cubicBezTo>
                    <a:pt x="7871" y="1823"/>
                    <a:pt x="7216" y="1180"/>
                    <a:pt x="6430" y="715"/>
                  </a:cubicBezTo>
                  <a:cubicBezTo>
                    <a:pt x="5620" y="251"/>
                    <a:pt x="4680" y="1"/>
                    <a:pt x="37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9"/>
            <p:cNvSpPr/>
            <p:nvPr/>
          </p:nvSpPr>
          <p:spPr>
            <a:xfrm>
              <a:off x="2995900" y="4286675"/>
              <a:ext cx="72050" cy="155400"/>
            </a:xfrm>
            <a:custGeom>
              <a:avLst/>
              <a:gdLst/>
              <a:ahLst/>
              <a:cxnLst/>
              <a:rect l="l" t="t" r="r" b="b"/>
              <a:pathLst>
                <a:path w="2882" h="6216" extrusionOk="0">
                  <a:moveTo>
                    <a:pt x="239" y="0"/>
                  </a:moveTo>
                  <a:cubicBezTo>
                    <a:pt x="72" y="524"/>
                    <a:pt x="0" y="1060"/>
                    <a:pt x="0" y="1608"/>
                  </a:cubicBezTo>
                  <a:cubicBezTo>
                    <a:pt x="0" y="2548"/>
                    <a:pt x="250" y="3489"/>
                    <a:pt x="715" y="4286"/>
                  </a:cubicBezTo>
                  <a:cubicBezTo>
                    <a:pt x="1179" y="5084"/>
                    <a:pt x="1810" y="5751"/>
                    <a:pt x="2608" y="6215"/>
                  </a:cubicBezTo>
                  <a:lnTo>
                    <a:pt x="2882" y="5739"/>
                  </a:lnTo>
                  <a:cubicBezTo>
                    <a:pt x="1429" y="4870"/>
                    <a:pt x="548" y="3322"/>
                    <a:pt x="548" y="1619"/>
                  </a:cubicBezTo>
                  <a:cubicBezTo>
                    <a:pt x="548" y="1119"/>
                    <a:pt x="631" y="631"/>
                    <a:pt x="774" y="167"/>
                  </a:cubicBezTo>
                  <a:lnTo>
                    <a:pt x="2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9"/>
            <p:cNvSpPr/>
            <p:nvPr/>
          </p:nvSpPr>
          <p:spPr>
            <a:xfrm>
              <a:off x="3008100" y="4244400"/>
              <a:ext cx="27400" cy="32775"/>
            </a:xfrm>
            <a:custGeom>
              <a:avLst/>
              <a:gdLst/>
              <a:ahLst/>
              <a:cxnLst/>
              <a:rect l="l" t="t" r="r" b="b"/>
              <a:pathLst>
                <a:path w="1096" h="1311" extrusionOk="0">
                  <a:moveTo>
                    <a:pt x="655" y="1"/>
                  </a:moveTo>
                  <a:cubicBezTo>
                    <a:pt x="405" y="334"/>
                    <a:pt x="179" y="691"/>
                    <a:pt x="1" y="1072"/>
                  </a:cubicBezTo>
                  <a:lnTo>
                    <a:pt x="513" y="1310"/>
                  </a:lnTo>
                  <a:cubicBezTo>
                    <a:pt x="655" y="953"/>
                    <a:pt x="870" y="632"/>
                    <a:pt x="1096" y="346"/>
                  </a:cubicBezTo>
                  <a:lnTo>
                    <a:pt x="6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79"/>
          <p:cNvGrpSpPr/>
          <p:nvPr/>
        </p:nvGrpSpPr>
        <p:grpSpPr>
          <a:xfrm>
            <a:off x="5422209" y="3990438"/>
            <a:ext cx="517100" cy="458002"/>
            <a:chOff x="2230925" y="4099450"/>
            <a:chExt cx="466150" cy="412875"/>
          </a:xfrm>
        </p:grpSpPr>
        <p:sp>
          <p:nvSpPr>
            <p:cNvPr id="11665" name="Google Shape;11665;p79"/>
            <p:cNvSpPr/>
            <p:nvPr/>
          </p:nvSpPr>
          <p:spPr>
            <a:xfrm>
              <a:off x="2430350" y="4099450"/>
              <a:ext cx="14325" cy="13700"/>
            </a:xfrm>
            <a:custGeom>
              <a:avLst/>
              <a:gdLst/>
              <a:ahLst/>
              <a:cxnLst/>
              <a:rect l="l" t="t" r="r" b="b"/>
              <a:pathLst>
                <a:path w="573" h="548" extrusionOk="0">
                  <a:moveTo>
                    <a:pt x="1" y="0"/>
                  </a:moveTo>
                  <a:lnTo>
                    <a:pt x="1" y="548"/>
                  </a:lnTo>
                  <a:lnTo>
                    <a:pt x="572" y="548"/>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9"/>
            <p:cNvSpPr/>
            <p:nvPr/>
          </p:nvSpPr>
          <p:spPr>
            <a:xfrm>
              <a:off x="2555375" y="4146175"/>
              <a:ext cx="14000" cy="13725"/>
            </a:xfrm>
            <a:custGeom>
              <a:avLst/>
              <a:gdLst/>
              <a:ahLst/>
              <a:cxnLst/>
              <a:rect l="l" t="t" r="r" b="b"/>
              <a:pathLst>
                <a:path w="560" h="549" extrusionOk="0">
                  <a:moveTo>
                    <a:pt x="0" y="1"/>
                  </a:moveTo>
                  <a:lnTo>
                    <a:pt x="0"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9"/>
            <p:cNvSpPr/>
            <p:nvPr/>
          </p:nvSpPr>
          <p:spPr>
            <a:xfrm>
              <a:off x="2358625" y="4152725"/>
              <a:ext cx="14000" cy="14025"/>
            </a:xfrm>
            <a:custGeom>
              <a:avLst/>
              <a:gdLst/>
              <a:ahLst/>
              <a:cxnLst/>
              <a:rect l="l" t="t" r="r" b="b"/>
              <a:pathLst>
                <a:path w="560" h="561" extrusionOk="0">
                  <a:moveTo>
                    <a:pt x="0" y="0"/>
                  </a:moveTo>
                  <a:lnTo>
                    <a:pt x="0"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9"/>
            <p:cNvSpPr/>
            <p:nvPr/>
          </p:nvSpPr>
          <p:spPr>
            <a:xfrm>
              <a:off x="2617275" y="4140225"/>
              <a:ext cx="50025" cy="50025"/>
            </a:xfrm>
            <a:custGeom>
              <a:avLst/>
              <a:gdLst/>
              <a:ahLst/>
              <a:cxnLst/>
              <a:rect l="l" t="t" r="r" b="b"/>
              <a:pathLst>
                <a:path w="2001" h="2001" extrusionOk="0">
                  <a:moveTo>
                    <a:pt x="727" y="0"/>
                  </a:moveTo>
                  <a:lnTo>
                    <a:pt x="727" y="715"/>
                  </a:lnTo>
                  <a:lnTo>
                    <a:pt x="1" y="715"/>
                  </a:lnTo>
                  <a:lnTo>
                    <a:pt x="1" y="1262"/>
                  </a:lnTo>
                  <a:lnTo>
                    <a:pt x="727" y="1262"/>
                  </a:lnTo>
                  <a:lnTo>
                    <a:pt x="727" y="2001"/>
                  </a:lnTo>
                  <a:lnTo>
                    <a:pt x="1275" y="2001"/>
                  </a:lnTo>
                  <a:lnTo>
                    <a:pt x="1275" y="1262"/>
                  </a:lnTo>
                  <a:lnTo>
                    <a:pt x="2001" y="1262"/>
                  </a:lnTo>
                  <a:lnTo>
                    <a:pt x="2001" y="715"/>
                  </a:lnTo>
                  <a:lnTo>
                    <a:pt x="1275" y="715"/>
                  </a:lnTo>
                  <a:lnTo>
                    <a:pt x="12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9"/>
            <p:cNvSpPr/>
            <p:nvPr/>
          </p:nvSpPr>
          <p:spPr>
            <a:xfrm>
              <a:off x="2423800" y="4380725"/>
              <a:ext cx="81875" cy="81875"/>
            </a:xfrm>
            <a:custGeom>
              <a:avLst/>
              <a:gdLst/>
              <a:ahLst/>
              <a:cxnLst/>
              <a:rect l="l" t="t" r="r" b="b"/>
              <a:pathLst>
                <a:path w="3275" h="3275" extrusionOk="0">
                  <a:moveTo>
                    <a:pt x="1632" y="548"/>
                  </a:moveTo>
                  <a:cubicBezTo>
                    <a:pt x="2227" y="548"/>
                    <a:pt x="2715" y="1036"/>
                    <a:pt x="2715" y="1632"/>
                  </a:cubicBezTo>
                  <a:cubicBezTo>
                    <a:pt x="2703" y="2227"/>
                    <a:pt x="2227" y="2715"/>
                    <a:pt x="1632" y="2715"/>
                  </a:cubicBezTo>
                  <a:cubicBezTo>
                    <a:pt x="1036" y="2715"/>
                    <a:pt x="548" y="2227"/>
                    <a:pt x="548" y="1632"/>
                  </a:cubicBezTo>
                  <a:cubicBezTo>
                    <a:pt x="548" y="1036"/>
                    <a:pt x="1036" y="548"/>
                    <a:pt x="1632" y="548"/>
                  </a:cubicBezTo>
                  <a:close/>
                  <a:moveTo>
                    <a:pt x="1632" y="1"/>
                  </a:moveTo>
                  <a:cubicBezTo>
                    <a:pt x="727" y="1"/>
                    <a:pt x="1" y="727"/>
                    <a:pt x="1" y="1632"/>
                  </a:cubicBezTo>
                  <a:cubicBezTo>
                    <a:pt x="1" y="2537"/>
                    <a:pt x="727" y="3275"/>
                    <a:pt x="1632" y="3275"/>
                  </a:cubicBezTo>
                  <a:cubicBezTo>
                    <a:pt x="2537" y="3275"/>
                    <a:pt x="3275" y="2537"/>
                    <a:pt x="3275" y="1632"/>
                  </a:cubicBezTo>
                  <a:cubicBezTo>
                    <a:pt x="3275" y="739"/>
                    <a:pt x="2525" y="1"/>
                    <a:pt x="16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9"/>
            <p:cNvSpPr/>
            <p:nvPr/>
          </p:nvSpPr>
          <p:spPr>
            <a:xfrm>
              <a:off x="2265150" y="4192025"/>
              <a:ext cx="37525" cy="37525"/>
            </a:xfrm>
            <a:custGeom>
              <a:avLst/>
              <a:gdLst/>
              <a:ahLst/>
              <a:cxnLst/>
              <a:rect l="l" t="t" r="r" b="b"/>
              <a:pathLst>
                <a:path w="1501" h="1501" extrusionOk="0">
                  <a:moveTo>
                    <a:pt x="477" y="0"/>
                  </a:moveTo>
                  <a:lnTo>
                    <a:pt x="477" y="476"/>
                  </a:lnTo>
                  <a:lnTo>
                    <a:pt x="1" y="476"/>
                  </a:lnTo>
                  <a:lnTo>
                    <a:pt x="1" y="1024"/>
                  </a:lnTo>
                  <a:lnTo>
                    <a:pt x="477" y="1024"/>
                  </a:lnTo>
                  <a:lnTo>
                    <a:pt x="477" y="1500"/>
                  </a:lnTo>
                  <a:lnTo>
                    <a:pt x="1025" y="1500"/>
                  </a:lnTo>
                  <a:lnTo>
                    <a:pt x="1025" y="1024"/>
                  </a:lnTo>
                  <a:lnTo>
                    <a:pt x="1501" y="1024"/>
                  </a:lnTo>
                  <a:lnTo>
                    <a:pt x="1501" y="476"/>
                  </a:lnTo>
                  <a:lnTo>
                    <a:pt x="1025" y="476"/>
                  </a:lnTo>
                  <a:lnTo>
                    <a:pt x="10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9"/>
            <p:cNvSpPr/>
            <p:nvPr/>
          </p:nvSpPr>
          <p:spPr>
            <a:xfrm>
              <a:off x="2230925" y="4135150"/>
              <a:ext cx="466150" cy="377175"/>
            </a:xfrm>
            <a:custGeom>
              <a:avLst/>
              <a:gdLst/>
              <a:ahLst/>
              <a:cxnLst/>
              <a:rect l="l" t="t" r="r" b="b"/>
              <a:pathLst>
                <a:path w="18646" h="15087" extrusionOk="0">
                  <a:moveTo>
                    <a:pt x="9347" y="561"/>
                  </a:moveTo>
                  <a:cubicBezTo>
                    <a:pt x="9609" y="561"/>
                    <a:pt x="9847" y="787"/>
                    <a:pt x="9847" y="1073"/>
                  </a:cubicBezTo>
                  <a:cubicBezTo>
                    <a:pt x="9847" y="1346"/>
                    <a:pt x="9633" y="1573"/>
                    <a:pt x="9347" y="1573"/>
                  </a:cubicBezTo>
                  <a:cubicBezTo>
                    <a:pt x="9061" y="1573"/>
                    <a:pt x="8847" y="1346"/>
                    <a:pt x="8847" y="1073"/>
                  </a:cubicBezTo>
                  <a:cubicBezTo>
                    <a:pt x="8847" y="787"/>
                    <a:pt x="9061" y="561"/>
                    <a:pt x="9347" y="561"/>
                  </a:cubicBezTo>
                  <a:close/>
                  <a:moveTo>
                    <a:pt x="7608" y="2287"/>
                  </a:moveTo>
                  <a:lnTo>
                    <a:pt x="7608" y="2287"/>
                  </a:lnTo>
                  <a:cubicBezTo>
                    <a:pt x="7204" y="2644"/>
                    <a:pt x="6846" y="3132"/>
                    <a:pt x="6537" y="3751"/>
                  </a:cubicBezTo>
                  <a:cubicBezTo>
                    <a:pt x="5870" y="5073"/>
                    <a:pt x="5477" y="6883"/>
                    <a:pt x="5453" y="8871"/>
                  </a:cubicBezTo>
                  <a:lnTo>
                    <a:pt x="1822" y="8871"/>
                  </a:lnTo>
                  <a:cubicBezTo>
                    <a:pt x="1917" y="5549"/>
                    <a:pt x="4287" y="2954"/>
                    <a:pt x="7608" y="2287"/>
                  </a:cubicBezTo>
                  <a:close/>
                  <a:moveTo>
                    <a:pt x="11109" y="2287"/>
                  </a:moveTo>
                  <a:lnTo>
                    <a:pt x="11109" y="2287"/>
                  </a:lnTo>
                  <a:cubicBezTo>
                    <a:pt x="14395" y="2954"/>
                    <a:pt x="16764" y="5549"/>
                    <a:pt x="16895" y="8871"/>
                  </a:cubicBezTo>
                  <a:lnTo>
                    <a:pt x="13264" y="8871"/>
                  </a:lnTo>
                  <a:cubicBezTo>
                    <a:pt x="13228" y="6871"/>
                    <a:pt x="12847" y="5061"/>
                    <a:pt x="12180" y="3751"/>
                  </a:cubicBezTo>
                  <a:cubicBezTo>
                    <a:pt x="11859" y="3132"/>
                    <a:pt x="11502" y="2644"/>
                    <a:pt x="11109" y="2287"/>
                  </a:cubicBezTo>
                  <a:close/>
                  <a:moveTo>
                    <a:pt x="9347" y="2108"/>
                  </a:moveTo>
                  <a:cubicBezTo>
                    <a:pt x="10228" y="2108"/>
                    <a:pt x="11037" y="2775"/>
                    <a:pt x="11668" y="4001"/>
                  </a:cubicBezTo>
                  <a:cubicBezTo>
                    <a:pt x="12311" y="5252"/>
                    <a:pt x="12669" y="6966"/>
                    <a:pt x="12692" y="8883"/>
                  </a:cubicBezTo>
                  <a:lnTo>
                    <a:pt x="5977" y="8883"/>
                  </a:lnTo>
                  <a:cubicBezTo>
                    <a:pt x="6013" y="6978"/>
                    <a:pt x="6382" y="5252"/>
                    <a:pt x="7013" y="4001"/>
                  </a:cubicBezTo>
                  <a:cubicBezTo>
                    <a:pt x="7632" y="2775"/>
                    <a:pt x="8466" y="2108"/>
                    <a:pt x="9347" y="2108"/>
                  </a:cubicBezTo>
                  <a:close/>
                  <a:moveTo>
                    <a:pt x="18050" y="9419"/>
                  </a:moveTo>
                  <a:lnTo>
                    <a:pt x="17610" y="13479"/>
                  </a:lnTo>
                  <a:lnTo>
                    <a:pt x="6823" y="13479"/>
                  </a:lnTo>
                  <a:lnTo>
                    <a:pt x="6823" y="14027"/>
                  </a:lnTo>
                  <a:lnTo>
                    <a:pt x="17538" y="14027"/>
                  </a:lnTo>
                  <a:lnTo>
                    <a:pt x="17479" y="14550"/>
                  </a:lnTo>
                  <a:lnTo>
                    <a:pt x="1191" y="14550"/>
                  </a:lnTo>
                  <a:lnTo>
                    <a:pt x="1131" y="14027"/>
                  </a:lnTo>
                  <a:lnTo>
                    <a:pt x="4108" y="14027"/>
                  </a:lnTo>
                  <a:lnTo>
                    <a:pt x="4108" y="13479"/>
                  </a:lnTo>
                  <a:lnTo>
                    <a:pt x="1072" y="13479"/>
                  </a:lnTo>
                  <a:lnTo>
                    <a:pt x="631" y="9419"/>
                  </a:lnTo>
                  <a:close/>
                  <a:moveTo>
                    <a:pt x="9335" y="1"/>
                  </a:moveTo>
                  <a:cubicBezTo>
                    <a:pt x="8751" y="1"/>
                    <a:pt x="8275" y="477"/>
                    <a:pt x="8275" y="1049"/>
                  </a:cubicBezTo>
                  <a:cubicBezTo>
                    <a:pt x="8275" y="1251"/>
                    <a:pt x="8335" y="1442"/>
                    <a:pt x="8418" y="1585"/>
                  </a:cubicBezTo>
                  <a:cubicBezTo>
                    <a:pt x="6573" y="1763"/>
                    <a:pt x="4894" y="2477"/>
                    <a:pt x="3596" y="3656"/>
                  </a:cubicBezTo>
                  <a:cubicBezTo>
                    <a:pt x="2132" y="5002"/>
                    <a:pt x="1298" y="6823"/>
                    <a:pt x="1215" y="8871"/>
                  </a:cubicBezTo>
                  <a:lnTo>
                    <a:pt x="0" y="8871"/>
                  </a:lnTo>
                  <a:lnTo>
                    <a:pt x="679" y="15086"/>
                  </a:lnTo>
                  <a:lnTo>
                    <a:pt x="17967" y="15086"/>
                  </a:lnTo>
                  <a:lnTo>
                    <a:pt x="18646" y="8871"/>
                  </a:lnTo>
                  <a:lnTo>
                    <a:pt x="17443" y="8871"/>
                  </a:lnTo>
                  <a:cubicBezTo>
                    <a:pt x="17372" y="6847"/>
                    <a:pt x="16538" y="5002"/>
                    <a:pt x="15062" y="3656"/>
                  </a:cubicBezTo>
                  <a:cubicBezTo>
                    <a:pt x="13764" y="2477"/>
                    <a:pt x="12085" y="1763"/>
                    <a:pt x="10240" y="1585"/>
                  </a:cubicBezTo>
                  <a:cubicBezTo>
                    <a:pt x="10335" y="1430"/>
                    <a:pt x="10395" y="1251"/>
                    <a:pt x="10395" y="1049"/>
                  </a:cubicBezTo>
                  <a:cubicBezTo>
                    <a:pt x="10395" y="477"/>
                    <a:pt x="9906" y="1"/>
                    <a:pt x="93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9"/>
            <p:cNvSpPr/>
            <p:nvPr/>
          </p:nvSpPr>
          <p:spPr>
            <a:xfrm>
              <a:off x="2348500" y="4472100"/>
              <a:ext cx="34250" cy="13725"/>
            </a:xfrm>
            <a:custGeom>
              <a:avLst/>
              <a:gdLst/>
              <a:ahLst/>
              <a:cxnLst/>
              <a:rect l="l" t="t" r="r" b="b"/>
              <a:pathLst>
                <a:path w="1370" h="549" extrusionOk="0">
                  <a:moveTo>
                    <a:pt x="0" y="1"/>
                  </a:moveTo>
                  <a:lnTo>
                    <a:pt x="0" y="549"/>
                  </a:lnTo>
                  <a:lnTo>
                    <a:pt x="1370" y="549"/>
                  </a:lnTo>
                  <a:lnTo>
                    <a:pt x="137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3" name="Google Shape;11673;p79"/>
          <p:cNvGrpSpPr/>
          <p:nvPr/>
        </p:nvGrpSpPr>
        <p:grpSpPr>
          <a:xfrm>
            <a:off x="6198619" y="3961055"/>
            <a:ext cx="480438" cy="516767"/>
            <a:chOff x="1599900" y="4072650"/>
            <a:chExt cx="433100" cy="465850"/>
          </a:xfrm>
        </p:grpSpPr>
        <p:sp>
          <p:nvSpPr>
            <p:cNvPr id="11674" name="Google Shape;11674;p79"/>
            <p:cNvSpPr/>
            <p:nvPr/>
          </p:nvSpPr>
          <p:spPr>
            <a:xfrm>
              <a:off x="1672825" y="4172675"/>
              <a:ext cx="14300" cy="14000"/>
            </a:xfrm>
            <a:custGeom>
              <a:avLst/>
              <a:gdLst/>
              <a:ahLst/>
              <a:cxnLst/>
              <a:rect l="l" t="t" r="r" b="b"/>
              <a:pathLst>
                <a:path w="572" h="560" extrusionOk="0">
                  <a:moveTo>
                    <a:pt x="0" y="0"/>
                  </a:moveTo>
                  <a:lnTo>
                    <a:pt x="0" y="560"/>
                  </a:lnTo>
                  <a:lnTo>
                    <a:pt x="572" y="560"/>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9"/>
            <p:cNvSpPr/>
            <p:nvPr/>
          </p:nvSpPr>
          <p:spPr>
            <a:xfrm>
              <a:off x="1866300" y="4093500"/>
              <a:ext cx="20850" cy="20850"/>
            </a:xfrm>
            <a:custGeom>
              <a:avLst/>
              <a:gdLst/>
              <a:ahLst/>
              <a:cxnLst/>
              <a:rect l="l" t="t" r="r" b="b"/>
              <a:pathLst>
                <a:path w="834" h="834" extrusionOk="0">
                  <a:moveTo>
                    <a:pt x="405" y="0"/>
                  </a:moveTo>
                  <a:lnTo>
                    <a:pt x="0" y="405"/>
                  </a:lnTo>
                  <a:lnTo>
                    <a:pt x="429" y="834"/>
                  </a:lnTo>
                  <a:lnTo>
                    <a:pt x="834" y="441"/>
                  </a:lnTo>
                  <a:lnTo>
                    <a:pt x="4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9"/>
            <p:cNvSpPr/>
            <p:nvPr/>
          </p:nvSpPr>
          <p:spPr>
            <a:xfrm>
              <a:off x="1785925" y="4463175"/>
              <a:ext cx="14025" cy="14025"/>
            </a:xfrm>
            <a:custGeom>
              <a:avLst/>
              <a:gdLst/>
              <a:ahLst/>
              <a:cxnLst/>
              <a:rect l="l" t="t" r="r" b="b"/>
              <a:pathLst>
                <a:path w="561" h="561" extrusionOk="0">
                  <a:moveTo>
                    <a:pt x="1" y="1"/>
                  </a:moveTo>
                  <a:lnTo>
                    <a:pt x="1" y="560"/>
                  </a:lnTo>
                  <a:lnTo>
                    <a:pt x="560" y="560"/>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9"/>
            <p:cNvSpPr/>
            <p:nvPr/>
          </p:nvSpPr>
          <p:spPr>
            <a:xfrm>
              <a:off x="1918675" y="4076225"/>
              <a:ext cx="14325" cy="15200"/>
            </a:xfrm>
            <a:custGeom>
              <a:avLst/>
              <a:gdLst/>
              <a:ahLst/>
              <a:cxnLst/>
              <a:rect l="l" t="t" r="r" b="b"/>
              <a:pathLst>
                <a:path w="573" h="608" extrusionOk="0">
                  <a:moveTo>
                    <a:pt x="1" y="1"/>
                  </a:moveTo>
                  <a:lnTo>
                    <a:pt x="1" y="608"/>
                  </a:lnTo>
                  <a:lnTo>
                    <a:pt x="572" y="608"/>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9"/>
            <p:cNvSpPr/>
            <p:nvPr/>
          </p:nvSpPr>
          <p:spPr>
            <a:xfrm>
              <a:off x="1614475" y="4290550"/>
              <a:ext cx="14025" cy="14000"/>
            </a:xfrm>
            <a:custGeom>
              <a:avLst/>
              <a:gdLst/>
              <a:ahLst/>
              <a:cxnLst/>
              <a:rect l="l" t="t" r="r" b="b"/>
              <a:pathLst>
                <a:path w="561" h="560" extrusionOk="0">
                  <a:moveTo>
                    <a:pt x="1" y="0"/>
                  </a:moveTo>
                  <a:lnTo>
                    <a:pt x="1"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9"/>
            <p:cNvSpPr/>
            <p:nvPr/>
          </p:nvSpPr>
          <p:spPr>
            <a:xfrm>
              <a:off x="2002025" y="4244400"/>
              <a:ext cx="14300" cy="14325"/>
            </a:xfrm>
            <a:custGeom>
              <a:avLst/>
              <a:gdLst/>
              <a:ahLst/>
              <a:cxnLst/>
              <a:rect l="l" t="t" r="r" b="b"/>
              <a:pathLst>
                <a:path w="572" h="573" extrusionOk="0">
                  <a:moveTo>
                    <a:pt x="0" y="1"/>
                  </a:moveTo>
                  <a:lnTo>
                    <a:pt x="0" y="572"/>
                  </a:lnTo>
                  <a:lnTo>
                    <a:pt x="572" y="572"/>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9"/>
            <p:cNvSpPr/>
            <p:nvPr/>
          </p:nvSpPr>
          <p:spPr>
            <a:xfrm>
              <a:off x="1986850" y="4145875"/>
              <a:ext cx="15200" cy="14025"/>
            </a:xfrm>
            <a:custGeom>
              <a:avLst/>
              <a:gdLst/>
              <a:ahLst/>
              <a:cxnLst/>
              <a:rect l="l" t="t" r="r" b="b"/>
              <a:pathLst>
                <a:path w="608" h="561" extrusionOk="0">
                  <a:moveTo>
                    <a:pt x="0" y="1"/>
                  </a:moveTo>
                  <a:lnTo>
                    <a:pt x="0" y="560"/>
                  </a:lnTo>
                  <a:lnTo>
                    <a:pt x="607" y="560"/>
                  </a:lnTo>
                  <a:lnTo>
                    <a:pt x="6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9"/>
            <p:cNvSpPr/>
            <p:nvPr/>
          </p:nvSpPr>
          <p:spPr>
            <a:xfrm>
              <a:off x="1987725" y="4338450"/>
              <a:ext cx="14025" cy="14325"/>
            </a:xfrm>
            <a:custGeom>
              <a:avLst/>
              <a:gdLst/>
              <a:ahLst/>
              <a:cxnLst/>
              <a:rect l="l" t="t" r="r" b="b"/>
              <a:pathLst>
                <a:path w="561" h="573" extrusionOk="0">
                  <a:moveTo>
                    <a:pt x="1" y="1"/>
                  </a:moveTo>
                  <a:lnTo>
                    <a:pt x="1" y="572"/>
                  </a:lnTo>
                  <a:lnTo>
                    <a:pt x="561" y="572"/>
                  </a:lnTo>
                  <a:lnTo>
                    <a:pt x="5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9"/>
            <p:cNvSpPr/>
            <p:nvPr/>
          </p:nvSpPr>
          <p:spPr>
            <a:xfrm>
              <a:off x="1963925" y="4093800"/>
              <a:ext cx="20850" cy="20850"/>
            </a:xfrm>
            <a:custGeom>
              <a:avLst/>
              <a:gdLst/>
              <a:ahLst/>
              <a:cxnLst/>
              <a:rect l="l" t="t" r="r" b="b"/>
              <a:pathLst>
                <a:path w="834" h="834" extrusionOk="0">
                  <a:moveTo>
                    <a:pt x="441" y="0"/>
                  </a:moveTo>
                  <a:lnTo>
                    <a:pt x="0" y="429"/>
                  </a:lnTo>
                  <a:lnTo>
                    <a:pt x="405" y="833"/>
                  </a:lnTo>
                  <a:lnTo>
                    <a:pt x="834" y="393"/>
                  </a:lnTo>
                  <a:lnTo>
                    <a:pt x="44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9"/>
            <p:cNvSpPr/>
            <p:nvPr/>
          </p:nvSpPr>
          <p:spPr>
            <a:xfrm>
              <a:off x="1647525" y="4124150"/>
              <a:ext cx="14000" cy="14300"/>
            </a:xfrm>
            <a:custGeom>
              <a:avLst/>
              <a:gdLst/>
              <a:ahLst/>
              <a:cxnLst/>
              <a:rect l="l" t="t" r="r" b="b"/>
              <a:pathLst>
                <a:path w="560" h="572" extrusionOk="0">
                  <a:moveTo>
                    <a:pt x="0" y="0"/>
                  </a:moveTo>
                  <a:lnTo>
                    <a:pt x="0" y="572"/>
                  </a:lnTo>
                  <a:lnTo>
                    <a:pt x="560" y="572"/>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9"/>
            <p:cNvSpPr/>
            <p:nvPr/>
          </p:nvSpPr>
          <p:spPr>
            <a:xfrm>
              <a:off x="1861225" y="4177425"/>
              <a:ext cx="14025" cy="39025"/>
            </a:xfrm>
            <a:custGeom>
              <a:avLst/>
              <a:gdLst/>
              <a:ahLst/>
              <a:cxnLst/>
              <a:rect l="l" t="t" r="r" b="b"/>
              <a:pathLst>
                <a:path w="561" h="1561" extrusionOk="0">
                  <a:moveTo>
                    <a:pt x="1" y="1"/>
                  </a:moveTo>
                  <a:lnTo>
                    <a:pt x="1" y="1560"/>
                  </a:lnTo>
                  <a:lnTo>
                    <a:pt x="560" y="1560"/>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9"/>
            <p:cNvSpPr/>
            <p:nvPr/>
          </p:nvSpPr>
          <p:spPr>
            <a:xfrm>
              <a:off x="1827300" y="4177425"/>
              <a:ext cx="14025" cy="39025"/>
            </a:xfrm>
            <a:custGeom>
              <a:avLst/>
              <a:gdLst/>
              <a:ahLst/>
              <a:cxnLst/>
              <a:rect l="l" t="t" r="r" b="b"/>
              <a:pathLst>
                <a:path w="561" h="1561" extrusionOk="0">
                  <a:moveTo>
                    <a:pt x="0" y="1"/>
                  </a:moveTo>
                  <a:lnTo>
                    <a:pt x="0" y="1560"/>
                  </a:lnTo>
                  <a:lnTo>
                    <a:pt x="560" y="1560"/>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9"/>
            <p:cNvSpPr/>
            <p:nvPr/>
          </p:nvSpPr>
          <p:spPr>
            <a:xfrm>
              <a:off x="1918675" y="4214350"/>
              <a:ext cx="14325" cy="15200"/>
            </a:xfrm>
            <a:custGeom>
              <a:avLst/>
              <a:gdLst/>
              <a:ahLst/>
              <a:cxnLst/>
              <a:rect l="l" t="t" r="r" b="b"/>
              <a:pathLst>
                <a:path w="573" h="608" extrusionOk="0">
                  <a:moveTo>
                    <a:pt x="1" y="0"/>
                  </a:moveTo>
                  <a:lnTo>
                    <a:pt x="1" y="607"/>
                  </a:lnTo>
                  <a:lnTo>
                    <a:pt x="572" y="607"/>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9"/>
            <p:cNvSpPr/>
            <p:nvPr/>
          </p:nvSpPr>
          <p:spPr>
            <a:xfrm>
              <a:off x="1758850" y="4177425"/>
              <a:ext cx="14000" cy="39025"/>
            </a:xfrm>
            <a:custGeom>
              <a:avLst/>
              <a:gdLst/>
              <a:ahLst/>
              <a:cxnLst/>
              <a:rect l="l" t="t" r="r" b="b"/>
              <a:pathLst>
                <a:path w="560" h="1561" extrusionOk="0">
                  <a:moveTo>
                    <a:pt x="0" y="1"/>
                  </a:moveTo>
                  <a:lnTo>
                    <a:pt x="0" y="1560"/>
                  </a:lnTo>
                  <a:lnTo>
                    <a:pt x="560" y="1560"/>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9"/>
            <p:cNvSpPr/>
            <p:nvPr/>
          </p:nvSpPr>
          <p:spPr>
            <a:xfrm>
              <a:off x="1793075" y="4177425"/>
              <a:ext cx="14000" cy="39025"/>
            </a:xfrm>
            <a:custGeom>
              <a:avLst/>
              <a:gdLst/>
              <a:ahLst/>
              <a:cxnLst/>
              <a:rect l="l" t="t" r="r" b="b"/>
              <a:pathLst>
                <a:path w="560" h="1561" extrusionOk="0">
                  <a:moveTo>
                    <a:pt x="0" y="1"/>
                  </a:moveTo>
                  <a:lnTo>
                    <a:pt x="0" y="1560"/>
                  </a:lnTo>
                  <a:lnTo>
                    <a:pt x="560" y="1560"/>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9"/>
            <p:cNvSpPr/>
            <p:nvPr/>
          </p:nvSpPr>
          <p:spPr>
            <a:xfrm>
              <a:off x="1964225" y="4191125"/>
              <a:ext cx="20850" cy="20850"/>
            </a:xfrm>
            <a:custGeom>
              <a:avLst/>
              <a:gdLst/>
              <a:ahLst/>
              <a:cxnLst/>
              <a:rect l="l" t="t" r="r" b="b"/>
              <a:pathLst>
                <a:path w="834" h="834" extrusionOk="0">
                  <a:moveTo>
                    <a:pt x="405" y="0"/>
                  </a:moveTo>
                  <a:lnTo>
                    <a:pt x="0" y="405"/>
                  </a:lnTo>
                  <a:lnTo>
                    <a:pt x="429" y="834"/>
                  </a:lnTo>
                  <a:lnTo>
                    <a:pt x="834" y="441"/>
                  </a:lnTo>
                  <a:lnTo>
                    <a:pt x="4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9"/>
            <p:cNvSpPr/>
            <p:nvPr/>
          </p:nvSpPr>
          <p:spPr>
            <a:xfrm>
              <a:off x="1599900" y="4072650"/>
              <a:ext cx="433100" cy="465850"/>
            </a:xfrm>
            <a:custGeom>
              <a:avLst/>
              <a:gdLst/>
              <a:ahLst/>
              <a:cxnLst/>
              <a:rect l="l" t="t" r="r" b="b"/>
              <a:pathLst>
                <a:path w="17324" h="18634" extrusionOk="0">
                  <a:moveTo>
                    <a:pt x="8692" y="989"/>
                  </a:moveTo>
                  <a:cubicBezTo>
                    <a:pt x="9061" y="1513"/>
                    <a:pt x="9835" y="2513"/>
                    <a:pt x="10656" y="3132"/>
                  </a:cubicBezTo>
                  <a:lnTo>
                    <a:pt x="6739" y="3132"/>
                  </a:lnTo>
                  <a:cubicBezTo>
                    <a:pt x="7061" y="2894"/>
                    <a:pt x="7394" y="2572"/>
                    <a:pt x="7775" y="2156"/>
                  </a:cubicBezTo>
                  <a:cubicBezTo>
                    <a:pt x="8156" y="1727"/>
                    <a:pt x="8489" y="1287"/>
                    <a:pt x="8692" y="989"/>
                  </a:cubicBezTo>
                  <a:close/>
                  <a:moveTo>
                    <a:pt x="13026" y="1429"/>
                  </a:moveTo>
                  <a:cubicBezTo>
                    <a:pt x="14002" y="1429"/>
                    <a:pt x="14800" y="2215"/>
                    <a:pt x="14800" y="3192"/>
                  </a:cubicBezTo>
                  <a:cubicBezTo>
                    <a:pt x="14800" y="4180"/>
                    <a:pt x="14002" y="4966"/>
                    <a:pt x="13026" y="4966"/>
                  </a:cubicBezTo>
                  <a:cubicBezTo>
                    <a:pt x="12740" y="4966"/>
                    <a:pt x="12478" y="4906"/>
                    <a:pt x="12240" y="4775"/>
                  </a:cubicBezTo>
                  <a:lnTo>
                    <a:pt x="12240" y="3692"/>
                  </a:lnTo>
                  <a:lnTo>
                    <a:pt x="13252" y="3692"/>
                  </a:lnTo>
                  <a:lnTo>
                    <a:pt x="13252" y="3120"/>
                  </a:lnTo>
                  <a:lnTo>
                    <a:pt x="11859" y="3120"/>
                  </a:lnTo>
                  <a:cubicBezTo>
                    <a:pt x="11847" y="3120"/>
                    <a:pt x="11823" y="3120"/>
                    <a:pt x="11799" y="3108"/>
                  </a:cubicBezTo>
                  <a:lnTo>
                    <a:pt x="11787" y="3108"/>
                  </a:lnTo>
                  <a:cubicBezTo>
                    <a:pt x="11763" y="3108"/>
                    <a:pt x="11740" y="3096"/>
                    <a:pt x="11716" y="3096"/>
                  </a:cubicBezTo>
                  <a:cubicBezTo>
                    <a:pt x="11680" y="3096"/>
                    <a:pt x="11668" y="3072"/>
                    <a:pt x="11644" y="3061"/>
                  </a:cubicBezTo>
                  <a:lnTo>
                    <a:pt x="11621" y="3061"/>
                  </a:lnTo>
                  <a:cubicBezTo>
                    <a:pt x="11597" y="3049"/>
                    <a:pt x="11573" y="3049"/>
                    <a:pt x="11549" y="3037"/>
                  </a:cubicBezTo>
                  <a:lnTo>
                    <a:pt x="11537" y="3037"/>
                  </a:lnTo>
                  <a:cubicBezTo>
                    <a:pt x="11502" y="3013"/>
                    <a:pt x="11490" y="3001"/>
                    <a:pt x="11454" y="3001"/>
                  </a:cubicBezTo>
                  <a:lnTo>
                    <a:pt x="11442" y="3001"/>
                  </a:lnTo>
                  <a:cubicBezTo>
                    <a:pt x="11418" y="2989"/>
                    <a:pt x="11394" y="2965"/>
                    <a:pt x="11371" y="2953"/>
                  </a:cubicBezTo>
                  <a:lnTo>
                    <a:pt x="11359" y="2953"/>
                  </a:lnTo>
                  <a:lnTo>
                    <a:pt x="11263" y="2918"/>
                  </a:lnTo>
                  <a:lnTo>
                    <a:pt x="11252" y="2918"/>
                  </a:lnTo>
                  <a:cubicBezTo>
                    <a:pt x="11430" y="2060"/>
                    <a:pt x="12156" y="1429"/>
                    <a:pt x="13026" y="1429"/>
                  </a:cubicBezTo>
                  <a:close/>
                  <a:moveTo>
                    <a:pt x="8406" y="6799"/>
                  </a:moveTo>
                  <a:lnTo>
                    <a:pt x="8406" y="7823"/>
                  </a:lnTo>
                  <a:lnTo>
                    <a:pt x="6894" y="7823"/>
                  </a:lnTo>
                  <a:lnTo>
                    <a:pt x="6894" y="6799"/>
                  </a:lnTo>
                  <a:close/>
                  <a:moveTo>
                    <a:pt x="10478" y="6799"/>
                  </a:moveTo>
                  <a:lnTo>
                    <a:pt x="10478" y="7823"/>
                  </a:lnTo>
                  <a:lnTo>
                    <a:pt x="8966" y="7823"/>
                  </a:lnTo>
                  <a:lnTo>
                    <a:pt x="8966" y="6799"/>
                  </a:lnTo>
                  <a:close/>
                  <a:moveTo>
                    <a:pt x="11680" y="3704"/>
                  </a:moveTo>
                  <a:lnTo>
                    <a:pt x="11680" y="5120"/>
                  </a:lnTo>
                  <a:lnTo>
                    <a:pt x="11680" y="7835"/>
                  </a:lnTo>
                  <a:lnTo>
                    <a:pt x="11061" y="7835"/>
                  </a:lnTo>
                  <a:lnTo>
                    <a:pt x="11061" y="6240"/>
                  </a:lnTo>
                  <a:lnTo>
                    <a:pt x="6346" y="6240"/>
                  </a:lnTo>
                  <a:lnTo>
                    <a:pt x="6346" y="7835"/>
                  </a:lnTo>
                  <a:lnTo>
                    <a:pt x="5715" y="7835"/>
                  </a:lnTo>
                  <a:lnTo>
                    <a:pt x="5703" y="3704"/>
                  </a:lnTo>
                  <a:close/>
                  <a:moveTo>
                    <a:pt x="4120" y="8847"/>
                  </a:moveTo>
                  <a:lnTo>
                    <a:pt x="4120" y="11585"/>
                  </a:lnTo>
                  <a:lnTo>
                    <a:pt x="3012" y="11585"/>
                  </a:lnTo>
                  <a:lnTo>
                    <a:pt x="4120" y="8847"/>
                  </a:lnTo>
                  <a:close/>
                  <a:moveTo>
                    <a:pt x="5358" y="8395"/>
                  </a:moveTo>
                  <a:lnTo>
                    <a:pt x="5358" y="11585"/>
                  </a:lnTo>
                  <a:lnTo>
                    <a:pt x="4691" y="11585"/>
                  </a:lnTo>
                  <a:lnTo>
                    <a:pt x="4691" y="8395"/>
                  </a:lnTo>
                  <a:close/>
                  <a:moveTo>
                    <a:pt x="6584" y="8395"/>
                  </a:moveTo>
                  <a:lnTo>
                    <a:pt x="6584" y="11585"/>
                  </a:lnTo>
                  <a:lnTo>
                    <a:pt x="5906" y="11585"/>
                  </a:lnTo>
                  <a:lnTo>
                    <a:pt x="5906" y="8395"/>
                  </a:lnTo>
                  <a:close/>
                  <a:moveTo>
                    <a:pt x="7799" y="8395"/>
                  </a:moveTo>
                  <a:lnTo>
                    <a:pt x="7799" y="11585"/>
                  </a:lnTo>
                  <a:lnTo>
                    <a:pt x="7132" y="11585"/>
                  </a:lnTo>
                  <a:lnTo>
                    <a:pt x="7132" y="8395"/>
                  </a:lnTo>
                  <a:close/>
                  <a:moveTo>
                    <a:pt x="9025" y="8395"/>
                  </a:moveTo>
                  <a:lnTo>
                    <a:pt x="9025" y="11585"/>
                  </a:lnTo>
                  <a:lnTo>
                    <a:pt x="8346" y="11585"/>
                  </a:lnTo>
                  <a:lnTo>
                    <a:pt x="8346" y="8395"/>
                  </a:lnTo>
                  <a:close/>
                  <a:moveTo>
                    <a:pt x="10239" y="8395"/>
                  </a:moveTo>
                  <a:lnTo>
                    <a:pt x="10239" y="11585"/>
                  </a:lnTo>
                  <a:lnTo>
                    <a:pt x="9573" y="11585"/>
                  </a:lnTo>
                  <a:lnTo>
                    <a:pt x="9573" y="8395"/>
                  </a:lnTo>
                  <a:close/>
                  <a:moveTo>
                    <a:pt x="11466" y="8395"/>
                  </a:moveTo>
                  <a:lnTo>
                    <a:pt x="11466" y="11585"/>
                  </a:lnTo>
                  <a:lnTo>
                    <a:pt x="10787" y="11585"/>
                  </a:lnTo>
                  <a:lnTo>
                    <a:pt x="10787" y="8395"/>
                  </a:lnTo>
                  <a:close/>
                  <a:moveTo>
                    <a:pt x="12692" y="8395"/>
                  </a:moveTo>
                  <a:lnTo>
                    <a:pt x="12692" y="11585"/>
                  </a:lnTo>
                  <a:lnTo>
                    <a:pt x="12025" y="11585"/>
                  </a:lnTo>
                  <a:lnTo>
                    <a:pt x="12025" y="8395"/>
                  </a:lnTo>
                  <a:close/>
                  <a:moveTo>
                    <a:pt x="13252" y="8847"/>
                  </a:moveTo>
                  <a:lnTo>
                    <a:pt x="14359" y="11585"/>
                  </a:lnTo>
                  <a:lnTo>
                    <a:pt x="13252" y="11585"/>
                  </a:lnTo>
                  <a:lnTo>
                    <a:pt x="13252" y="8847"/>
                  </a:lnTo>
                  <a:close/>
                  <a:moveTo>
                    <a:pt x="14585" y="12145"/>
                  </a:moveTo>
                  <a:lnTo>
                    <a:pt x="14764" y="12574"/>
                  </a:lnTo>
                  <a:lnTo>
                    <a:pt x="2608" y="12574"/>
                  </a:lnTo>
                  <a:lnTo>
                    <a:pt x="2786" y="12145"/>
                  </a:lnTo>
                  <a:close/>
                  <a:moveTo>
                    <a:pt x="3048" y="13133"/>
                  </a:moveTo>
                  <a:lnTo>
                    <a:pt x="3048" y="16134"/>
                  </a:lnTo>
                  <a:lnTo>
                    <a:pt x="2572" y="16134"/>
                  </a:lnTo>
                  <a:lnTo>
                    <a:pt x="2572" y="13133"/>
                  </a:lnTo>
                  <a:close/>
                  <a:moveTo>
                    <a:pt x="14811" y="13133"/>
                  </a:moveTo>
                  <a:lnTo>
                    <a:pt x="14811" y="16134"/>
                  </a:lnTo>
                  <a:lnTo>
                    <a:pt x="14335" y="16134"/>
                  </a:lnTo>
                  <a:lnTo>
                    <a:pt x="14335" y="13133"/>
                  </a:lnTo>
                  <a:close/>
                  <a:moveTo>
                    <a:pt x="3048" y="16681"/>
                  </a:moveTo>
                  <a:lnTo>
                    <a:pt x="3048" y="17205"/>
                  </a:lnTo>
                  <a:lnTo>
                    <a:pt x="2572" y="17205"/>
                  </a:lnTo>
                  <a:lnTo>
                    <a:pt x="2572" y="16681"/>
                  </a:lnTo>
                  <a:close/>
                  <a:moveTo>
                    <a:pt x="13788" y="13121"/>
                  </a:moveTo>
                  <a:lnTo>
                    <a:pt x="13788" y="16110"/>
                  </a:lnTo>
                  <a:lnTo>
                    <a:pt x="13788" y="17181"/>
                  </a:lnTo>
                  <a:lnTo>
                    <a:pt x="12311" y="17181"/>
                  </a:lnTo>
                  <a:lnTo>
                    <a:pt x="12311" y="13729"/>
                  </a:lnTo>
                  <a:lnTo>
                    <a:pt x="8966" y="13752"/>
                  </a:lnTo>
                  <a:lnTo>
                    <a:pt x="5072" y="13752"/>
                  </a:lnTo>
                  <a:lnTo>
                    <a:pt x="5072" y="17205"/>
                  </a:lnTo>
                  <a:lnTo>
                    <a:pt x="3620" y="17205"/>
                  </a:lnTo>
                  <a:lnTo>
                    <a:pt x="3620" y="13121"/>
                  </a:lnTo>
                  <a:close/>
                  <a:moveTo>
                    <a:pt x="14800" y="16681"/>
                  </a:moveTo>
                  <a:lnTo>
                    <a:pt x="14800" y="17205"/>
                  </a:lnTo>
                  <a:lnTo>
                    <a:pt x="14323" y="17205"/>
                  </a:lnTo>
                  <a:lnTo>
                    <a:pt x="14323" y="16681"/>
                  </a:lnTo>
                  <a:close/>
                  <a:moveTo>
                    <a:pt x="8394" y="14312"/>
                  </a:moveTo>
                  <a:lnTo>
                    <a:pt x="8394" y="17217"/>
                  </a:lnTo>
                  <a:lnTo>
                    <a:pt x="5620" y="17217"/>
                  </a:lnTo>
                  <a:lnTo>
                    <a:pt x="5620" y="14312"/>
                  </a:lnTo>
                  <a:close/>
                  <a:moveTo>
                    <a:pt x="11740" y="14312"/>
                  </a:moveTo>
                  <a:lnTo>
                    <a:pt x="11740" y="17217"/>
                  </a:lnTo>
                  <a:lnTo>
                    <a:pt x="8966" y="17217"/>
                  </a:lnTo>
                  <a:lnTo>
                    <a:pt x="8966" y="14312"/>
                  </a:lnTo>
                  <a:close/>
                  <a:moveTo>
                    <a:pt x="15573" y="17765"/>
                  </a:moveTo>
                  <a:lnTo>
                    <a:pt x="15573" y="18098"/>
                  </a:lnTo>
                  <a:lnTo>
                    <a:pt x="1822" y="18098"/>
                  </a:lnTo>
                  <a:lnTo>
                    <a:pt x="1822" y="17765"/>
                  </a:lnTo>
                  <a:close/>
                  <a:moveTo>
                    <a:pt x="8668" y="1"/>
                  </a:moveTo>
                  <a:lnTo>
                    <a:pt x="8430" y="334"/>
                  </a:lnTo>
                  <a:cubicBezTo>
                    <a:pt x="7703" y="1406"/>
                    <a:pt x="6251" y="3120"/>
                    <a:pt x="5406" y="3120"/>
                  </a:cubicBezTo>
                  <a:lnTo>
                    <a:pt x="4096" y="3120"/>
                  </a:lnTo>
                  <a:lnTo>
                    <a:pt x="4096" y="3692"/>
                  </a:lnTo>
                  <a:lnTo>
                    <a:pt x="5108" y="3692"/>
                  </a:lnTo>
                  <a:lnTo>
                    <a:pt x="5108" y="7811"/>
                  </a:lnTo>
                  <a:lnTo>
                    <a:pt x="4191" y="7811"/>
                  </a:lnTo>
                  <a:cubicBezTo>
                    <a:pt x="3274" y="7811"/>
                    <a:pt x="2524" y="7061"/>
                    <a:pt x="2524" y="6144"/>
                  </a:cubicBezTo>
                  <a:lnTo>
                    <a:pt x="1965" y="6144"/>
                  </a:lnTo>
                  <a:cubicBezTo>
                    <a:pt x="1965" y="7204"/>
                    <a:pt x="2703" y="8073"/>
                    <a:pt x="3691" y="8299"/>
                  </a:cubicBezTo>
                  <a:lnTo>
                    <a:pt x="1965" y="12526"/>
                  </a:lnTo>
                  <a:cubicBezTo>
                    <a:pt x="1179" y="12431"/>
                    <a:pt x="560" y="11728"/>
                    <a:pt x="560" y="10871"/>
                  </a:cubicBezTo>
                  <a:lnTo>
                    <a:pt x="0" y="10871"/>
                  </a:lnTo>
                  <a:cubicBezTo>
                    <a:pt x="0" y="11955"/>
                    <a:pt x="762" y="12847"/>
                    <a:pt x="1738" y="13050"/>
                  </a:cubicBezTo>
                  <a:lnTo>
                    <a:pt x="1727" y="13086"/>
                  </a:lnTo>
                  <a:lnTo>
                    <a:pt x="1965" y="13086"/>
                  </a:lnTo>
                  <a:lnTo>
                    <a:pt x="1965" y="16098"/>
                  </a:lnTo>
                  <a:lnTo>
                    <a:pt x="1965" y="17169"/>
                  </a:lnTo>
                  <a:lnTo>
                    <a:pt x="1203" y="17169"/>
                  </a:lnTo>
                  <a:lnTo>
                    <a:pt x="1203" y="18634"/>
                  </a:lnTo>
                  <a:lnTo>
                    <a:pt x="16074" y="18634"/>
                  </a:lnTo>
                  <a:lnTo>
                    <a:pt x="16074" y="17169"/>
                  </a:lnTo>
                  <a:lnTo>
                    <a:pt x="15312" y="17169"/>
                  </a:lnTo>
                  <a:lnTo>
                    <a:pt x="15312" y="13098"/>
                  </a:lnTo>
                  <a:lnTo>
                    <a:pt x="15550" y="13098"/>
                  </a:lnTo>
                  <a:lnTo>
                    <a:pt x="15538" y="13050"/>
                  </a:lnTo>
                  <a:cubicBezTo>
                    <a:pt x="16586" y="12895"/>
                    <a:pt x="17324" y="11990"/>
                    <a:pt x="17324" y="10907"/>
                  </a:cubicBezTo>
                  <a:lnTo>
                    <a:pt x="16764" y="10907"/>
                  </a:lnTo>
                  <a:cubicBezTo>
                    <a:pt x="16764" y="11752"/>
                    <a:pt x="16145" y="12455"/>
                    <a:pt x="15359" y="12562"/>
                  </a:cubicBezTo>
                  <a:lnTo>
                    <a:pt x="13633" y="8335"/>
                  </a:lnTo>
                  <a:cubicBezTo>
                    <a:pt x="14621" y="8109"/>
                    <a:pt x="15359" y="7216"/>
                    <a:pt x="15359" y="6168"/>
                  </a:cubicBezTo>
                  <a:lnTo>
                    <a:pt x="14800" y="6168"/>
                  </a:lnTo>
                  <a:cubicBezTo>
                    <a:pt x="14800" y="7097"/>
                    <a:pt x="14049" y="7835"/>
                    <a:pt x="13133" y="7835"/>
                  </a:cubicBezTo>
                  <a:lnTo>
                    <a:pt x="12216" y="7835"/>
                  </a:lnTo>
                  <a:lnTo>
                    <a:pt x="12216" y="5394"/>
                  </a:lnTo>
                  <a:cubicBezTo>
                    <a:pt x="12478" y="5489"/>
                    <a:pt x="12740" y="5537"/>
                    <a:pt x="13014" y="5537"/>
                  </a:cubicBezTo>
                  <a:cubicBezTo>
                    <a:pt x="14288" y="5537"/>
                    <a:pt x="15347" y="4489"/>
                    <a:pt x="15347" y="3192"/>
                  </a:cubicBezTo>
                  <a:cubicBezTo>
                    <a:pt x="15347" y="1906"/>
                    <a:pt x="14300" y="858"/>
                    <a:pt x="13014" y="858"/>
                  </a:cubicBezTo>
                  <a:cubicBezTo>
                    <a:pt x="11966" y="858"/>
                    <a:pt x="11061" y="1560"/>
                    <a:pt x="10775" y="2525"/>
                  </a:cubicBezTo>
                  <a:cubicBezTo>
                    <a:pt x="9811" y="1703"/>
                    <a:pt x="8918" y="358"/>
                    <a:pt x="8906" y="334"/>
                  </a:cubicBezTo>
                  <a:lnTo>
                    <a:pt x="866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9"/>
            <p:cNvSpPr/>
            <p:nvPr/>
          </p:nvSpPr>
          <p:spPr>
            <a:xfrm>
              <a:off x="1833850" y="4463175"/>
              <a:ext cx="14300" cy="14025"/>
            </a:xfrm>
            <a:custGeom>
              <a:avLst/>
              <a:gdLst/>
              <a:ahLst/>
              <a:cxnLst/>
              <a:rect l="l" t="t" r="r" b="b"/>
              <a:pathLst>
                <a:path w="572" h="561" extrusionOk="0">
                  <a:moveTo>
                    <a:pt x="0" y="1"/>
                  </a:moveTo>
                  <a:lnTo>
                    <a:pt x="0" y="560"/>
                  </a:lnTo>
                  <a:lnTo>
                    <a:pt x="572" y="560"/>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2" name="Google Shape;11692;p79"/>
          <p:cNvGrpSpPr/>
          <p:nvPr/>
        </p:nvGrpSpPr>
        <p:grpSpPr>
          <a:xfrm>
            <a:off x="3924386" y="3964189"/>
            <a:ext cx="518736" cy="510500"/>
            <a:chOff x="3551925" y="4075925"/>
            <a:chExt cx="467625" cy="460200"/>
          </a:xfrm>
        </p:grpSpPr>
        <p:sp>
          <p:nvSpPr>
            <p:cNvPr id="11693" name="Google Shape;11693;p79"/>
            <p:cNvSpPr/>
            <p:nvPr/>
          </p:nvSpPr>
          <p:spPr>
            <a:xfrm>
              <a:off x="3551925" y="4117300"/>
              <a:ext cx="467625" cy="418825"/>
            </a:xfrm>
            <a:custGeom>
              <a:avLst/>
              <a:gdLst/>
              <a:ahLst/>
              <a:cxnLst/>
              <a:rect l="l" t="t" r="r" b="b"/>
              <a:pathLst>
                <a:path w="18705" h="16753" extrusionOk="0">
                  <a:moveTo>
                    <a:pt x="9359" y="751"/>
                  </a:moveTo>
                  <a:cubicBezTo>
                    <a:pt x="9894" y="1275"/>
                    <a:pt x="11466" y="2953"/>
                    <a:pt x="12299" y="5120"/>
                  </a:cubicBezTo>
                  <a:cubicBezTo>
                    <a:pt x="12276" y="5132"/>
                    <a:pt x="12264" y="5144"/>
                    <a:pt x="12228" y="5180"/>
                  </a:cubicBezTo>
                  <a:cubicBezTo>
                    <a:pt x="12216" y="5192"/>
                    <a:pt x="12192" y="5204"/>
                    <a:pt x="12180" y="5204"/>
                  </a:cubicBezTo>
                  <a:cubicBezTo>
                    <a:pt x="12157" y="5216"/>
                    <a:pt x="12145" y="5239"/>
                    <a:pt x="12109" y="5263"/>
                  </a:cubicBezTo>
                  <a:cubicBezTo>
                    <a:pt x="11907" y="4823"/>
                    <a:pt x="11668" y="4370"/>
                    <a:pt x="11383" y="3942"/>
                  </a:cubicBezTo>
                  <a:lnTo>
                    <a:pt x="10918" y="4239"/>
                  </a:lnTo>
                  <a:cubicBezTo>
                    <a:pt x="11216" y="4704"/>
                    <a:pt x="11466" y="5156"/>
                    <a:pt x="11680" y="5620"/>
                  </a:cubicBezTo>
                  <a:cubicBezTo>
                    <a:pt x="11680" y="5620"/>
                    <a:pt x="11668" y="5620"/>
                    <a:pt x="11668" y="5632"/>
                  </a:cubicBezTo>
                  <a:lnTo>
                    <a:pt x="11621" y="5680"/>
                  </a:lnTo>
                  <a:cubicBezTo>
                    <a:pt x="11585" y="5692"/>
                    <a:pt x="11573" y="5727"/>
                    <a:pt x="11549" y="5739"/>
                  </a:cubicBezTo>
                  <a:lnTo>
                    <a:pt x="11502" y="5787"/>
                  </a:lnTo>
                  <a:cubicBezTo>
                    <a:pt x="11466" y="5799"/>
                    <a:pt x="11454" y="5823"/>
                    <a:pt x="11430" y="5847"/>
                  </a:cubicBezTo>
                  <a:cubicBezTo>
                    <a:pt x="11406" y="5858"/>
                    <a:pt x="11395" y="5870"/>
                    <a:pt x="11371" y="5882"/>
                  </a:cubicBezTo>
                  <a:cubicBezTo>
                    <a:pt x="11335" y="5906"/>
                    <a:pt x="11323" y="5930"/>
                    <a:pt x="11287" y="5942"/>
                  </a:cubicBezTo>
                  <a:lnTo>
                    <a:pt x="11252" y="5989"/>
                  </a:lnTo>
                  <a:lnTo>
                    <a:pt x="11192" y="6049"/>
                  </a:lnTo>
                  <a:cubicBezTo>
                    <a:pt x="11168" y="6061"/>
                    <a:pt x="11156" y="6085"/>
                    <a:pt x="11145" y="6108"/>
                  </a:cubicBezTo>
                  <a:lnTo>
                    <a:pt x="11085" y="6168"/>
                  </a:lnTo>
                  <a:cubicBezTo>
                    <a:pt x="11073" y="6180"/>
                    <a:pt x="11049" y="6204"/>
                    <a:pt x="11037" y="6228"/>
                  </a:cubicBezTo>
                  <a:cubicBezTo>
                    <a:pt x="11025" y="6263"/>
                    <a:pt x="10990" y="6275"/>
                    <a:pt x="10978" y="6299"/>
                  </a:cubicBezTo>
                  <a:cubicBezTo>
                    <a:pt x="10966" y="6323"/>
                    <a:pt x="10954" y="6335"/>
                    <a:pt x="10930" y="6359"/>
                  </a:cubicBezTo>
                  <a:cubicBezTo>
                    <a:pt x="10918" y="6394"/>
                    <a:pt x="10895" y="6406"/>
                    <a:pt x="10871" y="6442"/>
                  </a:cubicBezTo>
                  <a:lnTo>
                    <a:pt x="10835" y="6478"/>
                  </a:lnTo>
                  <a:cubicBezTo>
                    <a:pt x="10811" y="6513"/>
                    <a:pt x="10787" y="6525"/>
                    <a:pt x="10775" y="6561"/>
                  </a:cubicBezTo>
                  <a:cubicBezTo>
                    <a:pt x="10752" y="6573"/>
                    <a:pt x="10740" y="6585"/>
                    <a:pt x="10740" y="6597"/>
                  </a:cubicBezTo>
                  <a:cubicBezTo>
                    <a:pt x="10275" y="5704"/>
                    <a:pt x="9621" y="5108"/>
                    <a:pt x="9585" y="5085"/>
                  </a:cubicBezTo>
                  <a:lnTo>
                    <a:pt x="9406" y="4918"/>
                  </a:lnTo>
                  <a:lnTo>
                    <a:pt x="9228" y="5085"/>
                  </a:lnTo>
                  <a:cubicBezTo>
                    <a:pt x="9192" y="5108"/>
                    <a:pt x="8525" y="5727"/>
                    <a:pt x="8061" y="6620"/>
                  </a:cubicBezTo>
                  <a:lnTo>
                    <a:pt x="8049" y="6597"/>
                  </a:lnTo>
                  <a:lnTo>
                    <a:pt x="8001" y="6561"/>
                  </a:lnTo>
                  <a:cubicBezTo>
                    <a:pt x="7989" y="6525"/>
                    <a:pt x="7954" y="6513"/>
                    <a:pt x="7942" y="6478"/>
                  </a:cubicBezTo>
                  <a:lnTo>
                    <a:pt x="7894" y="6442"/>
                  </a:lnTo>
                  <a:cubicBezTo>
                    <a:pt x="7882" y="6406"/>
                    <a:pt x="7858" y="6394"/>
                    <a:pt x="7835" y="6359"/>
                  </a:cubicBezTo>
                  <a:cubicBezTo>
                    <a:pt x="7823" y="6347"/>
                    <a:pt x="7811" y="6335"/>
                    <a:pt x="7799" y="6299"/>
                  </a:cubicBezTo>
                  <a:cubicBezTo>
                    <a:pt x="7775" y="6275"/>
                    <a:pt x="7751" y="6263"/>
                    <a:pt x="7739" y="6239"/>
                  </a:cubicBezTo>
                  <a:cubicBezTo>
                    <a:pt x="7716" y="6228"/>
                    <a:pt x="7704" y="6216"/>
                    <a:pt x="7692" y="6180"/>
                  </a:cubicBezTo>
                  <a:lnTo>
                    <a:pt x="7632" y="6120"/>
                  </a:lnTo>
                  <a:lnTo>
                    <a:pt x="7585" y="6085"/>
                  </a:lnTo>
                  <a:lnTo>
                    <a:pt x="7525" y="6025"/>
                  </a:lnTo>
                  <a:lnTo>
                    <a:pt x="7477" y="5978"/>
                  </a:lnTo>
                  <a:lnTo>
                    <a:pt x="7418" y="5918"/>
                  </a:lnTo>
                  <a:lnTo>
                    <a:pt x="7382" y="5870"/>
                  </a:lnTo>
                  <a:cubicBezTo>
                    <a:pt x="7346" y="5858"/>
                    <a:pt x="7335" y="5823"/>
                    <a:pt x="7299" y="5811"/>
                  </a:cubicBezTo>
                  <a:lnTo>
                    <a:pt x="7263" y="5763"/>
                  </a:lnTo>
                  <a:lnTo>
                    <a:pt x="7204" y="5704"/>
                  </a:lnTo>
                  <a:cubicBezTo>
                    <a:pt x="7466" y="4989"/>
                    <a:pt x="7858" y="4263"/>
                    <a:pt x="8347" y="3549"/>
                  </a:cubicBezTo>
                  <a:lnTo>
                    <a:pt x="7882" y="3239"/>
                  </a:lnTo>
                  <a:cubicBezTo>
                    <a:pt x="7406" y="3942"/>
                    <a:pt x="7025" y="4632"/>
                    <a:pt x="6751" y="5335"/>
                  </a:cubicBezTo>
                  <a:cubicBezTo>
                    <a:pt x="6739" y="5323"/>
                    <a:pt x="6727" y="5323"/>
                    <a:pt x="6704" y="5311"/>
                  </a:cubicBezTo>
                  <a:cubicBezTo>
                    <a:pt x="6680" y="5275"/>
                    <a:pt x="6644" y="5263"/>
                    <a:pt x="6620" y="5227"/>
                  </a:cubicBezTo>
                  <a:cubicBezTo>
                    <a:pt x="6608" y="5216"/>
                    <a:pt x="6584" y="5204"/>
                    <a:pt x="6561" y="5192"/>
                  </a:cubicBezTo>
                  <a:cubicBezTo>
                    <a:pt x="6525" y="5168"/>
                    <a:pt x="6513" y="5156"/>
                    <a:pt x="6489" y="5144"/>
                  </a:cubicBezTo>
                  <a:cubicBezTo>
                    <a:pt x="7227" y="2953"/>
                    <a:pt x="8811" y="1275"/>
                    <a:pt x="9359" y="751"/>
                  </a:cubicBezTo>
                  <a:close/>
                  <a:moveTo>
                    <a:pt x="9335" y="5716"/>
                  </a:moveTo>
                  <a:cubicBezTo>
                    <a:pt x="9597" y="5954"/>
                    <a:pt x="10037" y="6466"/>
                    <a:pt x="10311" y="7121"/>
                  </a:cubicBezTo>
                  <a:cubicBezTo>
                    <a:pt x="9954" y="7656"/>
                    <a:pt x="9656" y="8275"/>
                    <a:pt x="9418" y="8930"/>
                  </a:cubicBezTo>
                  <a:cubicBezTo>
                    <a:pt x="9382" y="9002"/>
                    <a:pt x="9371" y="9061"/>
                    <a:pt x="9347" y="9133"/>
                  </a:cubicBezTo>
                  <a:lnTo>
                    <a:pt x="9347" y="9145"/>
                  </a:lnTo>
                  <a:cubicBezTo>
                    <a:pt x="9347" y="9168"/>
                    <a:pt x="9323" y="9180"/>
                    <a:pt x="9323" y="9192"/>
                  </a:cubicBezTo>
                  <a:cubicBezTo>
                    <a:pt x="9323" y="9180"/>
                    <a:pt x="9311" y="9156"/>
                    <a:pt x="9311" y="9145"/>
                  </a:cubicBezTo>
                  <a:lnTo>
                    <a:pt x="9311" y="9133"/>
                  </a:lnTo>
                  <a:cubicBezTo>
                    <a:pt x="9299" y="9073"/>
                    <a:pt x="9263" y="9002"/>
                    <a:pt x="9251" y="8942"/>
                  </a:cubicBezTo>
                  <a:lnTo>
                    <a:pt x="9251" y="8930"/>
                  </a:lnTo>
                  <a:cubicBezTo>
                    <a:pt x="9216" y="8835"/>
                    <a:pt x="9192" y="8752"/>
                    <a:pt x="9144" y="8656"/>
                  </a:cubicBezTo>
                  <a:cubicBezTo>
                    <a:pt x="8942" y="8121"/>
                    <a:pt x="8680" y="7621"/>
                    <a:pt x="8370" y="7168"/>
                  </a:cubicBezTo>
                  <a:cubicBezTo>
                    <a:pt x="8656" y="6513"/>
                    <a:pt x="9097" y="5978"/>
                    <a:pt x="9335" y="5716"/>
                  </a:cubicBezTo>
                  <a:close/>
                  <a:moveTo>
                    <a:pt x="17931" y="3596"/>
                  </a:moveTo>
                  <a:cubicBezTo>
                    <a:pt x="18003" y="4025"/>
                    <a:pt x="18122" y="4989"/>
                    <a:pt x="18098" y="6168"/>
                  </a:cubicBezTo>
                  <a:cubicBezTo>
                    <a:pt x="18050" y="7632"/>
                    <a:pt x="17753" y="9716"/>
                    <a:pt x="16550" y="11347"/>
                  </a:cubicBezTo>
                  <a:cubicBezTo>
                    <a:pt x="16074" y="11990"/>
                    <a:pt x="15431" y="12585"/>
                    <a:pt x="14657" y="13109"/>
                  </a:cubicBezTo>
                  <a:lnTo>
                    <a:pt x="9835" y="13109"/>
                  </a:lnTo>
                  <a:lnTo>
                    <a:pt x="9835" y="13014"/>
                  </a:lnTo>
                  <a:lnTo>
                    <a:pt x="9835" y="13002"/>
                  </a:lnTo>
                  <a:lnTo>
                    <a:pt x="9835" y="12919"/>
                  </a:lnTo>
                  <a:lnTo>
                    <a:pt x="9835" y="12883"/>
                  </a:lnTo>
                  <a:lnTo>
                    <a:pt x="9835" y="12812"/>
                  </a:lnTo>
                  <a:lnTo>
                    <a:pt x="9835" y="12776"/>
                  </a:lnTo>
                  <a:lnTo>
                    <a:pt x="9835" y="12705"/>
                  </a:lnTo>
                  <a:lnTo>
                    <a:pt x="9835" y="12669"/>
                  </a:lnTo>
                  <a:lnTo>
                    <a:pt x="9835" y="12597"/>
                  </a:lnTo>
                  <a:lnTo>
                    <a:pt x="9835" y="12490"/>
                  </a:lnTo>
                  <a:lnTo>
                    <a:pt x="9835" y="12466"/>
                  </a:lnTo>
                  <a:lnTo>
                    <a:pt x="9835" y="12395"/>
                  </a:lnTo>
                  <a:lnTo>
                    <a:pt x="9835" y="12216"/>
                  </a:lnTo>
                  <a:lnTo>
                    <a:pt x="9835" y="12193"/>
                  </a:lnTo>
                  <a:lnTo>
                    <a:pt x="9835" y="12181"/>
                  </a:lnTo>
                  <a:lnTo>
                    <a:pt x="9835" y="12109"/>
                  </a:lnTo>
                  <a:cubicBezTo>
                    <a:pt x="9835" y="12014"/>
                    <a:pt x="9823" y="11931"/>
                    <a:pt x="9823" y="11835"/>
                  </a:cubicBezTo>
                  <a:lnTo>
                    <a:pt x="9823" y="11800"/>
                  </a:lnTo>
                  <a:lnTo>
                    <a:pt x="9823" y="11740"/>
                  </a:lnTo>
                  <a:lnTo>
                    <a:pt x="9823" y="11645"/>
                  </a:lnTo>
                  <a:lnTo>
                    <a:pt x="9823" y="11621"/>
                  </a:lnTo>
                  <a:lnTo>
                    <a:pt x="9823" y="11573"/>
                  </a:lnTo>
                  <a:lnTo>
                    <a:pt x="9823" y="11514"/>
                  </a:lnTo>
                  <a:lnTo>
                    <a:pt x="9799" y="11347"/>
                  </a:lnTo>
                  <a:lnTo>
                    <a:pt x="9799" y="11288"/>
                  </a:lnTo>
                  <a:lnTo>
                    <a:pt x="9787" y="11169"/>
                  </a:lnTo>
                  <a:cubicBezTo>
                    <a:pt x="9787" y="11145"/>
                    <a:pt x="9787" y="11109"/>
                    <a:pt x="9775" y="11085"/>
                  </a:cubicBezTo>
                  <a:lnTo>
                    <a:pt x="9763" y="11002"/>
                  </a:lnTo>
                  <a:cubicBezTo>
                    <a:pt x="9763" y="10990"/>
                    <a:pt x="9763" y="10966"/>
                    <a:pt x="9740" y="10942"/>
                  </a:cubicBezTo>
                  <a:lnTo>
                    <a:pt x="9680" y="10526"/>
                  </a:lnTo>
                  <a:cubicBezTo>
                    <a:pt x="9680" y="10502"/>
                    <a:pt x="9668" y="10490"/>
                    <a:pt x="9668" y="10454"/>
                  </a:cubicBezTo>
                  <a:lnTo>
                    <a:pt x="9656" y="10407"/>
                  </a:lnTo>
                  <a:cubicBezTo>
                    <a:pt x="9656" y="10395"/>
                    <a:pt x="9632" y="10371"/>
                    <a:pt x="9632" y="10347"/>
                  </a:cubicBezTo>
                  <a:cubicBezTo>
                    <a:pt x="9632" y="10323"/>
                    <a:pt x="9656" y="10276"/>
                    <a:pt x="9656" y="10252"/>
                  </a:cubicBezTo>
                  <a:cubicBezTo>
                    <a:pt x="9656" y="10216"/>
                    <a:pt x="9668" y="10192"/>
                    <a:pt x="9668" y="10157"/>
                  </a:cubicBezTo>
                  <a:cubicBezTo>
                    <a:pt x="9668" y="10133"/>
                    <a:pt x="9680" y="10109"/>
                    <a:pt x="9680" y="10085"/>
                  </a:cubicBezTo>
                  <a:cubicBezTo>
                    <a:pt x="9680" y="10073"/>
                    <a:pt x="9704" y="10038"/>
                    <a:pt x="9704" y="10026"/>
                  </a:cubicBezTo>
                  <a:cubicBezTo>
                    <a:pt x="9704" y="9990"/>
                    <a:pt x="9716" y="9966"/>
                    <a:pt x="9716" y="9930"/>
                  </a:cubicBezTo>
                  <a:cubicBezTo>
                    <a:pt x="9728" y="9907"/>
                    <a:pt x="9728" y="9859"/>
                    <a:pt x="9740" y="9835"/>
                  </a:cubicBezTo>
                  <a:lnTo>
                    <a:pt x="9740" y="9811"/>
                  </a:lnTo>
                  <a:cubicBezTo>
                    <a:pt x="9763" y="9788"/>
                    <a:pt x="9763" y="9752"/>
                    <a:pt x="9775" y="9728"/>
                  </a:cubicBezTo>
                  <a:cubicBezTo>
                    <a:pt x="9787" y="9692"/>
                    <a:pt x="9787" y="9657"/>
                    <a:pt x="9799" y="9621"/>
                  </a:cubicBezTo>
                  <a:cubicBezTo>
                    <a:pt x="9823" y="9597"/>
                    <a:pt x="9823" y="9561"/>
                    <a:pt x="9835" y="9514"/>
                  </a:cubicBezTo>
                  <a:cubicBezTo>
                    <a:pt x="9847" y="9490"/>
                    <a:pt x="9847" y="9442"/>
                    <a:pt x="9859" y="9418"/>
                  </a:cubicBezTo>
                  <a:cubicBezTo>
                    <a:pt x="9882" y="9383"/>
                    <a:pt x="9882" y="9359"/>
                    <a:pt x="9894" y="9323"/>
                  </a:cubicBezTo>
                  <a:cubicBezTo>
                    <a:pt x="9906" y="9299"/>
                    <a:pt x="9918" y="9252"/>
                    <a:pt x="9918" y="9216"/>
                  </a:cubicBezTo>
                  <a:cubicBezTo>
                    <a:pt x="9942" y="9192"/>
                    <a:pt x="9942" y="9156"/>
                    <a:pt x="9954" y="9133"/>
                  </a:cubicBezTo>
                  <a:cubicBezTo>
                    <a:pt x="9966" y="9097"/>
                    <a:pt x="9978" y="9061"/>
                    <a:pt x="10002" y="9026"/>
                  </a:cubicBezTo>
                  <a:cubicBezTo>
                    <a:pt x="10013" y="9002"/>
                    <a:pt x="10013" y="8966"/>
                    <a:pt x="10025" y="8942"/>
                  </a:cubicBezTo>
                  <a:cubicBezTo>
                    <a:pt x="10037" y="8906"/>
                    <a:pt x="10061" y="8859"/>
                    <a:pt x="10073" y="8835"/>
                  </a:cubicBezTo>
                  <a:cubicBezTo>
                    <a:pt x="10085" y="8799"/>
                    <a:pt x="10097" y="8775"/>
                    <a:pt x="10097" y="8740"/>
                  </a:cubicBezTo>
                  <a:cubicBezTo>
                    <a:pt x="10121" y="8716"/>
                    <a:pt x="10133" y="8668"/>
                    <a:pt x="10144" y="8645"/>
                  </a:cubicBezTo>
                  <a:cubicBezTo>
                    <a:pt x="10156" y="8609"/>
                    <a:pt x="10180" y="8585"/>
                    <a:pt x="10180" y="8549"/>
                  </a:cubicBezTo>
                  <a:cubicBezTo>
                    <a:pt x="10192" y="8525"/>
                    <a:pt x="10204" y="8478"/>
                    <a:pt x="10216" y="8442"/>
                  </a:cubicBezTo>
                  <a:lnTo>
                    <a:pt x="10263" y="8359"/>
                  </a:lnTo>
                  <a:cubicBezTo>
                    <a:pt x="10275" y="8323"/>
                    <a:pt x="10299" y="8299"/>
                    <a:pt x="10311" y="8252"/>
                  </a:cubicBezTo>
                  <a:cubicBezTo>
                    <a:pt x="10323" y="8228"/>
                    <a:pt x="10335" y="8192"/>
                    <a:pt x="10359" y="8180"/>
                  </a:cubicBezTo>
                  <a:cubicBezTo>
                    <a:pt x="10371" y="8144"/>
                    <a:pt x="10383" y="8121"/>
                    <a:pt x="10394" y="8073"/>
                  </a:cubicBezTo>
                  <a:cubicBezTo>
                    <a:pt x="10418" y="8049"/>
                    <a:pt x="10430" y="8013"/>
                    <a:pt x="10442" y="8002"/>
                  </a:cubicBezTo>
                  <a:cubicBezTo>
                    <a:pt x="10454" y="7966"/>
                    <a:pt x="10478" y="7942"/>
                    <a:pt x="10502" y="7894"/>
                  </a:cubicBezTo>
                  <a:cubicBezTo>
                    <a:pt x="10514" y="7871"/>
                    <a:pt x="10537" y="7847"/>
                    <a:pt x="10549" y="7823"/>
                  </a:cubicBezTo>
                  <a:cubicBezTo>
                    <a:pt x="10561" y="7787"/>
                    <a:pt x="10597" y="7763"/>
                    <a:pt x="10609" y="7716"/>
                  </a:cubicBezTo>
                  <a:cubicBezTo>
                    <a:pt x="10621" y="7692"/>
                    <a:pt x="10633" y="7668"/>
                    <a:pt x="10656" y="7644"/>
                  </a:cubicBezTo>
                  <a:cubicBezTo>
                    <a:pt x="10668" y="7609"/>
                    <a:pt x="10692" y="7573"/>
                    <a:pt x="10704" y="7537"/>
                  </a:cubicBezTo>
                  <a:cubicBezTo>
                    <a:pt x="10728" y="7525"/>
                    <a:pt x="10740" y="7490"/>
                    <a:pt x="10752" y="7478"/>
                  </a:cubicBezTo>
                  <a:cubicBezTo>
                    <a:pt x="10787" y="7430"/>
                    <a:pt x="10811" y="7394"/>
                    <a:pt x="10847" y="7359"/>
                  </a:cubicBezTo>
                  <a:lnTo>
                    <a:pt x="10871" y="7335"/>
                  </a:lnTo>
                  <a:lnTo>
                    <a:pt x="10895" y="7311"/>
                  </a:lnTo>
                  <a:cubicBezTo>
                    <a:pt x="10906" y="7287"/>
                    <a:pt x="10930" y="7251"/>
                    <a:pt x="10954" y="7228"/>
                  </a:cubicBezTo>
                  <a:cubicBezTo>
                    <a:pt x="10978" y="7180"/>
                    <a:pt x="11002" y="7156"/>
                    <a:pt x="11037" y="7109"/>
                  </a:cubicBezTo>
                  <a:cubicBezTo>
                    <a:pt x="11502" y="6501"/>
                    <a:pt x="12097" y="5966"/>
                    <a:pt x="12788" y="5489"/>
                  </a:cubicBezTo>
                  <a:cubicBezTo>
                    <a:pt x="14788" y="4144"/>
                    <a:pt x="17169" y="3715"/>
                    <a:pt x="17931" y="3596"/>
                  </a:cubicBezTo>
                  <a:close/>
                  <a:moveTo>
                    <a:pt x="738" y="3572"/>
                  </a:moveTo>
                  <a:cubicBezTo>
                    <a:pt x="1512" y="3668"/>
                    <a:pt x="3894" y="4120"/>
                    <a:pt x="5906" y="5477"/>
                  </a:cubicBezTo>
                  <a:cubicBezTo>
                    <a:pt x="6192" y="5668"/>
                    <a:pt x="6442" y="5858"/>
                    <a:pt x="6692" y="6073"/>
                  </a:cubicBezTo>
                  <a:cubicBezTo>
                    <a:pt x="6763" y="6144"/>
                    <a:pt x="6846" y="6204"/>
                    <a:pt x="6918" y="6275"/>
                  </a:cubicBezTo>
                  <a:lnTo>
                    <a:pt x="6930" y="6287"/>
                  </a:lnTo>
                  <a:cubicBezTo>
                    <a:pt x="7227" y="6573"/>
                    <a:pt x="7513" y="6882"/>
                    <a:pt x="7751" y="7216"/>
                  </a:cubicBezTo>
                  <a:cubicBezTo>
                    <a:pt x="7775" y="7263"/>
                    <a:pt x="7811" y="7299"/>
                    <a:pt x="7858" y="7347"/>
                  </a:cubicBezTo>
                  <a:lnTo>
                    <a:pt x="8168" y="7835"/>
                  </a:lnTo>
                  <a:cubicBezTo>
                    <a:pt x="8192" y="7894"/>
                    <a:pt x="8228" y="7942"/>
                    <a:pt x="8251" y="8002"/>
                  </a:cubicBezTo>
                  <a:cubicBezTo>
                    <a:pt x="8251" y="8002"/>
                    <a:pt x="8251" y="8013"/>
                    <a:pt x="8275" y="8013"/>
                  </a:cubicBezTo>
                  <a:cubicBezTo>
                    <a:pt x="8299" y="8061"/>
                    <a:pt x="8335" y="8121"/>
                    <a:pt x="8347" y="8180"/>
                  </a:cubicBezTo>
                  <a:cubicBezTo>
                    <a:pt x="8347" y="8192"/>
                    <a:pt x="8358" y="8192"/>
                    <a:pt x="8358" y="8216"/>
                  </a:cubicBezTo>
                  <a:cubicBezTo>
                    <a:pt x="8394" y="8252"/>
                    <a:pt x="8406" y="8311"/>
                    <a:pt x="8430" y="8359"/>
                  </a:cubicBezTo>
                  <a:cubicBezTo>
                    <a:pt x="8430" y="8371"/>
                    <a:pt x="8454" y="8394"/>
                    <a:pt x="8454" y="8394"/>
                  </a:cubicBezTo>
                  <a:cubicBezTo>
                    <a:pt x="8478" y="8430"/>
                    <a:pt x="8489" y="8490"/>
                    <a:pt x="8525" y="8537"/>
                  </a:cubicBezTo>
                  <a:cubicBezTo>
                    <a:pt x="8525" y="8549"/>
                    <a:pt x="8537" y="8573"/>
                    <a:pt x="8537" y="8585"/>
                  </a:cubicBezTo>
                  <a:cubicBezTo>
                    <a:pt x="8549" y="8633"/>
                    <a:pt x="8585" y="8692"/>
                    <a:pt x="8597" y="8728"/>
                  </a:cubicBezTo>
                  <a:cubicBezTo>
                    <a:pt x="8597" y="8752"/>
                    <a:pt x="8609" y="8764"/>
                    <a:pt x="8609" y="8775"/>
                  </a:cubicBezTo>
                  <a:cubicBezTo>
                    <a:pt x="8632" y="8823"/>
                    <a:pt x="8656" y="8871"/>
                    <a:pt x="8668" y="8930"/>
                  </a:cubicBezTo>
                  <a:cubicBezTo>
                    <a:pt x="8668" y="8942"/>
                    <a:pt x="8692" y="8966"/>
                    <a:pt x="8692" y="8990"/>
                  </a:cubicBezTo>
                  <a:lnTo>
                    <a:pt x="8728" y="9121"/>
                  </a:lnTo>
                  <a:cubicBezTo>
                    <a:pt x="8751" y="9145"/>
                    <a:pt x="8751" y="9168"/>
                    <a:pt x="8763" y="9192"/>
                  </a:cubicBezTo>
                  <a:lnTo>
                    <a:pt x="8811" y="9323"/>
                  </a:lnTo>
                  <a:cubicBezTo>
                    <a:pt x="8823" y="9359"/>
                    <a:pt x="8823" y="9383"/>
                    <a:pt x="8835" y="9407"/>
                  </a:cubicBezTo>
                  <a:lnTo>
                    <a:pt x="8882" y="9537"/>
                  </a:lnTo>
                  <a:cubicBezTo>
                    <a:pt x="8894" y="9561"/>
                    <a:pt x="8894" y="9597"/>
                    <a:pt x="8906" y="9621"/>
                  </a:cubicBezTo>
                  <a:cubicBezTo>
                    <a:pt x="8930" y="9668"/>
                    <a:pt x="8942" y="9704"/>
                    <a:pt x="8942" y="9740"/>
                  </a:cubicBezTo>
                  <a:cubicBezTo>
                    <a:pt x="8954" y="9776"/>
                    <a:pt x="8954" y="9823"/>
                    <a:pt x="8966" y="9847"/>
                  </a:cubicBezTo>
                  <a:cubicBezTo>
                    <a:pt x="8990" y="9883"/>
                    <a:pt x="8990" y="9918"/>
                    <a:pt x="9001" y="9954"/>
                  </a:cubicBezTo>
                  <a:cubicBezTo>
                    <a:pt x="9013" y="10002"/>
                    <a:pt x="9013" y="10038"/>
                    <a:pt x="9025" y="10085"/>
                  </a:cubicBezTo>
                  <a:cubicBezTo>
                    <a:pt x="9025" y="10121"/>
                    <a:pt x="9049" y="10145"/>
                    <a:pt x="9049" y="10180"/>
                  </a:cubicBezTo>
                  <a:cubicBezTo>
                    <a:pt x="9061" y="10252"/>
                    <a:pt x="9073" y="10311"/>
                    <a:pt x="9085" y="10383"/>
                  </a:cubicBezTo>
                  <a:lnTo>
                    <a:pt x="9085" y="10395"/>
                  </a:lnTo>
                  <a:cubicBezTo>
                    <a:pt x="9109" y="10442"/>
                    <a:pt x="9109" y="10478"/>
                    <a:pt x="9109" y="10514"/>
                  </a:cubicBezTo>
                  <a:lnTo>
                    <a:pt x="9120" y="10561"/>
                  </a:lnTo>
                  <a:cubicBezTo>
                    <a:pt x="9120" y="10573"/>
                    <a:pt x="9132" y="10609"/>
                    <a:pt x="9132" y="10633"/>
                  </a:cubicBezTo>
                  <a:lnTo>
                    <a:pt x="9192" y="11026"/>
                  </a:lnTo>
                  <a:cubicBezTo>
                    <a:pt x="9192" y="11038"/>
                    <a:pt x="9192" y="11073"/>
                    <a:pt x="9204" y="11085"/>
                  </a:cubicBezTo>
                  <a:lnTo>
                    <a:pt x="9240" y="11276"/>
                  </a:lnTo>
                  <a:cubicBezTo>
                    <a:pt x="9263" y="11514"/>
                    <a:pt x="9287" y="11764"/>
                    <a:pt x="9299" y="12026"/>
                  </a:cubicBezTo>
                  <a:lnTo>
                    <a:pt x="9311" y="12419"/>
                  </a:lnTo>
                  <a:lnTo>
                    <a:pt x="9311" y="13133"/>
                  </a:lnTo>
                  <a:lnTo>
                    <a:pt x="4060" y="13133"/>
                  </a:lnTo>
                  <a:cubicBezTo>
                    <a:pt x="3251" y="12585"/>
                    <a:pt x="2620" y="11990"/>
                    <a:pt x="2120" y="11323"/>
                  </a:cubicBezTo>
                  <a:cubicBezTo>
                    <a:pt x="917" y="9680"/>
                    <a:pt x="619" y="7597"/>
                    <a:pt x="572" y="6144"/>
                  </a:cubicBezTo>
                  <a:cubicBezTo>
                    <a:pt x="548" y="4965"/>
                    <a:pt x="679" y="4001"/>
                    <a:pt x="738" y="3572"/>
                  </a:cubicBezTo>
                  <a:close/>
                  <a:moveTo>
                    <a:pt x="16502" y="13657"/>
                  </a:moveTo>
                  <a:lnTo>
                    <a:pt x="16502" y="14169"/>
                  </a:lnTo>
                  <a:lnTo>
                    <a:pt x="2203" y="14169"/>
                  </a:lnTo>
                  <a:lnTo>
                    <a:pt x="2203" y="13657"/>
                  </a:lnTo>
                  <a:close/>
                  <a:moveTo>
                    <a:pt x="16455" y="14717"/>
                  </a:moveTo>
                  <a:cubicBezTo>
                    <a:pt x="16252" y="15562"/>
                    <a:pt x="15478" y="16193"/>
                    <a:pt x="14585" y="16193"/>
                  </a:cubicBezTo>
                  <a:lnTo>
                    <a:pt x="4132" y="16193"/>
                  </a:lnTo>
                  <a:cubicBezTo>
                    <a:pt x="3227" y="16193"/>
                    <a:pt x="2465" y="15562"/>
                    <a:pt x="2262" y="14717"/>
                  </a:cubicBezTo>
                  <a:close/>
                  <a:moveTo>
                    <a:pt x="9359" y="1"/>
                  </a:moveTo>
                  <a:lnTo>
                    <a:pt x="9180" y="155"/>
                  </a:lnTo>
                  <a:cubicBezTo>
                    <a:pt x="9085" y="239"/>
                    <a:pt x="7001" y="2120"/>
                    <a:pt x="5930" y="4823"/>
                  </a:cubicBezTo>
                  <a:cubicBezTo>
                    <a:pt x="3477" y="3275"/>
                    <a:pt x="679" y="3001"/>
                    <a:pt x="560" y="2989"/>
                  </a:cubicBezTo>
                  <a:lnTo>
                    <a:pt x="310" y="2953"/>
                  </a:lnTo>
                  <a:lnTo>
                    <a:pt x="262" y="3191"/>
                  </a:lnTo>
                  <a:cubicBezTo>
                    <a:pt x="250" y="3239"/>
                    <a:pt x="0" y="4477"/>
                    <a:pt x="36" y="6144"/>
                  </a:cubicBezTo>
                  <a:cubicBezTo>
                    <a:pt x="84" y="7692"/>
                    <a:pt x="393" y="9895"/>
                    <a:pt x="1691" y="11645"/>
                  </a:cubicBezTo>
                  <a:cubicBezTo>
                    <a:pt x="2084" y="12169"/>
                    <a:pt x="2560" y="12657"/>
                    <a:pt x="3108" y="13109"/>
                  </a:cubicBezTo>
                  <a:lnTo>
                    <a:pt x="1667" y="13109"/>
                  </a:lnTo>
                  <a:lnTo>
                    <a:pt x="1667" y="14264"/>
                  </a:lnTo>
                  <a:cubicBezTo>
                    <a:pt x="1667" y="15633"/>
                    <a:pt x="2774" y="16753"/>
                    <a:pt x="4144" y="16753"/>
                  </a:cubicBezTo>
                  <a:lnTo>
                    <a:pt x="14597" y="16753"/>
                  </a:lnTo>
                  <a:cubicBezTo>
                    <a:pt x="15967" y="16753"/>
                    <a:pt x="17086" y="15633"/>
                    <a:pt x="17086" y="14264"/>
                  </a:cubicBezTo>
                  <a:lnTo>
                    <a:pt x="17086" y="13109"/>
                  </a:lnTo>
                  <a:lnTo>
                    <a:pt x="15609" y="13109"/>
                  </a:lnTo>
                  <a:cubicBezTo>
                    <a:pt x="16145" y="12657"/>
                    <a:pt x="16621" y="12169"/>
                    <a:pt x="17002" y="11645"/>
                  </a:cubicBezTo>
                  <a:cubicBezTo>
                    <a:pt x="18300" y="9883"/>
                    <a:pt x="18610" y="7668"/>
                    <a:pt x="18657" y="6144"/>
                  </a:cubicBezTo>
                  <a:cubicBezTo>
                    <a:pt x="18705" y="4489"/>
                    <a:pt x="18431" y="3251"/>
                    <a:pt x="18431" y="3191"/>
                  </a:cubicBezTo>
                  <a:lnTo>
                    <a:pt x="18395" y="2953"/>
                  </a:lnTo>
                  <a:lnTo>
                    <a:pt x="18134" y="2989"/>
                  </a:lnTo>
                  <a:cubicBezTo>
                    <a:pt x="18014" y="3001"/>
                    <a:pt x="15240" y="3287"/>
                    <a:pt x="12776" y="4799"/>
                  </a:cubicBezTo>
                  <a:cubicBezTo>
                    <a:pt x="11704" y="2108"/>
                    <a:pt x="9621" y="239"/>
                    <a:pt x="9537" y="155"/>
                  </a:cubicBezTo>
                  <a:lnTo>
                    <a:pt x="9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9"/>
            <p:cNvSpPr/>
            <p:nvPr/>
          </p:nvSpPr>
          <p:spPr>
            <a:xfrm>
              <a:off x="3727525" y="4306900"/>
              <a:ext cx="36650" cy="64325"/>
            </a:xfrm>
            <a:custGeom>
              <a:avLst/>
              <a:gdLst/>
              <a:ahLst/>
              <a:cxnLst/>
              <a:rect l="l" t="t" r="r" b="b"/>
              <a:pathLst>
                <a:path w="1466" h="2573" extrusionOk="0">
                  <a:moveTo>
                    <a:pt x="453" y="1"/>
                  </a:moveTo>
                  <a:lnTo>
                    <a:pt x="1" y="310"/>
                  </a:lnTo>
                  <a:lnTo>
                    <a:pt x="13" y="346"/>
                  </a:lnTo>
                  <a:cubicBezTo>
                    <a:pt x="442" y="953"/>
                    <a:pt x="739" y="1703"/>
                    <a:pt x="918" y="2573"/>
                  </a:cubicBezTo>
                  <a:lnTo>
                    <a:pt x="1465" y="2465"/>
                  </a:lnTo>
                  <a:cubicBezTo>
                    <a:pt x="1275" y="1537"/>
                    <a:pt x="953" y="715"/>
                    <a:pt x="477" y="37"/>
                  </a:cubicBezTo>
                  <a:lnTo>
                    <a:pt x="45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9"/>
            <p:cNvSpPr/>
            <p:nvPr/>
          </p:nvSpPr>
          <p:spPr>
            <a:xfrm>
              <a:off x="3753425" y="4172375"/>
              <a:ext cx="23550" cy="24725"/>
            </a:xfrm>
            <a:custGeom>
              <a:avLst/>
              <a:gdLst/>
              <a:ahLst/>
              <a:cxnLst/>
              <a:rect l="l" t="t" r="r" b="b"/>
              <a:pathLst>
                <a:path w="942" h="989" extrusionOk="0">
                  <a:moveTo>
                    <a:pt x="525" y="0"/>
                  </a:moveTo>
                  <a:cubicBezTo>
                    <a:pt x="346" y="203"/>
                    <a:pt x="168" y="429"/>
                    <a:pt x="1" y="667"/>
                  </a:cubicBezTo>
                  <a:lnTo>
                    <a:pt x="453" y="988"/>
                  </a:lnTo>
                  <a:cubicBezTo>
                    <a:pt x="596" y="774"/>
                    <a:pt x="763" y="548"/>
                    <a:pt x="941" y="357"/>
                  </a:cubicBezTo>
                  <a:lnTo>
                    <a:pt x="5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9"/>
            <p:cNvSpPr/>
            <p:nvPr/>
          </p:nvSpPr>
          <p:spPr>
            <a:xfrm>
              <a:off x="3893925" y="4125625"/>
              <a:ext cx="28600" cy="28600"/>
            </a:xfrm>
            <a:custGeom>
              <a:avLst/>
              <a:gdLst/>
              <a:ahLst/>
              <a:cxnLst/>
              <a:rect l="l" t="t" r="r" b="b"/>
              <a:pathLst>
                <a:path w="1144" h="1144" extrusionOk="0">
                  <a:moveTo>
                    <a:pt x="763" y="1"/>
                  </a:moveTo>
                  <a:lnTo>
                    <a:pt x="1" y="763"/>
                  </a:lnTo>
                  <a:lnTo>
                    <a:pt x="393" y="1144"/>
                  </a:lnTo>
                  <a:lnTo>
                    <a:pt x="1144" y="394"/>
                  </a:lnTo>
                  <a:lnTo>
                    <a:pt x="7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9"/>
            <p:cNvSpPr/>
            <p:nvPr/>
          </p:nvSpPr>
          <p:spPr>
            <a:xfrm>
              <a:off x="3778725" y="4075925"/>
              <a:ext cx="13725" cy="26825"/>
            </a:xfrm>
            <a:custGeom>
              <a:avLst/>
              <a:gdLst/>
              <a:ahLst/>
              <a:cxnLst/>
              <a:rect l="l" t="t" r="r" b="b"/>
              <a:pathLst>
                <a:path w="549" h="1073" extrusionOk="0">
                  <a:moveTo>
                    <a:pt x="1" y="1"/>
                  </a:moveTo>
                  <a:lnTo>
                    <a:pt x="1" y="1072"/>
                  </a:lnTo>
                  <a:lnTo>
                    <a:pt x="549" y="1072"/>
                  </a:lnTo>
                  <a:lnTo>
                    <a:pt x="5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9"/>
            <p:cNvSpPr/>
            <p:nvPr/>
          </p:nvSpPr>
          <p:spPr>
            <a:xfrm>
              <a:off x="3648350" y="4125625"/>
              <a:ext cx="28900" cy="28600"/>
            </a:xfrm>
            <a:custGeom>
              <a:avLst/>
              <a:gdLst/>
              <a:ahLst/>
              <a:cxnLst/>
              <a:rect l="l" t="t" r="r" b="b"/>
              <a:pathLst>
                <a:path w="1156" h="1144" extrusionOk="0">
                  <a:moveTo>
                    <a:pt x="394" y="1"/>
                  </a:moveTo>
                  <a:lnTo>
                    <a:pt x="1" y="394"/>
                  </a:lnTo>
                  <a:lnTo>
                    <a:pt x="763" y="1144"/>
                  </a:lnTo>
                  <a:lnTo>
                    <a:pt x="1156" y="763"/>
                  </a:lnTo>
                  <a:lnTo>
                    <a:pt x="3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9"/>
            <p:cNvSpPr/>
            <p:nvPr/>
          </p:nvSpPr>
          <p:spPr>
            <a:xfrm>
              <a:off x="3579600" y="4311075"/>
              <a:ext cx="39325" cy="76525"/>
            </a:xfrm>
            <a:custGeom>
              <a:avLst/>
              <a:gdLst/>
              <a:ahLst/>
              <a:cxnLst/>
              <a:rect l="l" t="t" r="r" b="b"/>
              <a:pathLst>
                <a:path w="1573" h="3061" extrusionOk="0">
                  <a:moveTo>
                    <a:pt x="560" y="1"/>
                  </a:moveTo>
                  <a:lnTo>
                    <a:pt x="1" y="84"/>
                  </a:lnTo>
                  <a:cubicBezTo>
                    <a:pt x="167" y="1251"/>
                    <a:pt x="536" y="2251"/>
                    <a:pt x="1108" y="3060"/>
                  </a:cubicBezTo>
                  <a:lnTo>
                    <a:pt x="1572" y="2751"/>
                  </a:lnTo>
                  <a:cubicBezTo>
                    <a:pt x="1060" y="2013"/>
                    <a:pt x="715" y="1084"/>
                    <a:pt x="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9"/>
            <p:cNvSpPr/>
            <p:nvPr/>
          </p:nvSpPr>
          <p:spPr>
            <a:xfrm>
              <a:off x="3909400" y="4407825"/>
              <a:ext cx="25025" cy="23825"/>
            </a:xfrm>
            <a:custGeom>
              <a:avLst/>
              <a:gdLst/>
              <a:ahLst/>
              <a:cxnLst/>
              <a:rect l="l" t="t" r="r" b="b"/>
              <a:pathLst>
                <a:path w="1001" h="953" extrusionOk="0">
                  <a:moveTo>
                    <a:pt x="644" y="0"/>
                  </a:moveTo>
                  <a:cubicBezTo>
                    <a:pt x="441" y="191"/>
                    <a:pt x="239" y="345"/>
                    <a:pt x="1" y="488"/>
                  </a:cubicBezTo>
                  <a:lnTo>
                    <a:pt x="310" y="953"/>
                  </a:lnTo>
                  <a:cubicBezTo>
                    <a:pt x="548" y="786"/>
                    <a:pt x="787" y="619"/>
                    <a:pt x="1001" y="429"/>
                  </a:cubicBezTo>
                  <a:lnTo>
                    <a:pt x="64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79"/>
            <p:cNvSpPr/>
            <p:nvPr/>
          </p:nvSpPr>
          <p:spPr>
            <a:xfrm>
              <a:off x="3933525" y="4327450"/>
              <a:ext cx="53600" cy="83675"/>
            </a:xfrm>
            <a:custGeom>
              <a:avLst/>
              <a:gdLst/>
              <a:ahLst/>
              <a:cxnLst/>
              <a:rect l="l" t="t" r="r" b="b"/>
              <a:pathLst>
                <a:path w="2144" h="3347" extrusionOk="0">
                  <a:moveTo>
                    <a:pt x="1596" y="0"/>
                  </a:moveTo>
                  <a:cubicBezTo>
                    <a:pt x="1381" y="858"/>
                    <a:pt x="1060" y="1620"/>
                    <a:pt x="607" y="2251"/>
                  </a:cubicBezTo>
                  <a:cubicBezTo>
                    <a:pt x="429" y="2489"/>
                    <a:pt x="226" y="2727"/>
                    <a:pt x="0" y="2941"/>
                  </a:cubicBezTo>
                  <a:lnTo>
                    <a:pt x="393" y="3346"/>
                  </a:lnTo>
                  <a:cubicBezTo>
                    <a:pt x="643" y="3108"/>
                    <a:pt x="869" y="2846"/>
                    <a:pt x="1060" y="2572"/>
                  </a:cubicBezTo>
                  <a:cubicBezTo>
                    <a:pt x="1548" y="1893"/>
                    <a:pt x="1917" y="1072"/>
                    <a:pt x="2143" y="119"/>
                  </a:cubicBezTo>
                  <a:lnTo>
                    <a:pt x="15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9"/>
            <p:cNvSpPr/>
            <p:nvPr/>
          </p:nvSpPr>
          <p:spPr>
            <a:xfrm>
              <a:off x="3576625" y="4268225"/>
              <a:ext cx="14900" cy="28300"/>
            </a:xfrm>
            <a:custGeom>
              <a:avLst/>
              <a:gdLst/>
              <a:ahLst/>
              <a:cxnLst/>
              <a:rect l="l" t="t" r="r" b="b"/>
              <a:pathLst>
                <a:path w="596" h="1132" extrusionOk="0">
                  <a:moveTo>
                    <a:pt x="24" y="0"/>
                  </a:moveTo>
                  <a:lnTo>
                    <a:pt x="24" y="0"/>
                  </a:lnTo>
                  <a:cubicBezTo>
                    <a:pt x="1" y="393"/>
                    <a:pt x="24" y="762"/>
                    <a:pt x="48" y="1131"/>
                  </a:cubicBezTo>
                  <a:lnTo>
                    <a:pt x="596" y="1084"/>
                  </a:lnTo>
                  <a:cubicBezTo>
                    <a:pt x="572" y="726"/>
                    <a:pt x="572" y="369"/>
                    <a:pt x="572" y="12"/>
                  </a:cubicBezTo>
                  <a:lnTo>
                    <a:pt x="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9"/>
            <p:cNvSpPr/>
            <p:nvPr/>
          </p:nvSpPr>
          <p:spPr>
            <a:xfrm>
              <a:off x="3825775" y="4247375"/>
              <a:ext cx="85150" cy="77425"/>
            </a:xfrm>
            <a:custGeom>
              <a:avLst/>
              <a:gdLst/>
              <a:ahLst/>
              <a:cxnLst/>
              <a:rect l="l" t="t" r="r" b="b"/>
              <a:pathLst>
                <a:path w="3406" h="3097" extrusionOk="0">
                  <a:moveTo>
                    <a:pt x="3191" y="1"/>
                  </a:moveTo>
                  <a:cubicBezTo>
                    <a:pt x="2750" y="215"/>
                    <a:pt x="2334" y="429"/>
                    <a:pt x="1965" y="691"/>
                  </a:cubicBezTo>
                  <a:cubicBezTo>
                    <a:pt x="1345" y="1108"/>
                    <a:pt x="845" y="1584"/>
                    <a:pt x="452" y="2120"/>
                  </a:cubicBezTo>
                  <a:cubicBezTo>
                    <a:pt x="441" y="2144"/>
                    <a:pt x="417" y="2179"/>
                    <a:pt x="393" y="2191"/>
                  </a:cubicBezTo>
                  <a:lnTo>
                    <a:pt x="381" y="2203"/>
                  </a:lnTo>
                  <a:cubicBezTo>
                    <a:pt x="250" y="2394"/>
                    <a:pt x="119" y="2620"/>
                    <a:pt x="0" y="2846"/>
                  </a:cubicBezTo>
                  <a:lnTo>
                    <a:pt x="488" y="3096"/>
                  </a:lnTo>
                  <a:cubicBezTo>
                    <a:pt x="595" y="2894"/>
                    <a:pt x="714" y="2691"/>
                    <a:pt x="833" y="2513"/>
                  </a:cubicBezTo>
                  <a:lnTo>
                    <a:pt x="845" y="2501"/>
                  </a:lnTo>
                  <a:cubicBezTo>
                    <a:pt x="857" y="2477"/>
                    <a:pt x="869" y="2453"/>
                    <a:pt x="893" y="2429"/>
                  </a:cubicBezTo>
                  <a:cubicBezTo>
                    <a:pt x="1238" y="1953"/>
                    <a:pt x="1703" y="1501"/>
                    <a:pt x="2262" y="1132"/>
                  </a:cubicBezTo>
                  <a:cubicBezTo>
                    <a:pt x="2596" y="894"/>
                    <a:pt x="2989" y="691"/>
                    <a:pt x="3405" y="489"/>
                  </a:cubicBezTo>
                  <a:lnTo>
                    <a:pt x="31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9"/>
            <p:cNvSpPr/>
            <p:nvPr/>
          </p:nvSpPr>
          <p:spPr>
            <a:xfrm>
              <a:off x="3617700" y="4230400"/>
              <a:ext cx="80400" cy="49450"/>
            </a:xfrm>
            <a:custGeom>
              <a:avLst/>
              <a:gdLst/>
              <a:ahLst/>
              <a:cxnLst/>
              <a:rect l="l" t="t" r="r" b="b"/>
              <a:pathLst>
                <a:path w="3216" h="1978" extrusionOk="0">
                  <a:moveTo>
                    <a:pt x="167" y="1"/>
                  </a:moveTo>
                  <a:lnTo>
                    <a:pt x="1" y="537"/>
                  </a:lnTo>
                  <a:cubicBezTo>
                    <a:pt x="774" y="775"/>
                    <a:pt x="1906" y="1215"/>
                    <a:pt x="2882" y="1977"/>
                  </a:cubicBezTo>
                  <a:lnTo>
                    <a:pt x="3215" y="1549"/>
                  </a:lnTo>
                  <a:cubicBezTo>
                    <a:pt x="2168" y="727"/>
                    <a:pt x="977" y="251"/>
                    <a:pt x="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9"/>
            <p:cNvSpPr/>
            <p:nvPr/>
          </p:nvSpPr>
          <p:spPr>
            <a:xfrm>
              <a:off x="3927275" y="4228025"/>
              <a:ext cx="43775" cy="23850"/>
            </a:xfrm>
            <a:custGeom>
              <a:avLst/>
              <a:gdLst/>
              <a:ahLst/>
              <a:cxnLst/>
              <a:rect l="l" t="t" r="r" b="b"/>
              <a:pathLst>
                <a:path w="1751" h="954" extrusionOk="0">
                  <a:moveTo>
                    <a:pt x="1667" y="1"/>
                  </a:moveTo>
                  <a:cubicBezTo>
                    <a:pt x="1274" y="72"/>
                    <a:pt x="679" y="191"/>
                    <a:pt x="0" y="429"/>
                  </a:cubicBezTo>
                  <a:lnTo>
                    <a:pt x="179" y="953"/>
                  </a:lnTo>
                  <a:cubicBezTo>
                    <a:pt x="822" y="751"/>
                    <a:pt x="1381" y="608"/>
                    <a:pt x="1750" y="548"/>
                  </a:cubicBezTo>
                  <a:lnTo>
                    <a:pt x="16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6" name="Google Shape;11706;p79"/>
          <p:cNvGrpSpPr/>
          <p:nvPr/>
        </p:nvGrpSpPr>
        <p:grpSpPr>
          <a:xfrm>
            <a:off x="3244855" y="3960722"/>
            <a:ext cx="384705" cy="517433"/>
            <a:chOff x="512850" y="3362150"/>
            <a:chExt cx="346800" cy="466450"/>
          </a:xfrm>
        </p:grpSpPr>
        <p:sp>
          <p:nvSpPr>
            <p:cNvPr id="11707" name="Google Shape;11707;p79"/>
            <p:cNvSpPr/>
            <p:nvPr/>
          </p:nvSpPr>
          <p:spPr>
            <a:xfrm>
              <a:off x="614950" y="3498775"/>
              <a:ext cx="14000" cy="17000"/>
            </a:xfrm>
            <a:custGeom>
              <a:avLst/>
              <a:gdLst/>
              <a:ahLst/>
              <a:cxnLst/>
              <a:rect l="l" t="t" r="r" b="b"/>
              <a:pathLst>
                <a:path w="560" h="680" extrusionOk="0">
                  <a:moveTo>
                    <a:pt x="0" y="0"/>
                  </a:moveTo>
                  <a:lnTo>
                    <a:pt x="0" y="679"/>
                  </a:lnTo>
                  <a:lnTo>
                    <a:pt x="560" y="679"/>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9"/>
            <p:cNvSpPr/>
            <p:nvPr/>
          </p:nvSpPr>
          <p:spPr>
            <a:xfrm>
              <a:off x="614950" y="3730950"/>
              <a:ext cx="14000" cy="70275"/>
            </a:xfrm>
            <a:custGeom>
              <a:avLst/>
              <a:gdLst/>
              <a:ahLst/>
              <a:cxnLst/>
              <a:rect l="l" t="t" r="r" b="b"/>
              <a:pathLst>
                <a:path w="560" h="2811" extrusionOk="0">
                  <a:moveTo>
                    <a:pt x="0" y="0"/>
                  </a:moveTo>
                  <a:lnTo>
                    <a:pt x="0" y="2810"/>
                  </a:lnTo>
                  <a:lnTo>
                    <a:pt x="560" y="281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9"/>
            <p:cNvSpPr/>
            <p:nvPr/>
          </p:nvSpPr>
          <p:spPr>
            <a:xfrm>
              <a:off x="614950" y="3528250"/>
              <a:ext cx="14000" cy="55075"/>
            </a:xfrm>
            <a:custGeom>
              <a:avLst/>
              <a:gdLst/>
              <a:ahLst/>
              <a:cxnLst/>
              <a:rect l="l" t="t" r="r" b="b"/>
              <a:pathLst>
                <a:path w="560" h="2203" extrusionOk="0">
                  <a:moveTo>
                    <a:pt x="0" y="0"/>
                  </a:moveTo>
                  <a:lnTo>
                    <a:pt x="0" y="2203"/>
                  </a:lnTo>
                  <a:lnTo>
                    <a:pt x="560" y="2203"/>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9"/>
            <p:cNvSpPr/>
            <p:nvPr/>
          </p:nvSpPr>
          <p:spPr>
            <a:xfrm>
              <a:off x="614950" y="3659800"/>
              <a:ext cx="14000" cy="39025"/>
            </a:xfrm>
            <a:custGeom>
              <a:avLst/>
              <a:gdLst/>
              <a:ahLst/>
              <a:cxnLst/>
              <a:rect l="l" t="t" r="r" b="b"/>
              <a:pathLst>
                <a:path w="560" h="1561" extrusionOk="0">
                  <a:moveTo>
                    <a:pt x="0" y="1"/>
                  </a:moveTo>
                  <a:lnTo>
                    <a:pt x="0" y="1560"/>
                  </a:lnTo>
                  <a:lnTo>
                    <a:pt x="560" y="1560"/>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9"/>
            <p:cNvSpPr/>
            <p:nvPr/>
          </p:nvSpPr>
          <p:spPr>
            <a:xfrm>
              <a:off x="614950" y="3609200"/>
              <a:ext cx="14000" cy="37825"/>
            </a:xfrm>
            <a:custGeom>
              <a:avLst/>
              <a:gdLst/>
              <a:ahLst/>
              <a:cxnLst/>
              <a:rect l="l" t="t" r="r" b="b"/>
              <a:pathLst>
                <a:path w="560" h="1513" extrusionOk="0">
                  <a:moveTo>
                    <a:pt x="0" y="1"/>
                  </a:moveTo>
                  <a:lnTo>
                    <a:pt x="0" y="1513"/>
                  </a:lnTo>
                  <a:lnTo>
                    <a:pt x="560" y="1513"/>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9"/>
            <p:cNvSpPr/>
            <p:nvPr/>
          </p:nvSpPr>
          <p:spPr>
            <a:xfrm>
              <a:off x="720325" y="3582125"/>
              <a:ext cx="13700" cy="13400"/>
            </a:xfrm>
            <a:custGeom>
              <a:avLst/>
              <a:gdLst/>
              <a:ahLst/>
              <a:cxnLst/>
              <a:rect l="l" t="t" r="r" b="b"/>
              <a:pathLst>
                <a:path w="548" h="536" extrusionOk="0">
                  <a:moveTo>
                    <a:pt x="0" y="0"/>
                  </a:moveTo>
                  <a:lnTo>
                    <a:pt x="0" y="536"/>
                  </a:lnTo>
                  <a:lnTo>
                    <a:pt x="548" y="536"/>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9"/>
            <p:cNvSpPr/>
            <p:nvPr/>
          </p:nvSpPr>
          <p:spPr>
            <a:xfrm>
              <a:off x="720325" y="3520200"/>
              <a:ext cx="13700" cy="23850"/>
            </a:xfrm>
            <a:custGeom>
              <a:avLst/>
              <a:gdLst/>
              <a:ahLst/>
              <a:cxnLst/>
              <a:rect l="l" t="t" r="r" b="b"/>
              <a:pathLst>
                <a:path w="548" h="954" extrusionOk="0">
                  <a:moveTo>
                    <a:pt x="0" y="1"/>
                  </a:moveTo>
                  <a:lnTo>
                    <a:pt x="0" y="953"/>
                  </a:lnTo>
                  <a:lnTo>
                    <a:pt x="548" y="953"/>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9"/>
            <p:cNvSpPr/>
            <p:nvPr/>
          </p:nvSpPr>
          <p:spPr>
            <a:xfrm>
              <a:off x="720325" y="3680350"/>
              <a:ext cx="13700" cy="16100"/>
            </a:xfrm>
            <a:custGeom>
              <a:avLst/>
              <a:gdLst/>
              <a:ahLst/>
              <a:cxnLst/>
              <a:rect l="l" t="t" r="r" b="b"/>
              <a:pathLst>
                <a:path w="548" h="644" extrusionOk="0">
                  <a:moveTo>
                    <a:pt x="0" y="0"/>
                  </a:moveTo>
                  <a:lnTo>
                    <a:pt x="0" y="643"/>
                  </a:lnTo>
                  <a:lnTo>
                    <a:pt x="548" y="643"/>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9"/>
            <p:cNvSpPr/>
            <p:nvPr/>
          </p:nvSpPr>
          <p:spPr>
            <a:xfrm>
              <a:off x="614950" y="3382100"/>
              <a:ext cx="14000" cy="89600"/>
            </a:xfrm>
            <a:custGeom>
              <a:avLst/>
              <a:gdLst/>
              <a:ahLst/>
              <a:cxnLst/>
              <a:rect l="l" t="t" r="r" b="b"/>
              <a:pathLst>
                <a:path w="560" h="3584" extrusionOk="0">
                  <a:moveTo>
                    <a:pt x="0" y="0"/>
                  </a:moveTo>
                  <a:lnTo>
                    <a:pt x="0" y="3584"/>
                  </a:lnTo>
                  <a:lnTo>
                    <a:pt x="560" y="3584"/>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9"/>
            <p:cNvSpPr/>
            <p:nvPr/>
          </p:nvSpPr>
          <p:spPr>
            <a:xfrm>
              <a:off x="691450" y="3430025"/>
              <a:ext cx="168200" cy="398575"/>
            </a:xfrm>
            <a:custGeom>
              <a:avLst/>
              <a:gdLst/>
              <a:ahLst/>
              <a:cxnLst/>
              <a:rect l="l" t="t" r="r" b="b"/>
              <a:pathLst>
                <a:path w="6728" h="15943" extrusionOk="0">
                  <a:moveTo>
                    <a:pt x="2167" y="548"/>
                  </a:moveTo>
                  <a:lnTo>
                    <a:pt x="2167" y="5084"/>
                  </a:lnTo>
                  <a:lnTo>
                    <a:pt x="893" y="5084"/>
                  </a:lnTo>
                  <a:lnTo>
                    <a:pt x="893" y="548"/>
                  </a:lnTo>
                  <a:close/>
                  <a:moveTo>
                    <a:pt x="2167" y="5644"/>
                  </a:moveTo>
                  <a:lnTo>
                    <a:pt x="2167" y="10728"/>
                  </a:lnTo>
                  <a:lnTo>
                    <a:pt x="2167" y="10942"/>
                  </a:lnTo>
                  <a:lnTo>
                    <a:pt x="2167" y="11073"/>
                  </a:lnTo>
                  <a:lnTo>
                    <a:pt x="893" y="11073"/>
                  </a:lnTo>
                  <a:lnTo>
                    <a:pt x="893" y="5644"/>
                  </a:lnTo>
                  <a:close/>
                  <a:moveTo>
                    <a:pt x="4382" y="10859"/>
                  </a:moveTo>
                  <a:cubicBezTo>
                    <a:pt x="5001" y="10859"/>
                    <a:pt x="5549" y="11156"/>
                    <a:pt x="5858" y="11371"/>
                  </a:cubicBezTo>
                  <a:cubicBezTo>
                    <a:pt x="5549" y="11573"/>
                    <a:pt x="5013" y="11859"/>
                    <a:pt x="4406" y="11859"/>
                  </a:cubicBezTo>
                  <a:lnTo>
                    <a:pt x="4144" y="11859"/>
                  </a:lnTo>
                  <a:cubicBezTo>
                    <a:pt x="4120" y="11859"/>
                    <a:pt x="4084" y="11847"/>
                    <a:pt x="4060" y="11847"/>
                  </a:cubicBezTo>
                  <a:cubicBezTo>
                    <a:pt x="4025" y="11847"/>
                    <a:pt x="3989" y="11835"/>
                    <a:pt x="3953" y="11835"/>
                  </a:cubicBezTo>
                  <a:lnTo>
                    <a:pt x="3941" y="11835"/>
                  </a:lnTo>
                  <a:cubicBezTo>
                    <a:pt x="3524" y="11740"/>
                    <a:pt x="3155" y="11537"/>
                    <a:pt x="2929" y="11371"/>
                  </a:cubicBezTo>
                  <a:cubicBezTo>
                    <a:pt x="3239" y="11156"/>
                    <a:pt x="3786" y="10859"/>
                    <a:pt x="4382" y="10859"/>
                  </a:cubicBezTo>
                  <a:close/>
                  <a:moveTo>
                    <a:pt x="2870" y="11978"/>
                  </a:moveTo>
                  <a:cubicBezTo>
                    <a:pt x="3132" y="12133"/>
                    <a:pt x="3477" y="12287"/>
                    <a:pt x="3858" y="12371"/>
                  </a:cubicBezTo>
                  <a:lnTo>
                    <a:pt x="3894" y="12371"/>
                  </a:lnTo>
                  <a:cubicBezTo>
                    <a:pt x="3905" y="12371"/>
                    <a:pt x="3941" y="12383"/>
                    <a:pt x="3953" y="12383"/>
                  </a:cubicBezTo>
                  <a:cubicBezTo>
                    <a:pt x="3965" y="12383"/>
                    <a:pt x="4001" y="12383"/>
                    <a:pt x="4013" y="12395"/>
                  </a:cubicBezTo>
                  <a:lnTo>
                    <a:pt x="4036" y="12395"/>
                  </a:lnTo>
                  <a:cubicBezTo>
                    <a:pt x="4072" y="12395"/>
                    <a:pt x="4084" y="12395"/>
                    <a:pt x="4120" y="12406"/>
                  </a:cubicBezTo>
                  <a:lnTo>
                    <a:pt x="4239" y="12406"/>
                  </a:lnTo>
                  <a:cubicBezTo>
                    <a:pt x="4620" y="12847"/>
                    <a:pt x="4787" y="13395"/>
                    <a:pt x="4846" y="13752"/>
                  </a:cubicBezTo>
                  <a:cubicBezTo>
                    <a:pt x="4501" y="13680"/>
                    <a:pt x="3894" y="13502"/>
                    <a:pt x="3477" y="13061"/>
                  </a:cubicBezTo>
                  <a:cubicBezTo>
                    <a:pt x="3155" y="12740"/>
                    <a:pt x="2965" y="12323"/>
                    <a:pt x="2870" y="11978"/>
                  </a:cubicBezTo>
                  <a:close/>
                  <a:moveTo>
                    <a:pt x="2167" y="11621"/>
                  </a:moveTo>
                  <a:lnTo>
                    <a:pt x="2167" y="15359"/>
                  </a:lnTo>
                  <a:lnTo>
                    <a:pt x="893" y="15359"/>
                  </a:lnTo>
                  <a:lnTo>
                    <a:pt x="893" y="11621"/>
                  </a:lnTo>
                  <a:close/>
                  <a:moveTo>
                    <a:pt x="0" y="0"/>
                  </a:moveTo>
                  <a:lnTo>
                    <a:pt x="0" y="548"/>
                  </a:lnTo>
                  <a:lnTo>
                    <a:pt x="334" y="548"/>
                  </a:lnTo>
                  <a:lnTo>
                    <a:pt x="334" y="5084"/>
                  </a:lnTo>
                  <a:lnTo>
                    <a:pt x="0" y="5084"/>
                  </a:lnTo>
                  <a:lnTo>
                    <a:pt x="0" y="5644"/>
                  </a:lnTo>
                  <a:lnTo>
                    <a:pt x="334" y="5644"/>
                  </a:lnTo>
                  <a:lnTo>
                    <a:pt x="334" y="11073"/>
                  </a:lnTo>
                  <a:lnTo>
                    <a:pt x="0" y="11073"/>
                  </a:lnTo>
                  <a:lnTo>
                    <a:pt x="0" y="11621"/>
                  </a:lnTo>
                  <a:lnTo>
                    <a:pt x="334" y="11621"/>
                  </a:lnTo>
                  <a:lnTo>
                    <a:pt x="334" y="15371"/>
                  </a:lnTo>
                  <a:lnTo>
                    <a:pt x="0" y="15371"/>
                  </a:lnTo>
                  <a:lnTo>
                    <a:pt x="0" y="15919"/>
                  </a:lnTo>
                  <a:lnTo>
                    <a:pt x="334" y="15919"/>
                  </a:lnTo>
                  <a:lnTo>
                    <a:pt x="334" y="15943"/>
                  </a:lnTo>
                  <a:lnTo>
                    <a:pt x="2715" y="15943"/>
                  </a:lnTo>
                  <a:lnTo>
                    <a:pt x="2715" y="15919"/>
                  </a:lnTo>
                  <a:lnTo>
                    <a:pt x="3060" y="15919"/>
                  </a:lnTo>
                  <a:lnTo>
                    <a:pt x="3060" y="15371"/>
                  </a:lnTo>
                  <a:lnTo>
                    <a:pt x="2715" y="15371"/>
                  </a:lnTo>
                  <a:lnTo>
                    <a:pt x="2715" y="13002"/>
                  </a:lnTo>
                  <a:cubicBezTo>
                    <a:pt x="2822" y="13168"/>
                    <a:pt x="2941" y="13323"/>
                    <a:pt x="3072" y="13454"/>
                  </a:cubicBezTo>
                  <a:cubicBezTo>
                    <a:pt x="3894" y="14276"/>
                    <a:pt x="5120" y="14347"/>
                    <a:pt x="5179" y="14347"/>
                  </a:cubicBezTo>
                  <a:lnTo>
                    <a:pt x="5477" y="14359"/>
                  </a:lnTo>
                  <a:lnTo>
                    <a:pt x="5477" y="14359"/>
                  </a:lnTo>
                  <a:lnTo>
                    <a:pt x="5453" y="14061"/>
                  </a:lnTo>
                  <a:cubicBezTo>
                    <a:pt x="5453" y="14014"/>
                    <a:pt x="5418" y="13145"/>
                    <a:pt x="4906" y="12371"/>
                  </a:cubicBezTo>
                  <a:cubicBezTo>
                    <a:pt x="5799" y="12192"/>
                    <a:pt x="6453" y="11597"/>
                    <a:pt x="6489" y="11561"/>
                  </a:cubicBezTo>
                  <a:lnTo>
                    <a:pt x="6727" y="11371"/>
                  </a:lnTo>
                  <a:lnTo>
                    <a:pt x="6501" y="11156"/>
                  </a:lnTo>
                  <a:cubicBezTo>
                    <a:pt x="6453" y="11132"/>
                    <a:pt x="5549" y="10299"/>
                    <a:pt x="4382" y="10299"/>
                  </a:cubicBezTo>
                  <a:cubicBezTo>
                    <a:pt x="3703" y="10299"/>
                    <a:pt x="3108" y="10585"/>
                    <a:pt x="2715" y="10823"/>
                  </a:cubicBezTo>
                  <a:lnTo>
                    <a:pt x="2715" y="5644"/>
                  </a:lnTo>
                  <a:lnTo>
                    <a:pt x="3060" y="5644"/>
                  </a:lnTo>
                  <a:lnTo>
                    <a:pt x="3060" y="5084"/>
                  </a:lnTo>
                  <a:lnTo>
                    <a:pt x="2715" y="5084"/>
                  </a:lnTo>
                  <a:lnTo>
                    <a:pt x="2715" y="548"/>
                  </a:lnTo>
                  <a:lnTo>
                    <a:pt x="3060" y="548"/>
                  </a:lnTo>
                  <a:lnTo>
                    <a:pt x="30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9"/>
            <p:cNvSpPr/>
            <p:nvPr/>
          </p:nvSpPr>
          <p:spPr>
            <a:xfrm>
              <a:off x="720325" y="3453225"/>
              <a:ext cx="13700" cy="55100"/>
            </a:xfrm>
            <a:custGeom>
              <a:avLst/>
              <a:gdLst/>
              <a:ahLst/>
              <a:cxnLst/>
              <a:rect l="l" t="t" r="r" b="b"/>
              <a:pathLst>
                <a:path w="548" h="2204" extrusionOk="0">
                  <a:moveTo>
                    <a:pt x="0" y="1"/>
                  </a:moveTo>
                  <a:lnTo>
                    <a:pt x="0" y="2203"/>
                  </a:lnTo>
                  <a:lnTo>
                    <a:pt x="548" y="2203"/>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9"/>
            <p:cNvSpPr/>
            <p:nvPr/>
          </p:nvSpPr>
          <p:spPr>
            <a:xfrm>
              <a:off x="720325" y="3607725"/>
              <a:ext cx="13700" cy="59850"/>
            </a:xfrm>
            <a:custGeom>
              <a:avLst/>
              <a:gdLst/>
              <a:ahLst/>
              <a:cxnLst/>
              <a:rect l="l" t="t" r="r" b="b"/>
              <a:pathLst>
                <a:path w="548" h="2394" extrusionOk="0">
                  <a:moveTo>
                    <a:pt x="0" y="0"/>
                  </a:moveTo>
                  <a:lnTo>
                    <a:pt x="0" y="2393"/>
                  </a:lnTo>
                  <a:lnTo>
                    <a:pt x="548" y="2393"/>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9"/>
            <p:cNvSpPr/>
            <p:nvPr/>
          </p:nvSpPr>
          <p:spPr>
            <a:xfrm>
              <a:off x="512850" y="3362150"/>
              <a:ext cx="159575" cy="465550"/>
            </a:xfrm>
            <a:custGeom>
              <a:avLst/>
              <a:gdLst/>
              <a:ahLst/>
              <a:cxnLst/>
              <a:rect l="l" t="t" r="r" b="b"/>
              <a:pathLst>
                <a:path w="6383" h="18622" extrusionOk="0">
                  <a:moveTo>
                    <a:pt x="596" y="2120"/>
                  </a:moveTo>
                  <a:lnTo>
                    <a:pt x="596" y="2120"/>
                  </a:lnTo>
                  <a:cubicBezTo>
                    <a:pt x="1024" y="2191"/>
                    <a:pt x="1798" y="2406"/>
                    <a:pt x="2346" y="2953"/>
                  </a:cubicBezTo>
                  <a:cubicBezTo>
                    <a:pt x="2894" y="3501"/>
                    <a:pt x="3108" y="4263"/>
                    <a:pt x="3179" y="4703"/>
                  </a:cubicBezTo>
                  <a:cubicBezTo>
                    <a:pt x="2739" y="4620"/>
                    <a:pt x="1977" y="4406"/>
                    <a:pt x="1429" y="3870"/>
                  </a:cubicBezTo>
                  <a:cubicBezTo>
                    <a:pt x="870" y="3322"/>
                    <a:pt x="667" y="2560"/>
                    <a:pt x="596" y="2120"/>
                  </a:cubicBezTo>
                  <a:close/>
                  <a:moveTo>
                    <a:pt x="5430" y="560"/>
                  </a:moveTo>
                  <a:lnTo>
                    <a:pt x="5442" y="4751"/>
                  </a:lnTo>
                  <a:lnTo>
                    <a:pt x="3775" y="4751"/>
                  </a:lnTo>
                  <a:lnTo>
                    <a:pt x="3775" y="4703"/>
                  </a:lnTo>
                  <a:lnTo>
                    <a:pt x="3763" y="4703"/>
                  </a:lnTo>
                  <a:lnTo>
                    <a:pt x="3763" y="560"/>
                  </a:lnTo>
                  <a:close/>
                  <a:moveTo>
                    <a:pt x="3179" y="5299"/>
                  </a:moveTo>
                  <a:lnTo>
                    <a:pt x="3179" y="5299"/>
                  </a:lnTo>
                  <a:cubicBezTo>
                    <a:pt x="3108" y="5751"/>
                    <a:pt x="2894" y="6513"/>
                    <a:pt x="2346" y="7061"/>
                  </a:cubicBezTo>
                  <a:cubicBezTo>
                    <a:pt x="1798" y="7609"/>
                    <a:pt x="1036" y="7823"/>
                    <a:pt x="596" y="7894"/>
                  </a:cubicBezTo>
                  <a:cubicBezTo>
                    <a:pt x="667" y="7466"/>
                    <a:pt x="870" y="6692"/>
                    <a:pt x="1429" y="6132"/>
                  </a:cubicBezTo>
                  <a:cubicBezTo>
                    <a:pt x="1977" y="5585"/>
                    <a:pt x="2727" y="5382"/>
                    <a:pt x="3179" y="5299"/>
                  </a:cubicBezTo>
                  <a:close/>
                  <a:moveTo>
                    <a:pt x="5442" y="5299"/>
                  </a:moveTo>
                  <a:lnTo>
                    <a:pt x="5442" y="9085"/>
                  </a:lnTo>
                  <a:lnTo>
                    <a:pt x="3775" y="9085"/>
                  </a:lnTo>
                  <a:lnTo>
                    <a:pt x="3775" y="5299"/>
                  </a:lnTo>
                  <a:close/>
                  <a:moveTo>
                    <a:pt x="5442" y="9633"/>
                  </a:moveTo>
                  <a:lnTo>
                    <a:pt x="5442" y="13919"/>
                  </a:lnTo>
                  <a:lnTo>
                    <a:pt x="3775" y="13919"/>
                  </a:lnTo>
                  <a:lnTo>
                    <a:pt x="3775" y="9633"/>
                  </a:lnTo>
                  <a:close/>
                  <a:moveTo>
                    <a:pt x="5442" y="14490"/>
                  </a:moveTo>
                  <a:lnTo>
                    <a:pt x="5442" y="18098"/>
                  </a:lnTo>
                  <a:lnTo>
                    <a:pt x="3775" y="18098"/>
                  </a:lnTo>
                  <a:lnTo>
                    <a:pt x="3775" y="14490"/>
                  </a:lnTo>
                  <a:close/>
                  <a:moveTo>
                    <a:pt x="2822" y="1"/>
                  </a:moveTo>
                  <a:lnTo>
                    <a:pt x="2822" y="560"/>
                  </a:lnTo>
                  <a:lnTo>
                    <a:pt x="3215" y="560"/>
                  </a:lnTo>
                  <a:lnTo>
                    <a:pt x="3215" y="3191"/>
                  </a:lnTo>
                  <a:cubicBezTo>
                    <a:pt x="3072" y="2965"/>
                    <a:pt x="2929" y="2763"/>
                    <a:pt x="2739" y="2560"/>
                  </a:cubicBezTo>
                  <a:cubicBezTo>
                    <a:pt x="1786" y="1608"/>
                    <a:pt x="358" y="1536"/>
                    <a:pt x="298" y="1536"/>
                  </a:cubicBezTo>
                  <a:lnTo>
                    <a:pt x="0" y="1525"/>
                  </a:lnTo>
                  <a:lnTo>
                    <a:pt x="12" y="1822"/>
                  </a:lnTo>
                  <a:cubicBezTo>
                    <a:pt x="12" y="1882"/>
                    <a:pt x="84" y="3310"/>
                    <a:pt x="1036" y="4263"/>
                  </a:cubicBezTo>
                  <a:cubicBezTo>
                    <a:pt x="1394" y="4620"/>
                    <a:pt x="1822" y="4858"/>
                    <a:pt x="2215" y="5001"/>
                  </a:cubicBezTo>
                  <a:cubicBezTo>
                    <a:pt x="1810" y="5156"/>
                    <a:pt x="1394" y="5394"/>
                    <a:pt x="1036" y="5751"/>
                  </a:cubicBezTo>
                  <a:cubicBezTo>
                    <a:pt x="84" y="6704"/>
                    <a:pt x="12" y="8132"/>
                    <a:pt x="12" y="8192"/>
                  </a:cubicBezTo>
                  <a:lnTo>
                    <a:pt x="0" y="8490"/>
                  </a:lnTo>
                  <a:lnTo>
                    <a:pt x="298" y="8466"/>
                  </a:lnTo>
                  <a:cubicBezTo>
                    <a:pt x="358" y="8466"/>
                    <a:pt x="1786" y="8394"/>
                    <a:pt x="2739" y="7442"/>
                  </a:cubicBezTo>
                  <a:cubicBezTo>
                    <a:pt x="2929" y="7251"/>
                    <a:pt x="3096" y="7037"/>
                    <a:pt x="3215" y="6823"/>
                  </a:cubicBezTo>
                  <a:lnTo>
                    <a:pt x="3215" y="9061"/>
                  </a:lnTo>
                  <a:lnTo>
                    <a:pt x="2822" y="9061"/>
                  </a:lnTo>
                  <a:lnTo>
                    <a:pt x="2822" y="9621"/>
                  </a:lnTo>
                  <a:lnTo>
                    <a:pt x="3215" y="9621"/>
                  </a:lnTo>
                  <a:lnTo>
                    <a:pt x="3215" y="13907"/>
                  </a:lnTo>
                  <a:lnTo>
                    <a:pt x="2822" y="13907"/>
                  </a:lnTo>
                  <a:lnTo>
                    <a:pt x="2822" y="14455"/>
                  </a:lnTo>
                  <a:lnTo>
                    <a:pt x="3215" y="14455"/>
                  </a:lnTo>
                  <a:lnTo>
                    <a:pt x="3215" y="18074"/>
                  </a:lnTo>
                  <a:lnTo>
                    <a:pt x="2822" y="18074"/>
                  </a:lnTo>
                  <a:lnTo>
                    <a:pt x="2822" y="18622"/>
                  </a:lnTo>
                  <a:lnTo>
                    <a:pt x="6370" y="18622"/>
                  </a:lnTo>
                  <a:lnTo>
                    <a:pt x="6370" y="18074"/>
                  </a:lnTo>
                  <a:lnTo>
                    <a:pt x="5977" y="18074"/>
                  </a:lnTo>
                  <a:lnTo>
                    <a:pt x="5977" y="14455"/>
                  </a:lnTo>
                  <a:lnTo>
                    <a:pt x="6370" y="14455"/>
                  </a:lnTo>
                  <a:lnTo>
                    <a:pt x="6370" y="13907"/>
                  </a:lnTo>
                  <a:lnTo>
                    <a:pt x="5977" y="13907"/>
                  </a:lnTo>
                  <a:lnTo>
                    <a:pt x="5977" y="9621"/>
                  </a:lnTo>
                  <a:lnTo>
                    <a:pt x="6370" y="9621"/>
                  </a:lnTo>
                  <a:lnTo>
                    <a:pt x="6370" y="9061"/>
                  </a:lnTo>
                  <a:lnTo>
                    <a:pt x="5977" y="9061"/>
                  </a:lnTo>
                  <a:lnTo>
                    <a:pt x="5977" y="5287"/>
                  </a:lnTo>
                  <a:lnTo>
                    <a:pt x="6370" y="5287"/>
                  </a:lnTo>
                  <a:lnTo>
                    <a:pt x="6370" y="4751"/>
                  </a:lnTo>
                  <a:lnTo>
                    <a:pt x="5977" y="4751"/>
                  </a:lnTo>
                  <a:lnTo>
                    <a:pt x="5977" y="560"/>
                  </a:lnTo>
                  <a:lnTo>
                    <a:pt x="6382" y="560"/>
                  </a:lnTo>
                  <a:lnTo>
                    <a:pt x="63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9"/>
            <p:cNvSpPr/>
            <p:nvPr/>
          </p:nvSpPr>
          <p:spPr>
            <a:xfrm>
              <a:off x="720325" y="3731250"/>
              <a:ext cx="13700" cy="72650"/>
            </a:xfrm>
            <a:custGeom>
              <a:avLst/>
              <a:gdLst/>
              <a:ahLst/>
              <a:cxnLst/>
              <a:rect l="l" t="t" r="r" b="b"/>
              <a:pathLst>
                <a:path w="548" h="2906" extrusionOk="0">
                  <a:moveTo>
                    <a:pt x="0" y="0"/>
                  </a:moveTo>
                  <a:lnTo>
                    <a:pt x="0" y="2905"/>
                  </a:lnTo>
                  <a:lnTo>
                    <a:pt x="548" y="2905"/>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1" name="Google Shape;11721;p79"/>
          <p:cNvGrpSpPr/>
          <p:nvPr/>
        </p:nvGrpSpPr>
        <p:grpSpPr>
          <a:xfrm>
            <a:off x="7682693" y="3294534"/>
            <a:ext cx="515769" cy="517433"/>
            <a:chOff x="6543675" y="3362150"/>
            <a:chExt cx="464950" cy="466450"/>
          </a:xfrm>
        </p:grpSpPr>
        <p:sp>
          <p:nvSpPr>
            <p:cNvPr id="11722" name="Google Shape;11722;p79"/>
            <p:cNvSpPr/>
            <p:nvPr/>
          </p:nvSpPr>
          <p:spPr>
            <a:xfrm>
              <a:off x="6604975" y="3727675"/>
              <a:ext cx="13725" cy="13725"/>
            </a:xfrm>
            <a:custGeom>
              <a:avLst/>
              <a:gdLst/>
              <a:ahLst/>
              <a:cxnLst/>
              <a:rect l="l" t="t" r="r" b="b"/>
              <a:pathLst>
                <a:path w="549" h="549" extrusionOk="0">
                  <a:moveTo>
                    <a:pt x="1" y="0"/>
                  </a:moveTo>
                  <a:lnTo>
                    <a:pt x="1" y="548"/>
                  </a:lnTo>
                  <a:lnTo>
                    <a:pt x="548" y="548"/>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79"/>
            <p:cNvSpPr/>
            <p:nvPr/>
          </p:nvSpPr>
          <p:spPr>
            <a:xfrm>
              <a:off x="6632375" y="3758925"/>
              <a:ext cx="14000" cy="13725"/>
            </a:xfrm>
            <a:custGeom>
              <a:avLst/>
              <a:gdLst/>
              <a:ahLst/>
              <a:cxnLst/>
              <a:rect l="l" t="t" r="r" b="b"/>
              <a:pathLst>
                <a:path w="560" h="549" extrusionOk="0">
                  <a:moveTo>
                    <a:pt x="0" y="1"/>
                  </a:moveTo>
                  <a:lnTo>
                    <a:pt x="0"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9"/>
            <p:cNvSpPr/>
            <p:nvPr/>
          </p:nvSpPr>
          <p:spPr>
            <a:xfrm>
              <a:off x="6638925" y="3720825"/>
              <a:ext cx="13700" cy="14025"/>
            </a:xfrm>
            <a:custGeom>
              <a:avLst/>
              <a:gdLst/>
              <a:ahLst/>
              <a:cxnLst/>
              <a:rect l="l" t="t" r="r" b="b"/>
              <a:pathLst>
                <a:path w="548" h="561" extrusionOk="0">
                  <a:moveTo>
                    <a:pt x="0" y="1"/>
                  </a:moveTo>
                  <a:lnTo>
                    <a:pt x="0" y="560"/>
                  </a:lnTo>
                  <a:lnTo>
                    <a:pt x="548" y="560"/>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9"/>
            <p:cNvSpPr/>
            <p:nvPr/>
          </p:nvSpPr>
          <p:spPr>
            <a:xfrm>
              <a:off x="6583850" y="3687775"/>
              <a:ext cx="13725" cy="13725"/>
            </a:xfrm>
            <a:custGeom>
              <a:avLst/>
              <a:gdLst/>
              <a:ahLst/>
              <a:cxnLst/>
              <a:rect l="l" t="t" r="r" b="b"/>
              <a:pathLst>
                <a:path w="549" h="549" extrusionOk="0">
                  <a:moveTo>
                    <a:pt x="0" y="1"/>
                  </a:moveTo>
                  <a:lnTo>
                    <a:pt x="0" y="549"/>
                  </a:lnTo>
                  <a:lnTo>
                    <a:pt x="548" y="549"/>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9"/>
            <p:cNvSpPr/>
            <p:nvPr/>
          </p:nvSpPr>
          <p:spPr>
            <a:xfrm>
              <a:off x="6638925" y="3531225"/>
              <a:ext cx="13700" cy="13700"/>
            </a:xfrm>
            <a:custGeom>
              <a:avLst/>
              <a:gdLst/>
              <a:ahLst/>
              <a:cxnLst/>
              <a:rect l="l" t="t" r="r" b="b"/>
              <a:pathLst>
                <a:path w="548" h="548" extrusionOk="0">
                  <a:moveTo>
                    <a:pt x="0" y="0"/>
                  </a:moveTo>
                  <a:lnTo>
                    <a:pt x="0" y="548"/>
                  </a:lnTo>
                  <a:lnTo>
                    <a:pt x="548" y="548"/>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9"/>
            <p:cNvSpPr/>
            <p:nvPr/>
          </p:nvSpPr>
          <p:spPr>
            <a:xfrm>
              <a:off x="6618675" y="3693750"/>
              <a:ext cx="14000" cy="13700"/>
            </a:xfrm>
            <a:custGeom>
              <a:avLst/>
              <a:gdLst/>
              <a:ahLst/>
              <a:cxnLst/>
              <a:rect l="l" t="t" r="r" b="b"/>
              <a:pathLst>
                <a:path w="560" h="548" extrusionOk="0">
                  <a:moveTo>
                    <a:pt x="0" y="0"/>
                  </a:moveTo>
                  <a:lnTo>
                    <a:pt x="0"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9"/>
            <p:cNvSpPr/>
            <p:nvPr/>
          </p:nvSpPr>
          <p:spPr>
            <a:xfrm>
              <a:off x="6764825" y="3538350"/>
              <a:ext cx="14000" cy="13725"/>
            </a:xfrm>
            <a:custGeom>
              <a:avLst/>
              <a:gdLst/>
              <a:ahLst/>
              <a:cxnLst/>
              <a:rect l="l" t="t" r="r" b="b"/>
              <a:pathLst>
                <a:path w="560" h="549" extrusionOk="0">
                  <a:moveTo>
                    <a:pt x="0" y="1"/>
                  </a:moveTo>
                  <a:lnTo>
                    <a:pt x="0" y="549"/>
                  </a:lnTo>
                  <a:lnTo>
                    <a:pt x="560" y="549"/>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9"/>
            <p:cNvSpPr/>
            <p:nvPr/>
          </p:nvSpPr>
          <p:spPr>
            <a:xfrm>
              <a:off x="6810075" y="3538350"/>
              <a:ext cx="13700" cy="13725"/>
            </a:xfrm>
            <a:custGeom>
              <a:avLst/>
              <a:gdLst/>
              <a:ahLst/>
              <a:cxnLst/>
              <a:rect l="l" t="t" r="r" b="b"/>
              <a:pathLst>
                <a:path w="548" h="549" extrusionOk="0">
                  <a:moveTo>
                    <a:pt x="0" y="1"/>
                  </a:moveTo>
                  <a:lnTo>
                    <a:pt x="0" y="549"/>
                  </a:lnTo>
                  <a:lnTo>
                    <a:pt x="548" y="549"/>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9"/>
            <p:cNvSpPr/>
            <p:nvPr/>
          </p:nvSpPr>
          <p:spPr>
            <a:xfrm>
              <a:off x="6810075" y="3584200"/>
              <a:ext cx="13700" cy="14025"/>
            </a:xfrm>
            <a:custGeom>
              <a:avLst/>
              <a:gdLst/>
              <a:ahLst/>
              <a:cxnLst/>
              <a:rect l="l" t="t" r="r" b="b"/>
              <a:pathLst>
                <a:path w="548" h="561" extrusionOk="0">
                  <a:moveTo>
                    <a:pt x="0" y="1"/>
                  </a:moveTo>
                  <a:lnTo>
                    <a:pt x="0" y="560"/>
                  </a:lnTo>
                  <a:lnTo>
                    <a:pt x="548" y="560"/>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9"/>
            <p:cNvSpPr/>
            <p:nvPr/>
          </p:nvSpPr>
          <p:spPr>
            <a:xfrm>
              <a:off x="6543675" y="3362150"/>
              <a:ext cx="464950" cy="466450"/>
            </a:xfrm>
            <a:custGeom>
              <a:avLst/>
              <a:gdLst/>
              <a:ahLst/>
              <a:cxnLst/>
              <a:rect l="l" t="t" r="r" b="b"/>
              <a:pathLst>
                <a:path w="18598" h="18658" extrusionOk="0">
                  <a:moveTo>
                    <a:pt x="3941" y="1286"/>
                  </a:moveTo>
                  <a:lnTo>
                    <a:pt x="3941" y="1286"/>
                  </a:lnTo>
                  <a:cubicBezTo>
                    <a:pt x="4417" y="1298"/>
                    <a:pt x="5477" y="1417"/>
                    <a:pt x="6144" y="2072"/>
                  </a:cubicBezTo>
                  <a:cubicBezTo>
                    <a:pt x="6798" y="2727"/>
                    <a:pt x="6918" y="3787"/>
                    <a:pt x="6929" y="4275"/>
                  </a:cubicBezTo>
                  <a:cubicBezTo>
                    <a:pt x="6441" y="4263"/>
                    <a:pt x="5382" y="4144"/>
                    <a:pt x="4727" y="3489"/>
                  </a:cubicBezTo>
                  <a:cubicBezTo>
                    <a:pt x="4072" y="2834"/>
                    <a:pt x="3953" y="1775"/>
                    <a:pt x="3941" y="1286"/>
                  </a:cubicBezTo>
                  <a:close/>
                  <a:moveTo>
                    <a:pt x="12132" y="11669"/>
                  </a:moveTo>
                  <a:lnTo>
                    <a:pt x="14395" y="11728"/>
                  </a:lnTo>
                  <a:lnTo>
                    <a:pt x="16919" y="11728"/>
                  </a:lnTo>
                  <a:lnTo>
                    <a:pt x="16919" y="11776"/>
                  </a:lnTo>
                  <a:lnTo>
                    <a:pt x="16919" y="11883"/>
                  </a:lnTo>
                  <a:lnTo>
                    <a:pt x="16919" y="11931"/>
                  </a:lnTo>
                  <a:cubicBezTo>
                    <a:pt x="16919" y="11954"/>
                    <a:pt x="16919" y="11978"/>
                    <a:pt x="16907" y="12014"/>
                  </a:cubicBezTo>
                  <a:lnTo>
                    <a:pt x="16907" y="12062"/>
                  </a:lnTo>
                  <a:cubicBezTo>
                    <a:pt x="16907" y="12085"/>
                    <a:pt x="16907" y="12121"/>
                    <a:pt x="16895" y="12145"/>
                  </a:cubicBezTo>
                  <a:lnTo>
                    <a:pt x="16895" y="12192"/>
                  </a:lnTo>
                  <a:cubicBezTo>
                    <a:pt x="16895" y="12228"/>
                    <a:pt x="16871" y="12252"/>
                    <a:pt x="16871" y="12276"/>
                  </a:cubicBezTo>
                  <a:cubicBezTo>
                    <a:pt x="16871" y="12300"/>
                    <a:pt x="16871" y="12312"/>
                    <a:pt x="16859" y="12323"/>
                  </a:cubicBezTo>
                  <a:cubicBezTo>
                    <a:pt x="16859" y="12359"/>
                    <a:pt x="16847" y="12383"/>
                    <a:pt x="16847" y="12395"/>
                  </a:cubicBezTo>
                  <a:cubicBezTo>
                    <a:pt x="16847" y="12419"/>
                    <a:pt x="16847" y="12431"/>
                    <a:pt x="16835" y="12454"/>
                  </a:cubicBezTo>
                  <a:cubicBezTo>
                    <a:pt x="16835" y="12490"/>
                    <a:pt x="16812" y="12514"/>
                    <a:pt x="16812" y="12538"/>
                  </a:cubicBezTo>
                  <a:cubicBezTo>
                    <a:pt x="16812" y="12550"/>
                    <a:pt x="16812" y="12562"/>
                    <a:pt x="16800" y="12573"/>
                  </a:cubicBezTo>
                  <a:cubicBezTo>
                    <a:pt x="16800" y="12609"/>
                    <a:pt x="16788" y="12633"/>
                    <a:pt x="16788" y="12657"/>
                  </a:cubicBezTo>
                  <a:cubicBezTo>
                    <a:pt x="16788" y="12669"/>
                    <a:pt x="16776" y="12681"/>
                    <a:pt x="16776" y="12693"/>
                  </a:cubicBezTo>
                  <a:cubicBezTo>
                    <a:pt x="16776" y="12728"/>
                    <a:pt x="16752" y="12752"/>
                    <a:pt x="16752" y="12776"/>
                  </a:cubicBezTo>
                  <a:cubicBezTo>
                    <a:pt x="16752" y="12788"/>
                    <a:pt x="16740" y="12800"/>
                    <a:pt x="16740" y="12812"/>
                  </a:cubicBezTo>
                  <a:cubicBezTo>
                    <a:pt x="16740" y="12847"/>
                    <a:pt x="16728" y="12871"/>
                    <a:pt x="16728" y="12895"/>
                  </a:cubicBezTo>
                  <a:cubicBezTo>
                    <a:pt x="16728" y="12907"/>
                    <a:pt x="16716" y="12919"/>
                    <a:pt x="16716" y="12931"/>
                  </a:cubicBezTo>
                  <a:cubicBezTo>
                    <a:pt x="16693" y="12966"/>
                    <a:pt x="16693" y="12978"/>
                    <a:pt x="16681" y="13014"/>
                  </a:cubicBezTo>
                  <a:cubicBezTo>
                    <a:pt x="16681" y="13026"/>
                    <a:pt x="16669" y="13038"/>
                    <a:pt x="16669" y="13050"/>
                  </a:cubicBezTo>
                  <a:cubicBezTo>
                    <a:pt x="16657" y="13085"/>
                    <a:pt x="16657" y="13097"/>
                    <a:pt x="16633" y="13133"/>
                  </a:cubicBezTo>
                  <a:cubicBezTo>
                    <a:pt x="16633" y="13145"/>
                    <a:pt x="16621" y="13157"/>
                    <a:pt x="16621" y="13169"/>
                  </a:cubicBezTo>
                  <a:cubicBezTo>
                    <a:pt x="16609" y="13205"/>
                    <a:pt x="16609" y="13216"/>
                    <a:pt x="16597" y="13252"/>
                  </a:cubicBezTo>
                  <a:cubicBezTo>
                    <a:pt x="16597" y="13264"/>
                    <a:pt x="16574" y="13276"/>
                    <a:pt x="16574" y="13288"/>
                  </a:cubicBezTo>
                  <a:cubicBezTo>
                    <a:pt x="16562" y="13324"/>
                    <a:pt x="16562" y="13335"/>
                    <a:pt x="16550" y="13371"/>
                  </a:cubicBezTo>
                  <a:cubicBezTo>
                    <a:pt x="16550" y="13383"/>
                    <a:pt x="16538" y="13395"/>
                    <a:pt x="16538" y="13407"/>
                  </a:cubicBezTo>
                  <a:cubicBezTo>
                    <a:pt x="16514" y="13443"/>
                    <a:pt x="16514" y="13455"/>
                    <a:pt x="16502" y="13490"/>
                  </a:cubicBezTo>
                  <a:cubicBezTo>
                    <a:pt x="16502" y="13502"/>
                    <a:pt x="16490" y="13514"/>
                    <a:pt x="16490" y="13526"/>
                  </a:cubicBezTo>
                  <a:cubicBezTo>
                    <a:pt x="16478" y="13562"/>
                    <a:pt x="16478" y="13574"/>
                    <a:pt x="16454" y="13609"/>
                  </a:cubicBezTo>
                  <a:cubicBezTo>
                    <a:pt x="16454" y="13621"/>
                    <a:pt x="16443" y="13633"/>
                    <a:pt x="16443" y="13645"/>
                  </a:cubicBezTo>
                  <a:cubicBezTo>
                    <a:pt x="16431" y="13681"/>
                    <a:pt x="16419" y="13693"/>
                    <a:pt x="16419" y="13728"/>
                  </a:cubicBezTo>
                  <a:cubicBezTo>
                    <a:pt x="16419" y="13740"/>
                    <a:pt x="16395" y="13752"/>
                    <a:pt x="16395" y="13764"/>
                  </a:cubicBezTo>
                  <a:cubicBezTo>
                    <a:pt x="16383" y="13800"/>
                    <a:pt x="16371" y="13812"/>
                    <a:pt x="16371" y="13847"/>
                  </a:cubicBezTo>
                  <a:cubicBezTo>
                    <a:pt x="16371" y="13859"/>
                    <a:pt x="16359" y="13871"/>
                    <a:pt x="16359" y="13883"/>
                  </a:cubicBezTo>
                  <a:cubicBezTo>
                    <a:pt x="16335" y="13919"/>
                    <a:pt x="16323" y="13931"/>
                    <a:pt x="16312" y="13967"/>
                  </a:cubicBezTo>
                  <a:cubicBezTo>
                    <a:pt x="16312" y="13978"/>
                    <a:pt x="16300" y="13990"/>
                    <a:pt x="16276" y="14002"/>
                  </a:cubicBezTo>
                  <a:cubicBezTo>
                    <a:pt x="16264" y="14038"/>
                    <a:pt x="16252" y="14050"/>
                    <a:pt x="16240" y="14086"/>
                  </a:cubicBezTo>
                  <a:cubicBezTo>
                    <a:pt x="16216" y="14097"/>
                    <a:pt x="16216" y="14109"/>
                    <a:pt x="16204" y="14121"/>
                  </a:cubicBezTo>
                  <a:cubicBezTo>
                    <a:pt x="16193" y="14157"/>
                    <a:pt x="16181" y="14169"/>
                    <a:pt x="16157" y="14205"/>
                  </a:cubicBezTo>
                  <a:cubicBezTo>
                    <a:pt x="16145" y="14217"/>
                    <a:pt x="16145" y="14228"/>
                    <a:pt x="16133" y="14240"/>
                  </a:cubicBezTo>
                  <a:cubicBezTo>
                    <a:pt x="16121" y="14276"/>
                    <a:pt x="16097" y="14288"/>
                    <a:pt x="16085" y="14324"/>
                  </a:cubicBezTo>
                  <a:cubicBezTo>
                    <a:pt x="16073" y="14336"/>
                    <a:pt x="16073" y="14348"/>
                    <a:pt x="16062" y="14348"/>
                  </a:cubicBezTo>
                  <a:cubicBezTo>
                    <a:pt x="16038" y="14383"/>
                    <a:pt x="16026" y="14395"/>
                    <a:pt x="16014" y="14419"/>
                  </a:cubicBezTo>
                  <a:cubicBezTo>
                    <a:pt x="16002" y="14443"/>
                    <a:pt x="16002" y="14455"/>
                    <a:pt x="15978" y="14455"/>
                  </a:cubicBezTo>
                  <a:cubicBezTo>
                    <a:pt x="15966" y="14478"/>
                    <a:pt x="15954" y="14502"/>
                    <a:pt x="15942" y="14526"/>
                  </a:cubicBezTo>
                  <a:lnTo>
                    <a:pt x="15907" y="14562"/>
                  </a:lnTo>
                  <a:cubicBezTo>
                    <a:pt x="15895" y="14586"/>
                    <a:pt x="15883" y="14598"/>
                    <a:pt x="15847" y="14633"/>
                  </a:cubicBezTo>
                  <a:cubicBezTo>
                    <a:pt x="15847" y="14645"/>
                    <a:pt x="15835" y="14645"/>
                    <a:pt x="15835" y="14657"/>
                  </a:cubicBezTo>
                  <a:cubicBezTo>
                    <a:pt x="15823" y="14693"/>
                    <a:pt x="15788" y="14705"/>
                    <a:pt x="15776" y="14740"/>
                  </a:cubicBezTo>
                  <a:cubicBezTo>
                    <a:pt x="15776" y="14752"/>
                    <a:pt x="15764" y="14752"/>
                    <a:pt x="15764" y="14764"/>
                  </a:cubicBezTo>
                  <a:cubicBezTo>
                    <a:pt x="15740" y="14800"/>
                    <a:pt x="15716" y="14824"/>
                    <a:pt x="15704" y="14836"/>
                  </a:cubicBezTo>
                  <a:cubicBezTo>
                    <a:pt x="15704" y="14836"/>
                    <a:pt x="15681" y="14859"/>
                    <a:pt x="15681" y="14871"/>
                  </a:cubicBezTo>
                  <a:cubicBezTo>
                    <a:pt x="15657" y="14895"/>
                    <a:pt x="15645" y="14931"/>
                    <a:pt x="15609" y="14955"/>
                  </a:cubicBezTo>
                  <a:lnTo>
                    <a:pt x="15597" y="14979"/>
                  </a:lnTo>
                  <a:cubicBezTo>
                    <a:pt x="15561" y="15002"/>
                    <a:pt x="15550" y="15038"/>
                    <a:pt x="15526" y="15062"/>
                  </a:cubicBezTo>
                  <a:lnTo>
                    <a:pt x="12132" y="11669"/>
                  </a:lnTo>
                  <a:close/>
                  <a:moveTo>
                    <a:pt x="10823" y="11776"/>
                  </a:moveTo>
                  <a:lnTo>
                    <a:pt x="7382" y="15145"/>
                  </a:lnTo>
                  <a:cubicBezTo>
                    <a:pt x="7382" y="15121"/>
                    <a:pt x="7370" y="15121"/>
                    <a:pt x="7370" y="15110"/>
                  </a:cubicBezTo>
                  <a:cubicBezTo>
                    <a:pt x="7322" y="15062"/>
                    <a:pt x="7275" y="15014"/>
                    <a:pt x="7251" y="14955"/>
                  </a:cubicBezTo>
                  <a:cubicBezTo>
                    <a:pt x="7251" y="14955"/>
                    <a:pt x="7251" y="14943"/>
                    <a:pt x="7227" y="14943"/>
                  </a:cubicBezTo>
                  <a:cubicBezTo>
                    <a:pt x="7191" y="14907"/>
                    <a:pt x="7156" y="14859"/>
                    <a:pt x="7108" y="14800"/>
                  </a:cubicBezTo>
                  <a:lnTo>
                    <a:pt x="7096" y="14776"/>
                  </a:lnTo>
                  <a:cubicBezTo>
                    <a:pt x="7072" y="14740"/>
                    <a:pt x="7025" y="14681"/>
                    <a:pt x="6989" y="14633"/>
                  </a:cubicBezTo>
                  <a:lnTo>
                    <a:pt x="6977" y="14621"/>
                  </a:lnTo>
                  <a:cubicBezTo>
                    <a:pt x="6953" y="14574"/>
                    <a:pt x="6906" y="14514"/>
                    <a:pt x="6870" y="14467"/>
                  </a:cubicBezTo>
                  <a:lnTo>
                    <a:pt x="6858" y="14455"/>
                  </a:lnTo>
                  <a:cubicBezTo>
                    <a:pt x="6834" y="14407"/>
                    <a:pt x="6798" y="14348"/>
                    <a:pt x="6775" y="14300"/>
                  </a:cubicBezTo>
                  <a:lnTo>
                    <a:pt x="6751" y="14288"/>
                  </a:lnTo>
                  <a:cubicBezTo>
                    <a:pt x="6727" y="14240"/>
                    <a:pt x="6691" y="14181"/>
                    <a:pt x="6668" y="14145"/>
                  </a:cubicBezTo>
                  <a:cubicBezTo>
                    <a:pt x="6668" y="14121"/>
                    <a:pt x="6656" y="14121"/>
                    <a:pt x="6656" y="14109"/>
                  </a:cubicBezTo>
                  <a:cubicBezTo>
                    <a:pt x="6620" y="14050"/>
                    <a:pt x="6596" y="14002"/>
                    <a:pt x="6560" y="13943"/>
                  </a:cubicBezTo>
                  <a:cubicBezTo>
                    <a:pt x="6560" y="13943"/>
                    <a:pt x="6560" y="13931"/>
                    <a:pt x="6548" y="13931"/>
                  </a:cubicBezTo>
                  <a:cubicBezTo>
                    <a:pt x="6513" y="13871"/>
                    <a:pt x="6489" y="13824"/>
                    <a:pt x="6477" y="13764"/>
                  </a:cubicBezTo>
                  <a:cubicBezTo>
                    <a:pt x="6477" y="13764"/>
                    <a:pt x="6477" y="13752"/>
                    <a:pt x="6453" y="13752"/>
                  </a:cubicBezTo>
                  <a:cubicBezTo>
                    <a:pt x="6429" y="13693"/>
                    <a:pt x="6417" y="13633"/>
                    <a:pt x="6382" y="13586"/>
                  </a:cubicBezTo>
                  <a:lnTo>
                    <a:pt x="6382" y="13574"/>
                  </a:lnTo>
                  <a:cubicBezTo>
                    <a:pt x="6358" y="13514"/>
                    <a:pt x="6334" y="13455"/>
                    <a:pt x="6310" y="13395"/>
                  </a:cubicBezTo>
                  <a:lnTo>
                    <a:pt x="6310" y="13383"/>
                  </a:lnTo>
                  <a:cubicBezTo>
                    <a:pt x="6275" y="13324"/>
                    <a:pt x="6263" y="13264"/>
                    <a:pt x="6251" y="13205"/>
                  </a:cubicBezTo>
                  <a:cubicBezTo>
                    <a:pt x="6239" y="13145"/>
                    <a:pt x="6203" y="13074"/>
                    <a:pt x="6191" y="13014"/>
                  </a:cubicBezTo>
                  <a:cubicBezTo>
                    <a:pt x="6179" y="12954"/>
                    <a:pt x="6156" y="12871"/>
                    <a:pt x="6144" y="12812"/>
                  </a:cubicBezTo>
                  <a:lnTo>
                    <a:pt x="6144" y="12800"/>
                  </a:lnTo>
                  <a:cubicBezTo>
                    <a:pt x="6132" y="12740"/>
                    <a:pt x="6120" y="12681"/>
                    <a:pt x="6096" y="12609"/>
                  </a:cubicBezTo>
                  <a:lnTo>
                    <a:pt x="6096" y="12597"/>
                  </a:lnTo>
                  <a:cubicBezTo>
                    <a:pt x="6084" y="12538"/>
                    <a:pt x="6072" y="12478"/>
                    <a:pt x="6072" y="12395"/>
                  </a:cubicBezTo>
                  <a:lnTo>
                    <a:pt x="6072" y="12383"/>
                  </a:lnTo>
                  <a:cubicBezTo>
                    <a:pt x="6060" y="12323"/>
                    <a:pt x="6060" y="12264"/>
                    <a:pt x="6036" y="12204"/>
                  </a:cubicBezTo>
                  <a:lnTo>
                    <a:pt x="6036" y="12181"/>
                  </a:lnTo>
                  <a:cubicBezTo>
                    <a:pt x="6025" y="12121"/>
                    <a:pt x="6025" y="12062"/>
                    <a:pt x="6025" y="12002"/>
                  </a:cubicBezTo>
                  <a:lnTo>
                    <a:pt x="6025" y="11966"/>
                  </a:lnTo>
                  <a:cubicBezTo>
                    <a:pt x="6025" y="11907"/>
                    <a:pt x="6013" y="11847"/>
                    <a:pt x="6013" y="11788"/>
                  </a:cubicBezTo>
                  <a:lnTo>
                    <a:pt x="6013" y="11776"/>
                  </a:lnTo>
                  <a:close/>
                  <a:moveTo>
                    <a:pt x="11156" y="12133"/>
                  </a:moveTo>
                  <a:lnTo>
                    <a:pt x="11156" y="16943"/>
                  </a:lnTo>
                  <a:lnTo>
                    <a:pt x="11061" y="16943"/>
                  </a:lnTo>
                  <a:cubicBezTo>
                    <a:pt x="10728" y="16907"/>
                    <a:pt x="10382" y="16872"/>
                    <a:pt x="10073" y="16776"/>
                  </a:cubicBezTo>
                  <a:lnTo>
                    <a:pt x="9763" y="16693"/>
                  </a:lnTo>
                  <a:cubicBezTo>
                    <a:pt x="9704" y="16669"/>
                    <a:pt x="9632" y="16645"/>
                    <a:pt x="9573" y="16610"/>
                  </a:cubicBezTo>
                  <a:lnTo>
                    <a:pt x="9549" y="16610"/>
                  </a:lnTo>
                  <a:cubicBezTo>
                    <a:pt x="9489" y="16586"/>
                    <a:pt x="9430" y="16574"/>
                    <a:pt x="9370" y="16538"/>
                  </a:cubicBezTo>
                  <a:lnTo>
                    <a:pt x="9358" y="16538"/>
                  </a:lnTo>
                  <a:cubicBezTo>
                    <a:pt x="9299" y="16503"/>
                    <a:pt x="9239" y="16491"/>
                    <a:pt x="9180" y="16467"/>
                  </a:cubicBezTo>
                  <a:cubicBezTo>
                    <a:pt x="9180" y="16467"/>
                    <a:pt x="9168" y="16467"/>
                    <a:pt x="9168" y="16443"/>
                  </a:cubicBezTo>
                  <a:cubicBezTo>
                    <a:pt x="9108" y="16419"/>
                    <a:pt x="9049" y="16395"/>
                    <a:pt x="9001" y="16372"/>
                  </a:cubicBezTo>
                  <a:cubicBezTo>
                    <a:pt x="8989" y="16372"/>
                    <a:pt x="8989" y="16372"/>
                    <a:pt x="8977" y="16360"/>
                  </a:cubicBezTo>
                  <a:cubicBezTo>
                    <a:pt x="8918" y="16324"/>
                    <a:pt x="8870" y="16300"/>
                    <a:pt x="8811" y="16264"/>
                  </a:cubicBezTo>
                  <a:cubicBezTo>
                    <a:pt x="8799" y="16264"/>
                    <a:pt x="8799" y="16253"/>
                    <a:pt x="8775" y="16253"/>
                  </a:cubicBezTo>
                  <a:cubicBezTo>
                    <a:pt x="8715" y="16229"/>
                    <a:pt x="8680" y="16193"/>
                    <a:pt x="8620" y="16169"/>
                  </a:cubicBezTo>
                  <a:cubicBezTo>
                    <a:pt x="8596" y="16169"/>
                    <a:pt x="8596" y="16145"/>
                    <a:pt x="8584" y="16145"/>
                  </a:cubicBezTo>
                  <a:cubicBezTo>
                    <a:pt x="8537" y="16122"/>
                    <a:pt x="8477" y="16086"/>
                    <a:pt x="8442" y="16062"/>
                  </a:cubicBezTo>
                  <a:cubicBezTo>
                    <a:pt x="8418" y="16062"/>
                    <a:pt x="8418" y="16050"/>
                    <a:pt x="8406" y="16050"/>
                  </a:cubicBezTo>
                  <a:cubicBezTo>
                    <a:pt x="8358" y="16014"/>
                    <a:pt x="8299" y="15967"/>
                    <a:pt x="8263" y="15943"/>
                  </a:cubicBezTo>
                  <a:lnTo>
                    <a:pt x="8239" y="15931"/>
                  </a:lnTo>
                  <a:cubicBezTo>
                    <a:pt x="8203" y="15895"/>
                    <a:pt x="8144" y="15848"/>
                    <a:pt x="8096" y="15824"/>
                  </a:cubicBezTo>
                  <a:lnTo>
                    <a:pt x="8084" y="15812"/>
                  </a:lnTo>
                  <a:cubicBezTo>
                    <a:pt x="8037" y="15764"/>
                    <a:pt x="7989" y="15729"/>
                    <a:pt x="7930" y="15693"/>
                  </a:cubicBezTo>
                  <a:lnTo>
                    <a:pt x="7918" y="15669"/>
                  </a:lnTo>
                  <a:cubicBezTo>
                    <a:pt x="7870" y="15633"/>
                    <a:pt x="7822" y="15598"/>
                    <a:pt x="7763" y="15550"/>
                  </a:cubicBezTo>
                  <a:lnTo>
                    <a:pt x="7751" y="15538"/>
                  </a:lnTo>
                  <a:lnTo>
                    <a:pt x="7739" y="15526"/>
                  </a:lnTo>
                  <a:lnTo>
                    <a:pt x="11156" y="12133"/>
                  </a:lnTo>
                  <a:close/>
                  <a:moveTo>
                    <a:pt x="11621" y="12145"/>
                  </a:moveTo>
                  <a:lnTo>
                    <a:pt x="15121" y="15526"/>
                  </a:lnTo>
                  <a:cubicBezTo>
                    <a:pt x="15085" y="15562"/>
                    <a:pt x="15061" y="15574"/>
                    <a:pt x="15026" y="15598"/>
                  </a:cubicBezTo>
                  <a:cubicBezTo>
                    <a:pt x="15026" y="15598"/>
                    <a:pt x="15014" y="15598"/>
                    <a:pt x="15014" y="15621"/>
                  </a:cubicBezTo>
                  <a:cubicBezTo>
                    <a:pt x="14990" y="15645"/>
                    <a:pt x="14954" y="15657"/>
                    <a:pt x="14930" y="15693"/>
                  </a:cubicBezTo>
                  <a:lnTo>
                    <a:pt x="14907" y="15705"/>
                  </a:lnTo>
                  <a:cubicBezTo>
                    <a:pt x="14883" y="15717"/>
                    <a:pt x="14847" y="15752"/>
                    <a:pt x="14835" y="15764"/>
                  </a:cubicBezTo>
                  <a:cubicBezTo>
                    <a:pt x="14823" y="15764"/>
                    <a:pt x="14823" y="15776"/>
                    <a:pt x="14811" y="15776"/>
                  </a:cubicBezTo>
                  <a:cubicBezTo>
                    <a:pt x="14776" y="15800"/>
                    <a:pt x="14764" y="15824"/>
                    <a:pt x="14728" y="15836"/>
                  </a:cubicBezTo>
                  <a:lnTo>
                    <a:pt x="14704" y="15872"/>
                  </a:lnTo>
                  <a:cubicBezTo>
                    <a:pt x="14669" y="15883"/>
                    <a:pt x="14657" y="15895"/>
                    <a:pt x="14633" y="15931"/>
                  </a:cubicBezTo>
                  <a:cubicBezTo>
                    <a:pt x="14609" y="15943"/>
                    <a:pt x="14597" y="15943"/>
                    <a:pt x="14597" y="15955"/>
                  </a:cubicBezTo>
                  <a:cubicBezTo>
                    <a:pt x="14573" y="15979"/>
                    <a:pt x="14549" y="15991"/>
                    <a:pt x="14526" y="16002"/>
                  </a:cubicBezTo>
                  <a:cubicBezTo>
                    <a:pt x="14514" y="16014"/>
                    <a:pt x="14490" y="16014"/>
                    <a:pt x="14478" y="16038"/>
                  </a:cubicBezTo>
                  <a:cubicBezTo>
                    <a:pt x="14454" y="16050"/>
                    <a:pt x="14430" y="16062"/>
                    <a:pt x="14407" y="16074"/>
                  </a:cubicBezTo>
                  <a:cubicBezTo>
                    <a:pt x="14395" y="16098"/>
                    <a:pt x="14371" y="16098"/>
                    <a:pt x="14359" y="16110"/>
                  </a:cubicBezTo>
                  <a:cubicBezTo>
                    <a:pt x="14335" y="16122"/>
                    <a:pt x="14311" y="16133"/>
                    <a:pt x="14288" y="16157"/>
                  </a:cubicBezTo>
                  <a:cubicBezTo>
                    <a:pt x="14276" y="16169"/>
                    <a:pt x="14252" y="16169"/>
                    <a:pt x="14240" y="16181"/>
                  </a:cubicBezTo>
                  <a:cubicBezTo>
                    <a:pt x="14216" y="16193"/>
                    <a:pt x="14192" y="16217"/>
                    <a:pt x="14168" y="16229"/>
                  </a:cubicBezTo>
                  <a:cubicBezTo>
                    <a:pt x="14157" y="16241"/>
                    <a:pt x="14133" y="16241"/>
                    <a:pt x="14121" y="16253"/>
                  </a:cubicBezTo>
                  <a:cubicBezTo>
                    <a:pt x="14097" y="16276"/>
                    <a:pt x="14073" y="16288"/>
                    <a:pt x="14049" y="16300"/>
                  </a:cubicBezTo>
                  <a:cubicBezTo>
                    <a:pt x="14037" y="16312"/>
                    <a:pt x="14014" y="16312"/>
                    <a:pt x="14002" y="16336"/>
                  </a:cubicBezTo>
                  <a:cubicBezTo>
                    <a:pt x="13978" y="16348"/>
                    <a:pt x="13954" y="16360"/>
                    <a:pt x="13930" y="16360"/>
                  </a:cubicBezTo>
                  <a:cubicBezTo>
                    <a:pt x="13918" y="16372"/>
                    <a:pt x="13895" y="16372"/>
                    <a:pt x="13883" y="16395"/>
                  </a:cubicBezTo>
                  <a:cubicBezTo>
                    <a:pt x="13859" y="16407"/>
                    <a:pt x="13835" y="16419"/>
                    <a:pt x="13811" y="16419"/>
                  </a:cubicBezTo>
                  <a:cubicBezTo>
                    <a:pt x="13799" y="16431"/>
                    <a:pt x="13776" y="16431"/>
                    <a:pt x="13764" y="16455"/>
                  </a:cubicBezTo>
                  <a:cubicBezTo>
                    <a:pt x="13740" y="16467"/>
                    <a:pt x="13716" y="16467"/>
                    <a:pt x="13692" y="16479"/>
                  </a:cubicBezTo>
                  <a:cubicBezTo>
                    <a:pt x="13680" y="16491"/>
                    <a:pt x="13656" y="16491"/>
                    <a:pt x="13645" y="16514"/>
                  </a:cubicBezTo>
                  <a:cubicBezTo>
                    <a:pt x="13621" y="16526"/>
                    <a:pt x="13597" y="16526"/>
                    <a:pt x="13573" y="16538"/>
                  </a:cubicBezTo>
                  <a:cubicBezTo>
                    <a:pt x="13561" y="16550"/>
                    <a:pt x="13537" y="16550"/>
                    <a:pt x="13514" y="16550"/>
                  </a:cubicBezTo>
                  <a:cubicBezTo>
                    <a:pt x="13478" y="16574"/>
                    <a:pt x="13466" y="16574"/>
                    <a:pt x="13442" y="16586"/>
                  </a:cubicBezTo>
                  <a:cubicBezTo>
                    <a:pt x="13418" y="16586"/>
                    <a:pt x="13406" y="16598"/>
                    <a:pt x="13383" y="16598"/>
                  </a:cubicBezTo>
                  <a:cubicBezTo>
                    <a:pt x="13347" y="16610"/>
                    <a:pt x="13335" y="16610"/>
                    <a:pt x="13299" y="16634"/>
                  </a:cubicBezTo>
                  <a:cubicBezTo>
                    <a:pt x="13287" y="16634"/>
                    <a:pt x="13275" y="16645"/>
                    <a:pt x="13240" y="16645"/>
                  </a:cubicBezTo>
                  <a:cubicBezTo>
                    <a:pt x="13216" y="16657"/>
                    <a:pt x="13204" y="16657"/>
                    <a:pt x="13168" y="16669"/>
                  </a:cubicBezTo>
                  <a:cubicBezTo>
                    <a:pt x="13156" y="16669"/>
                    <a:pt x="13145" y="16693"/>
                    <a:pt x="13109" y="16693"/>
                  </a:cubicBezTo>
                  <a:cubicBezTo>
                    <a:pt x="13085" y="16705"/>
                    <a:pt x="13061" y="16705"/>
                    <a:pt x="13037" y="16717"/>
                  </a:cubicBezTo>
                  <a:cubicBezTo>
                    <a:pt x="13025" y="16717"/>
                    <a:pt x="12990" y="16729"/>
                    <a:pt x="12978" y="16729"/>
                  </a:cubicBezTo>
                  <a:cubicBezTo>
                    <a:pt x="12942" y="16729"/>
                    <a:pt x="12930" y="16753"/>
                    <a:pt x="12906" y="16753"/>
                  </a:cubicBezTo>
                  <a:cubicBezTo>
                    <a:pt x="12883" y="16753"/>
                    <a:pt x="12859" y="16764"/>
                    <a:pt x="12847" y="16764"/>
                  </a:cubicBezTo>
                  <a:cubicBezTo>
                    <a:pt x="12811" y="16764"/>
                    <a:pt x="12799" y="16776"/>
                    <a:pt x="12764" y="16776"/>
                  </a:cubicBezTo>
                  <a:cubicBezTo>
                    <a:pt x="12752" y="16776"/>
                    <a:pt x="12728" y="16788"/>
                    <a:pt x="12704" y="16788"/>
                  </a:cubicBezTo>
                  <a:cubicBezTo>
                    <a:pt x="12680" y="16788"/>
                    <a:pt x="12668" y="16812"/>
                    <a:pt x="12633" y="16812"/>
                  </a:cubicBezTo>
                  <a:cubicBezTo>
                    <a:pt x="12621" y="16812"/>
                    <a:pt x="12585" y="16824"/>
                    <a:pt x="12573" y="16824"/>
                  </a:cubicBezTo>
                  <a:cubicBezTo>
                    <a:pt x="12537" y="16824"/>
                    <a:pt x="12525" y="16836"/>
                    <a:pt x="12502" y="16836"/>
                  </a:cubicBezTo>
                  <a:cubicBezTo>
                    <a:pt x="12490" y="16836"/>
                    <a:pt x="12454" y="16848"/>
                    <a:pt x="12442" y="16848"/>
                  </a:cubicBezTo>
                  <a:cubicBezTo>
                    <a:pt x="12406" y="16848"/>
                    <a:pt x="12394" y="16872"/>
                    <a:pt x="12359" y="16872"/>
                  </a:cubicBezTo>
                  <a:cubicBezTo>
                    <a:pt x="12347" y="16872"/>
                    <a:pt x="12323" y="16884"/>
                    <a:pt x="12299" y="16884"/>
                  </a:cubicBezTo>
                  <a:cubicBezTo>
                    <a:pt x="12275" y="16884"/>
                    <a:pt x="12263" y="16895"/>
                    <a:pt x="12228" y="16895"/>
                  </a:cubicBezTo>
                  <a:cubicBezTo>
                    <a:pt x="12216" y="16895"/>
                    <a:pt x="12180" y="16895"/>
                    <a:pt x="12168" y="16907"/>
                  </a:cubicBezTo>
                  <a:cubicBezTo>
                    <a:pt x="12144" y="16907"/>
                    <a:pt x="12121" y="16907"/>
                    <a:pt x="12097" y="16931"/>
                  </a:cubicBezTo>
                  <a:cubicBezTo>
                    <a:pt x="12085" y="16931"/>
                    <a:pt x="12049" y="16931"/>
                    <a:pt x="12037" y="16943"/>
                  </a:cubicBezTo>
                  <a:cubicBezTo>
                    <a:pt x="12002" y="16943"/>
                    <a:pt x="11990" y="16943"/>
                    <a:pt x="11966" y="16955"/>
                  </a:cubicBezTo>
                  <a:lnTo>
                    <a:pt x="11621" y="16955"/>
                  </a:lnTo>
                  <a:lnTo>
                    <a:pt x="11621" y="12145"/>
                  </a:lnTo>
                  <a:close/>
                  <a:moveTo>
                    <a:pt x="7203" y="4823"/>
                  </a:moveTo>
                  <a:cubicBezTo>
                    <a:pt x="10763" y="4823"/>
                    <a:pt x="13680" y="7656"/>
                    <a:pt x="13823" y="11180"/>
                  </a:cubicBezTo>
                  <a:lnTo>
                    <a:pt x="4251" y="11180"/>
                  </a:lnTo>
                  <a:lnTo>
                    <a:pt x="4251" y="11466"/>
                  </a:lnTo>
                  <a:cubicBezTo>
                    <a:pt x="4251" y="13014"/>
                    <a:pt x="4739" y="14490"/>
                    <a:pt x="5667" y="15741"/>
                  </a:cubicBezTo>
                  <a:cubicBezTo>
                    <a:pt x="5715" y="15800"/>
                    <a:pt x="5751" y="15836"/>
                    <a:pt x="5786" y="15895"/>
                  </a:cubicBezTo>
                  <a:cubicBezTo>
                    <a:pt x="5798" y="15919"/>
                    <a:pt x="5798" y="15931"/>
                    <a:pt x="5810" y="15931"/>
                  </a:cubicBezTo>
                  <a:cubicBezTo>
                    <a:pt x="5858" y="15979"/>
                    <a:pt x="5906" y="16038"/>
                    <a:pt x="5929" y="16074"/>
                  </a:cubicBezTo>
                  <a:cubicBezTo>
                    <a:pt x="5929" y="16098"/>
                    <a:pt x="5953" y="16098"/>
                    <a:pt x="5953" y="16110"/>
                  </a:cubicBezTo>
                  <a:cubicBezTo>
                    <a:pt x="5989" y="16157"/>
                    <a:pt x="6025" y="16193"/>
                    <a:pt x="6072" y="16241"/>
                  </a:cubicBezTo>
                  <a:lnTo>
                    <a:pt x="6084" y="16253"/>
                  </a:lnTo>
                  <a:cubicBezTo>
                    <a:pt x="6132" y="16300"/>
                    <a:pt x="6167" y="16360"/>
                    <a:pt x="6215" y="16407"/>
                  </a:cubicBezTo>
                  <a:lnTo>
                    <a:pt x="6251" y="16431"/>
                  </a:lnTo>
                  <a:cubicBezTo>
                    <a:pt x="6287" y="16479"/>
                    <a:pt x="6334" y="16526"/>
                    <a:pt x="6382" y="16586"/>
                  </a:cubicBezTo>
                  <a:lnTo>
                    <a:pt x="6513" y="16717"/>
                  </a:lnTo>
                  <a:lnTo>
                    <a:pt x="6548" y="16753"/>
                  </a:lnTo>
                  <a:cubicBezTo>
                    <a:pt x="6584" y="16788"/>
                    <a:pt x="6632" y="16836"/>
                    <a:pt x="6691" y="16884"/>
                  </a:cubicBezTo>
                  <a:lnTo>
                    <a:pt x="6727" y="16907"/>
                  </a:lnTo>
                  <a:cubicBezTo>
                    <a:pt x="6763" y="16955"/>
                    <a:pt x="6810" y="16991"/>
                    <a:pt x="6858" y="17026"/>
                  </a:cubicBezTo>
                  <a:lnTo>
                    <a:pt x="6870" y="17050"/>
                  </a:lnTo>
                  <a:cubicBezTo>
                    <a:pt x="6918" y="17086"/>
                    <a:pt x="6977" y="17134"/>
                    <a:pt x="7025" y="17169"/>
                  </a:cubicBezTo>
                  <a:lnTo>
                    <a:pt x="7049" y="17193"/>
                  </a:lnTo>
                  <a:cubicBezTo>
                    <a:pt x="7108" y="17241"/>
                    <a:pt x="7156" y="17265"/>
                    <a:pt x="7215" y="17312"/>
                  </a:cubicBezTo>
                  <a:cubicBezTo>
                    <a:pt x="7215" y="17312"/>
                    <a:pt x="7227" y="17312"/>
                    <a:pt x="7227" y="17324"/>
                  </a:cubicBezTo>
                  <a:cubicBezTo>
                    <a:pt x="7275" y="17360"/>
                    <a:pt x="7334" y="17407"/>
                    <a:pt x="7382" y="17431"/>
                  </a:cubicBezTo>
                  <a:cubicBezTo>
                    <a:pt x="7394" y="17431"/>
                    <a:pt x="7394" y="17443"/>
                    <a:pt x="7406" y="17443"/>
                  </a:cubicBezTo>
                  <a:cubicBezTo>
                    <a:pt x="7465" y="17479"/>
                    <a:pt x="7513" y="17526"/>
                    <a:pt x="7572" y="17550"/>
                  </a:cubicBezTo>
                  <a:cubicBezTo>
                    <a:pt x="7584" y="17550"/>
                    <a:pt x="7584" y="17562"/>
                    <a:pt x="7596" y="17562"/>
                  </a:cubicBezTo>
                  <a:cubicBezTo>
                    <a:pt x="7656" y="17598"/>
                    <a:pt x="7703" y="17622"/>
                    <a:pt x="7763" y="17657"/>
                  </a:cubicBezTo>
                  <a:cubicBezTo>
                    <a:pt x="7763" y="17657"/>
                    <a:pt x="7775" y="17657"/>
                    <a:pt x="7775" y="17669"/>
                  </a:cubicBezTo>
                  <a:lnTo>
                    <a:pt x="7953" y="17765"/>
                  </a:lnTo>
                  <a:cubicBezTo>
                    <a:pt x="7977" y="17765"/>
                    <a:pt x="7989" y="17777"/>
                    <a:pt x="8001" y="17777"/>
                  </a:cubicBezTo>
                  <a:lnTo>
                    <a:pt x="8180" y="17860"/>
                  </a:lnTo>
                  <a:cubicBezTo>
                    <a:pt x="8180" y="17860"/>
                    <a:pt x="8192" y="17860"/>
                    <a:pt x="8215" y="17884"/>
                  </a:cubicBezTo>
                  <a:cubicBezTo>
                    <a:pt x="8275" y="17907"/>
                    <a:pt x="8311" y="17943"/>
                    <a:pt x="8370" y="17955"/>
                  </a:cubicBezTo>
                  <a:cubicBezTo>
                    <a:pt x="8370" y="17955"/>
                    <a:pt x="8394" y="17955"/>
                    <a:pt x="8394" y="17967"/>
                  </a:cubicBezTo>
                  <a:cubicBezTo>
                    <a:pt x="8025" y="18062"/>
                    <a:pt x="7620" y="18098"/>
                    <a:pt x="7203" y="18098"/>
                  </a:cubicBezTo>
                  <a:cubicBezTo>
                    <a:pt x="3536" y="18098"/>
                    <a:pt x="560" y="15121"/>
                    <a:pt x="560" y="11466"/>
                  </a:cubicBezTo>
                  <a:cubicBezTo>
                    <a:pt x="560" y="7799"/>
                    <a:pt x="3536" y="4823"/>
                    <a:pt x="7203" y="4823"/>
                  </a:cubicBezTo>
                  <a:close/>
                  <a:moveTo>
                    <a:pt x="5394" y="11752"/>
                  </a:moveTo>
                  <a:lnTo>
                    <a:pt x="5394" y="11764"/>
                  </a:lnTo>
                  <a:cubicBezTo>
                    <a:pt x="5394" y="11835"/>
                    <a:pt x="5394" y="11895"/>
                    <a:pt x="5417" y="11966"/>
                  </a:cubicBezTo>
                  <a:lnTo>
                    <a:pt x="5417" y="11990"/>
                  </a:lnTo>
                  <a:cubicBezTo>
                    <a:pt x="5417" y="12062"/>
                    <a:pt x="5429" y="12121"/>
                    <a:pt x="5429" y="12192"/>
                  </a:cubicBezTo>
                  <a:cubicBezTo>
                    <a:pt x="5441" y="12264"/>
                    <a:pt x="5441" y="12323"/>
                    <a:pt x="5453" y="12407"/>
                  </a:cubicBezTo>
                  <a:lnTo>
                    <a:pt x="5453" y="12419"/>
                  </a:lnTo>
                  <a:cubicBezTo>
                    <a:pt x="5477" y="12478"/>
                    <a:pt x="5477" y="12550"/>
                    <a:pt x="5489" y="12609"/>
                  </a:cubicBezTo>
                  <a:lnTo>
                    <a:pt x="5489" y="12645"/>
                  </a:lnTo>
                  <a:cubicBezTo>
                    <a:pt x="5501" y="12704"/>
                    <a:pt x="5513" y="12776"/>
                    <a:pt x="5536" y="12835"/>
                  </a:cubicBezTo>
                  <a:lnTo>
                    <a:pt x="5536" y="12859"/>
                  </a:lnTo>
                  <a:cubicBezTo>
                    <a:pt x="5548" y="12919"/>
                    <a:pt x="5560" y="12978"/>
                    <a:pt x="5572" y="13062"/>
                  </a:cubicBezTo>
                  <a:cubicBezTo>
                    <a:pt x="5572" y="13074"/>
                    <a:pt x="5572" y="13074"/>
                    <a:pt x="5596" y="13085"/>
                  </a:cubicBezTo>
                  <a:cubicBezTo>
                    <a:pt x="5608" y="13145"/>
                    <a:pt x="5620" y="13205"/>
                    <a:pt x="5655" y="13276"/>
                  </a:cubicBezTo>
                  <a:cubicBezTo>
                    <a:pt x="5655" y="13300"/>
                    <a:pt x="5655" y="13300"/>
                    <a:pt x="5667" y="13312"/>
                  </a:cubicBezTo>
                  <a:cubicBezTo>
                    <a:pt x="5679" y="13371"/>
                    <a:pt x="5715" y="13443"/>
                    <a:pt x="5727" y="13502"/>
                  </a:cubicBezTo>
                  <a:lnTo>
                    <a:pt x="5727" y="13514"/>
                  </a:lnTo>
                  <a:cubicBezTo>
                    <a:pt x="5775" y="13657"/>
                    <a:pt x="5834" y="13788"/>
                    <a:pt x="5870" y="13907"/>
                  </a:cubicBezTo>
                  <a:lnTo>
                    <a:pt x="5870" y="13919"/>
                  </a:lnTo>
                  <a:lnTo>
                    <a:pt x="5965" y="14097"/>
                  </a:lnTo>
                  <a:cubicBezTo>
                    <a:pt x="5965" y="14109"/>
                    <a:pt x="5977" y="14109"/>
                    <a:pt x="5977" y="14133"/>
                  </a:cubicBezTo>
                  <a:lnTo>
                    <a:pt x="6072" y="14312"/>
                  </a:lnTo>
                  <a:cubicBezTo>
                    <a:pt x="6072" y="14324"/>
                    <a:pt x="6084" y="14324"/>
                    <a:pt x="6084" y="14336"/>
                  </a:cubicBezTo>
                  <a:cubicBezTo>
                    <a:pt x="6108" y="14395"/>
                    <a:pt x="6144" y="14455"/>
                    <a:pt x="6167" y="14502"/>
                  </a:cubicBezTo>
                  <a:cubicBezTo>
                    <a:pt x="6167" y="14514"/>
                    <a:pt x="6191" y="14514"/>
                    <a:pt x="6191" y="14526"/>
                  </a:cubicBezTo>
                  <a:cubicBezTo>
                    <a:pt x="6215" y="14586"/>
                    <a:pt x="6251" y="14645"/>
                    <a:pt x="6287" y="14693"/>
                  </a:cubicBezTo>
                  <a:cubicBezTo>
                    <a:pt x="6287" y="14705"/>
                    <a:pt x="6310" y="14705"/>
                    <a:pt x="6310" y="14729"/>
                  </a:cubicBezTo>
                  <a:cubicBezTo>
                    <a:pt x="6334" y="14788"/>
                    <a:pt x="6382" y="14848"/>
                    <a:pt x="6406" y="14883"/>
                  </a:cubicBezTo>
                  <a:cubicBezTo>
                    <a:pt x="6406" y="14883"/>
                    <a:pt x="6406" y="14907"/>
                    <a:pt x="6429" y="14907"/>
                  </a:cubicBezTo>
                  <a:cubicBezTo>
                    <a:pt x="6465" y="14967"/>
                    <a:pt x="6501" y="15026"/>
                    <a:pt x="6548" y="15086"/>
                  </a:cubicBezTo>
                  <a:cubicBezTo>
                    <a:pt x="6620" y="15169"/>
                    <a:pt x="6691" y="15276"/>
                    <a:pt x="6763" y="15360"/>
                  </a:cubicBezTo>
                  <a:cubicBezTo>
                    <a:pt x="7394" y="16110"/>
                    <a:pt x="8180" y="16693"/>
                    <a:pt x="9073" y="17062"/>
                  </a:cubicBezTo>
                  <a:cubicBezTo>
                    <a:pt x="9227" y="17122"/>
                    <a:pt x="9382" y="17181"/>
                    <a:pt x="9549" y="17241"/>
                  </a:cubicBezTo>
                  <a:cubicBezTo>
                    <a:pt x="10013" y="17384"/>
                    <a:pt x="10501" y="17479"/>
                    <a:pt x="10978" y="17503"/>
                  </a:cubicBezTo>
                  <a:cubicBezTo>
                    <a:pt x="11109" y="17526"/>
                    <a:pt x="11263" y="17526"/>
                    <a:pt x="11394" y="17526"/>
                  </a:cubicBezTo>
                  <a:lnTo>
                    <a:pt x="11906" y="17526"/>
                  </a:lnTo>
                  <a:cubicBezTo>
                    <a:pt x="11930" y="17526"/>
                    <a:pt x="11966" y="17526"/>
                    <a:pt x="11990" y="17503"/>
                  </a:cubicBezTo>
                  <a:lnTo>
                    <a:pt x="12049" y="17503"/>
                  </a:lnTo>
                  <a:cubicBezTo>
                    <a:pt x="12085" y="17503"/>
                    <a:pt x="12109" y="17503"/>
                    <a:pt x="12144" y="17491"/>
                  </a:cubicBezTo>
                  <a:cubicBezTo>
                    <a:pt x="12156" y="17491"/>
                    <a:pt x="12180" y="17491"/>
                    <a:pt x="12204" y="17479"/>
                  </a:cubicBezTo>
                  <a:cubicBezTo>
                    <a:pt x="12228" y="17479"/>
                    <a:pt x="12263" y="17479"/>
                    <a:pt x="12275" y="17467"/>
                  </a:cubicBezTo>
                  <a:cubicBezTo>
                    <a:pt x="12299" y="17467"/>
                    <a:pt x="12323" y="17467"/>
                    <a:pt x="12347" y="17443"/>
                  </a:cubicBezTo>
                  <a:cubicBezTo>
                    <a:pt x="12383" y="17443"/>
                    <a:pt x="12406" y="17431"/>
                    <a:pt x="12418" y="17431"/>
                  </a:cubicBezTo>
                  <a:cubicBezTo>
                    <a:pt x="12454" y="17431"/>
                    <a:pt x="12466" y="17419"/>
                    <a:pt x="12502" y="17419"/>
                  </a:cubicBezTo>
                  <a:cubicBezTo>
                    <a:pt x="12525" y="17419"/>
                    <a:pt x="12561" y="17407"/>
                    <a:pt x="12573" y="17407"/>
                  </a:cubicBezTo>
                  <a:cubicBezTo>
                    <a:pt x="12597" y="17407"/>
                    <a:pt x="12621" y="17384"/>
                    <a:pt x="12644" y="17384"/>
                  </a:cubicBezTo>
                  <a:cubicBezTo>
                    <a:pt x="12680" y="17384"/>
                    <a:pt x="12692" y="17372"/>
                    <a:pt x="12716" y="17372"/>
                  </a:cubicBezTo>
                  <a:cubicBezTo>
                    <a:pt x="12740" y="17372"/>
                    <a:pt x="12764" y="17360"/>
                    <a:pt x="12775" y="17360"/>
                  </a:cubicBezTo>
                  <a:cubicBezTo>
                    <a:pt x="12811" y="17360"/>
                    <a:pt x="12823" y="17348"/>
                    <a:pt x="12859" y="17348"/>
                  </a:cubicBezTo>
                  <a:cubicBezTo>
                    <a:pt x="12871" y="17348"/>
                    <a:pt x="12894" y="17324"/>
                    <a:pt x="12918" y="17324"/>
                  </a:cubicBezTo>
                  <a:cubicBezTo>
                    <a:pt x="12942" y="17324"/>
                    <a:pt x="12954" y="17312"/>
                    <a:pt x="12990" y="17312"/>
                  </a:cubicBezTo>
                  <a:cubicBezTo>
                    <a:pt x="13002" y="17312"/>
                    <a:pt x="13037" y="17300"/>
                    <a:pt x="13049" y="17300"/>
                  </a:cubicBezTo>
                  <a:cubicBezTo>
                    <a:pt x="13073" y="17300"/>
                    <a:pt x="13097" y="17288"/>
                    <a:pt x="13121" y="17265"/>
                  </a:cubicBezTo>
                  <a:cubicBezTo>
                    <a:pt x="13133" y="17265"/>
                    <a:pt x="13168" y="17253"/>
                    <a:pt x="13180" y="17253"/>
                  </a:cubicBezTo>
                  <a:cubicBezTo>
                    <a:pt x="13216" y="17241"/>
                    <a:pt x="13228" y="17241"/>
                    <a:pt x="13252" y="17229"/>
                  </a:cubicBezTo>
                  <a:cubicBezTo>
                    <a:pt x="13275" y="17229"/>
                    <a:pt x="13299" y="17205"/>
                    <a:pt x="13311" y="17205"/>
                  </a:cubicBezTo>
                  <a:cubicBezTo>
                    <a:pt x="13347" y="17193"/>
                    <a:pt x="13359" y="17193"/>
                    <a:pt x="13395" y="17181"/>
                  </a:cubicBezTo>
                  <a:cubicBezTo>
                    <a:pt x="13406" y="17157"/>
                    <a:pt x="13430" y="17157"/>
                    <a:pt x="13454" y="17145"/>
                  </a:cubicBezTo>
                  <a:cubicBezTo>
                    <a:pt x="13478" y="17134"/>
                    <a:pt x="13490" y="17134"/>
                    <a:pt x="13526" y="17122"/>
                  </a:cubicBezTo>
                  <a:cubicBezTo>
                    <a:pt x="13537" y="17098"/>
                    <a:pt x="13573" y="17098"/>
                    <a:pt x="13585" y="17086"/>
                  </a:cubicBezTo>
                  <a:cubicBezTo>
                    <a:pt x="13609" y="17074"/>
                    <a:pt x="13633" y="17074"/>
                    <a:pt x="13656" y="17062"/>
                  </a:cubicBezTo>
                  <a:cubicBezTo>
                    <a:pt x="13668" y="17038"/>
                    <a:pt x="13704" y="17038"/>
                    <a:pt x="13716" y="17026"/>
                  </a:cubicBezTo>
                  <a:cubicBezTo>
                    <a:pt x="13752" y="17015"/>
                    <a:pt x="13764" y="17015"/>
                    <a:pt x="13787" y="17003"/>
                  </a:cubicBezTo>
                  <a:cubicBezTo>
                    <a:pt x="13811" y="16979"/>
                    <a:pt x="13835" y="16979"/>
                    <a:pt x="13847" y="16967"/>
                  </a:cubicBezTo>
                  <a:cubicBezTo>
                    <a:pt x="13883" y="16955"/>
                    <a:pt x="13895" y="16955"/>
                    <a:pt x="13930" y="16943"/>
                  </a:cubicBezTo>
                  <a:cubicBezTo>
                    <a:pt x="13942" y="16919"/>
                    <a:pt x="13966" y="16919"/>
                    <a:pt x="13990" y="16907"/>
                  </a:cubicBezTo>
                  <a:cubicBezTo>
                    <a:pt x="14014" y="16895"/>
                    <a:pt x="14026" y="16884"/>
                    <a:pt x="14061" y="16884"/>
                  </a:cubicBezTo>
                  <a:cubicBezTo>
                    <a:pt x="14073" y="16860"/>
                    <a:pt x="14109" y="16860"/>
                    <a:pt x="14121" y="16848"/>
                  </a:cubicBezTo>
                  <a:cubicBezTo>
                    <a:pt x="14157" y="16836"/>
                    <a:pt x="14168" y="16824"/>
                    <a:pt x="14192" y="16824"/>
                  </a:cubicBezTo>
                  <a:cubicBezTo>
                    <a:pt x="14204" y="16800"/>
                    <a:pt x="14240" y="16800"/>
                    <a:pt x="14252" y="16788"/>
                  </a:cubicBezTo>
                  <a:cubicBezTo>
                    <a:pt x="14288" y="16776"/>
                    <a:pt x="14299" y="16764"/>
                    <a:pt x="14335" y="16741"/>
                  </a:cubicBezTo>
                  <a:cubicBezTo>
                    <a:pt x="14347" y="16729"/>
                    <a:pt x="14371" y="16729"/>
                    <a:pt x="14395" y="16717"/>
                  </a:cubicBezTo>
                  <a:cubicBezTo>
                    <a:pt x="14418" y="16705"/>
                    <a:pt x="14430" y="16681"/>
                    <a:pt x="14466" y="16669"/>
                  </a:cubicBezTo>
                  <a:cubicBezTo>
                    <a:pt x="14478" y="16657"/>
                    <a:pt x="14514" y="16645"/>
                    <a:pt x="14526" y="16645"/>
                  </a:cubicBezTo>
                  <a:cubicBezTo>
                    <a:pt x="14549" y="16622"/>
                    <a:pt x="14573" y="16610"/>
                    <a:pt x="14585" y="16598"/>
                  </a:cubicBezTo>
                  <a:cubicBezTo>
                    <a:pt x="14597" y="16586"/>
                    <a:pt x="14609" y="16562"/>
                    <a:pt x="14645" y="16562"/>
                  </a:cubicBezTo>
                  <a:cubicBezTo>
                    <a:pt x="14657" y="16550"/>
                    <a:pt x="14692" y="16538"/>
                    <a:pt x="14704" y="16526"/>
                  </a:cubicBezTo>
                  <a:cubicBezTo>
                    <a:pt x="14716" y="16503"/>
                    <a:pt x="14728" y="16491"/>
                    <a:pt x="14764" y="16491"/>
                  </a:cubicBezTo>
                  <a:cubicBezTo>
                    <a:pt x="14776" y="16479"/>
                    <a:pt x="14811" y="16467"/>
                    <a:pt x="14823" y="16443"/>
                  </a:cubicBezTo>
                  <a:cubicBezTo>
                    <a:pt x="14835" y="16431"/>
                    <a:pt x="14847" y="16419"/>
                    <a:pt x="14871" y="16419"/>
                  </a:cubicBezTo>
                  <a:cubicBezTo>
                    <a:pt x="14883" y="16407"/>
                    <a:pt x="14907" y="16383"/>
                    <a:pt x="14930" y="16372"/>
                  </a:cubicBezTo>
                  <a:cubicBezTo>
                    <a:pt x="14942" y="16360"/>
                    <a:pt x="14954" y="16348"/>
                    <a:pt x="14966" y="16348"/>
                  </a:cubicBezTo>
                  <a:cubicBezTo>
                    <a:pt x="14990" y="16324"/>
                    <a:pt x="15014" y="16312"/>
                    <a:pt x="15026" y="16300"/>
                  </a:cubicBezTo>
                  <a:lnTo>
                    <a:pt x="15073" y="16253"/>
                  </a:lnTo>
                  <a:cubicBezTo>
                    <a:pt x="15085" y="16241"/>
                    <a:pt x="15121" y="16229"/>
                    <a:pt x="15133" y="16205"/>
                  </a:cubicBezTo>
                  <a:lnTo>
                    <a:pt x="15180" y="16169"/>
                  </a:lnTo>
                  <a:cubicBezTo>
                    <a:pt x="15192" y="16145"/>
                    <a:pt x="15228" y="16133"/>
                    <a:pt x="15240" y="16110"/>
                  </a:cubicBezTo>
                  <a:lnTo>
                    <a:pt x="15288" y="16062"/>
                  </a:lnTo>
                  <a:lnTo>
                    <a:pt x="15347" y="16002"/>
                  </a:lnTo>
                  <a:cubicBezTo>
                    <a:pt x="15359" y="15991"/>
                    <a:pt x="15371" y="15967"/>
                    <a:pt x="15383" y="15967"/>
                  </a:cubicBezTo>
                  <a:lnTo>
                    <a:pt x="15442" y="15907"/>
                  </a:lnTo>
                  <a:cubicBezTo>
                    <a:pt x="15466" y="15895"/>
                    <a:pt x="15478" y="15883"/>
                    <a:pt x="15490" y="15883"/>
                  </a:cubicBezTo>
                  <a:cubicBezTo>
                    <a:pt x="15526" y="15872"/>
                    <a:pt x="15538" y="15836"/>
                    <a:pt x="15561" y="15812"/>
                  </a:cubicBezTo>
                  <a:cubicBezTo>
                    <a:pt x="15585" y="15788"/>
                    <a:pt x="15597" y="15788"/>
                    <a:pt x="15597" y="15776"/>
                  </a:cubicBezTo>
                  <a:lnTo>
                    <a:pt x="15669" y="15705"/>
                  </a:lnTo>
                  <a:lnTo>
                    <a:pt x="15704" y="15669"/>
                  </a:lnTo>
                  <a:lnTo>
                    <a:pt x="15788" y="15586"/>
                  </a:lnTo>
                  <a:lnTo>
                    <a:pt x="15800" y="15574"/>
                  </a:lnTo>
                  <a:cubicBezTo>
                    <a:pt x="15859" y="15491"/>
                    <a:pt x="15942" y="15419"/>
                    <a:pt x="16002" y="15348"/>
                  </a:cubicBezTo>
                  <a:lnTo>
                    <a:pt x="16014" y="15336"/>
                  </a:lnTo>
                  <a:cubicBezTo>
                    <a:pt x="16038" y="15300"/>
                    <a:pt x="16062" y="15276"/>
                    <a:pt x="16085" y="15240"/>
                  </a:cubicBezTo>
                  <a:lnTo>
                    <a:pt x="16121" y="15217"/>
                  </a:lnTo>
                  <a:cubicBezTo>
                    <a:pt x="16133" y="15181"/>
                    <a:pt x="16157" y="15157"/>
                    <a:pt x="16181" y="15121"/>
                  </a:cubicBezTo>
                  <a:cubicBezTo>
                    <a:pt x="16193" y="15110"/>
                    <a:pt x="16193" y="15098"/>
                    <a:pt x="16204" y="15074"/>
                  </a:cubicBezTo>
                  <a:cubicBezTo>
                    <a:pt x="16216" y="15050"/>
                    <a:pt x="16252" y="15038"/>
                    <a:pt x="16264" y="15002"/>
                  </a:cubicBezTo>
                  <a:cubicBezTo>
                    <a:pt x="16276" y="14990"/>
                    <a:pt x="16276" y="14979"/>
                    <a:pt x="16300" y="14955"/>
                  </a:cubicBezTo>
                  <a:cubicBezTo>
                    <a:pt x="16312" y="14931"/>
                    <a:pt x="16323" y="14919"/>
                    <a:pt x="16359" y="14883"/>
                  </a:cubicBezTo>
                  <a:cubicBezTo>
                    <a:pt x="16371" y="14871"/>
                    <a:pt x="16371" y="14859"/>
                    <a:pt x="16383" y="14836"/>
                  </a:cubicBezTo>
                  <a:cubicBezTo>
                    <a:pt x="16395" y="14812"/>
                    <a:pt x="16419" y="14800"/>
                    <a:pt x="16431" y="14764"/>
                  </a:cubicBezTo>
                  <a:cubicBezTo>
                    <a:pt x="16443" y="14752"/>
                    <a:pt x="16443" y="14740"/>
                    <a:pt x="16454" y="14717"/>
                  </a:cubicBezTo>
                  <a:cubicBezTo>
                    <a:pt x="16478" y="14693"/>
                    <a:pt x="16490" y="14681"/>
                    <a:pt x="16502" y="14645"/>
                  </a:cubicBezTo>
                  <a:cubicBezTo>
                    <a:pt x="16514" y="14633"/>
                    <a:pt x="16514" y="14621"/>
                    <a:pt x="16538" y="14598"/>
                  </a:cubicBezTo>
                  <a:cubicBezTo>
                    <a:pt x="16550" y="14574"/>
                    <a:pt x="16562" y="14562"/>
                    <a:pt x="16574" y="14526"/>
                  </a:cubicBezTo>
                  <a:cubicBezTo>
                    <a:pt x="16597" y="14514"/>
                    <a:pt x="16597" y="14502"/>
                    <a:pt x="16609" y="14467"/>
                  </a:cubicBezTo>
                  <a:cubicBezTo>
                    <a:pt x="16621" y="14443"/>
                    <a:pt x="16633" y="14419"/>
                    <a:pt x="16657" y="14395"/>
                  </a:cubicBezTo>
                  <a:cubicBezTo>
                    <a:pt x="16669" y="14383"/>
                    <a:pt x="16669" y="14359"/>
                    <a:pt x="16681" y="14336"/>
                  </a:cubicBezTo>
                  <a:cubicBezTo>
                    <a:pt x="16693" y="14300"/>
                    <a:pt x="16716" y="14288"/>
                    <a:pt x="16728" y="14264"/>
                  </a:cubicBezTo>
                  <a:cubicBezTo>
                    <a:pt x="16740" y="14240"/>
                    <a:pt x="16740" y="14217"/>
                    <a:pt x="16752" y="14205"/>
                  </a:cubicBezTo>
                  <a:cubicBezTo>
                    <a:pt x="16776" y="14169"/>
                    <a:pt x="16788" y="14157"/>
                    <a:pt x="16788" y="14121"/>
                  </a:cubicBezTo>
                  <a:cubicBezTo>
                    <a:pt x="16800" y="14109"/>
                    <a:pt x="16800" y="14086"/>
                    <a:pt x="16812" y="14062"/>
                  </a:cubicBezTo>
                  <a:cubicBezTo>
                    <a:pt x="16835" y="14038"/>
                    <a:pt x="16847" y="14026"/>
                    <a:pt x="16847" y="13990"/>
                  </a:cubicBezTo>
                  <a:cubicBezTo>
                    <a:pt x="16859" y="13978"/>
                    <a:pt x="16859" y="13943"/>
                    <a:pt x="16871" y="13931"/>
                  </a:cubicBezTo>
                  <a:cubicBezTo>
                    <a:pt x="16895" y="13907"/>
                    <a:pt x="16895" y="13883"/>
                    <a:pt x="16907" y="13859"/>
                  </a:cubicBezTo>
                  <a:cubicBezTo>
                    <a:pt x="16919" y="13847"/>
                    <a:pt x="16919" y="13812"/>
                    <a:pt x="16931" y="13800"/>
                  </a:cubicBezTo>
                  <a:cubicBezTo>
                    <a:pt x="16955" y="13764"/>
                    <a:pt x="16955" y="13752"/>
                    <a:pt x="16966" y="13728"/>
                  </a:cubicBezTo>
                  <a:cubicBezTo>
                    <a:pt x="16978" y="13705"/>
                    <a:pt x="16978" y="13681"/>
                    <a:pt x="16990" y="13669"/>
                  </a:cubicBezTo>
                  <a:cubicBezTo>
                    <a:pt x="17014" y="13633"/>
                    <a:pt x="17014" y="13621"/>
                    <a:pt x="17026" y="13586"/>
                  </a:cubicBezTo>
                  <a:cubicBezTo>
                    <a:pt x="17038" y="13574"/>
                    <a:pt x="17038" y="13550"/>
                    <a:pt x="17050" y="13526"/>
                  </a:cubicBezTo>
                  <a:cubicBezTo>
                    <a:pt x="17074" y="13502"/>
                    <a:pt x="17074" y="13490"/>
                    <a:pt x="17085" y="13455"/>
                  </a:cubicBezTo>
                  <a:cubicBezTo>
                    <a:pt x="17085" y="13443"/>
                    <a:pt x="17097" y="13407"/>
                    <a:pt x="17097" y="13395"/>
                  </a:cubicBezTo>
                  <a:cubicBezTo>
                    <a:pt x="17109" y="13371"/>
                    <a:pt x="17109" y="13347"/>
                    <a:pt x="17133" y="13324"/>
                  </a:cubicBezTo>
                  <a:cubicBezTo>
                    <a:pt x="17133" y="13312"/>
                    <a:pt x="17145" y="13276"/>
                    <a:pt x="17145" y="13264"/>
                  </a:cubicBezTo>
                  <a:cubicBezTo>
                    <a:pt x="17157" y="13228"/>
                    <a:pt x="17157" y="13216"/>
                    <a:pt x="17169" y="13193"/>
                  </a:cubicBezTo>
                  <a:cubicBezTo>
                    <a:pt x="17169" y="13169"/>
                    <a:pt x="17193" y="13145"/>
                    <a:pt x="17193" y="13133"/>
                  </a:cubicBezTo>
                  <a:cubicBezTo>
                    <a:pt x="17193" y="13097"/>
                    <a:pt x="17205" y="13085"/>
                    <a:pt x="17205" y="13050"/>
                  </a:cubicBezTo>
                  <a:cubicBezTo>
                    <a:pt x="17205" y="13038"/>
                    <a:pt x="17216" y="13014"/>
                    <a:pt x="17216" y="12990"/>
                  </a:cubicBezTo>
                  <a:cubicBezTo>
                    <a:pt x="17216" y="12966"/>
                    <a:pt x="17228" y="12954"/>
                    <a:pt x="17228" y="12919"/>
                  </a:cubicBezTo>
                  <a:cubicBezTo>
                    <a:pt x="17228" y="12907"/>
                    <a:pt x="17252" y="12871"/>
                    <a:pt x="17252" y="12859"/>
                  </a:cubicBezTo>
                  <a:cubicBezTo>
                    <a:pt x="17252" y="12835"/>
                    <a:pt x="17264" y="12812"/>
                    <a:pt x="17264" y="12788"/>
                  </a:cubicBezTo>
                  <a:cubicBezTo>
                    <a:pt x="17264" y="12776"/>
                    <a:pt x="17276" y="12740"/>
                    <a:pt x="17276" y="12728"/>
                  </a:cubicBezTo>
                  <a:cubicBezTo>
                    <a:pt x="17276" y="12693"/>
                    <a:pt x="17288" y="12669"/>
                    <a:pt x="17288" y="12657"/>
                  </a:cubicBezTo>
                  <a:cubicBezTo>
                    <a:pt x="17288" y="12621"/>
                    <a:pt x="17312" y="12609"/>
                    <a:pt x="17312" y="12573"/>
                  </a:cubicBezTo>
                  <a:cubicBezTo>
                    <a:pt x="17312" y="12550"/>
                    <a:pt x="17324" y="12514"/>
                    <a:pt x="17324" y="12502"/>
                  </a:cubicBezTo>
                  <a:cubicBezTo>
                    <a:pt x="17324" y="12478"/>
                    <a:pt x="17324" y="12454"/>
                    <a:pt x="17336" y="12431"/>
                  </a:cubicBezTo>
                  <a:cubicBezTo>
                    <a:pt x="17336" y="12395"/>
                    <a:pt x="17347" y="12371"/>
                    <a:pt x="17347" y="12359"/>
                  </a:cubicBezTo>
                  <a:cubicBezTo>
                    <a:pt x="17347" y="12323"/>
                    <a:pt x="17347" y="12312"/>
                    <a:pt x="17371" y="12276"/>
                  </a:cubicBezTo>
                  <a:cubicBezTo>
                    <a:pt x="17371" y="12252"/>
                    <a:pt x="17371" y="12216"/>
                    <a:pt x="17383" y="12204"/>
                  </a:cubicBezTo>
                  <a:lnTo>
                    <a:pt x="17383" y="12133"/>
                  </a:lnTo>
                  <a:lnTo>
                    <a:pt x="17383" y="12062"/>
                  </a:lnTo>
                  <a:lnTo>
                    <a:pt x="17383" y="11978"/>
                  </a:lnTo>
                  <a:lnTo>
                    <a:pt x="17383" y="11907"/>
                  </a:lnTo>
                  <a:lnTo>
                    <a:pt x="17383" y="11835"/>
                  </a:lnTo>
                  <a:lnTo>
                    <a:pt x="17383" y="11823"/>
                  </a:lnTo>
                  <a:lnTo>
                    <a:pt x="17978" y="11823"/>
                  </a:lnTo>
                  <a:cubicBezTo>
                    <a:pt x="17919" y="15276"/>
                    <a:pt x="15002" y="18098"/>
                    <a:pt x="11442" y="18098"/>
                  </a:cubicBezTo>
                  <a:cubicBezTo>
                    <a:pt x="10739" y="18098"/>
                    <a:pt x="10061" y="18003"/>
                    <a:pt x="9406" y="17788"/>
                  </a:cubicBezTo>
                  <a:cubicBezTo>
                    <a:pt x="6739" y="16931"/>
                    <a:pt x="4929" y="14526"/>
                    <a:pt x="4798" y="11752"/>
                  </a:cubicBezTo>
                  <a:close/>
                  <a:moveTo>
                    <a:pt x="10287" y="1"/>
                  </a:moveTo>
                  <a:cubicBezTo>
                    <a:pt x="8751" y="1"/>
                    <a:pt x="7453" y="1036"/>
                    <a:pt x="7037" y="2441"/>
                  </a:cubicBezTo>
                  <a:cubicBezTo>
                    <a:pt x="6906" y="2179"/>
                    <a:pt x="6727" y="1906"/>
                    <a:pt x="6501" y="1691"/>
                  </a:cubicBezTo>
                  <a:cubicBezTo>
                    <a:pt x="5619" y="810"/>
                    <a:pt x="4260" y="736"/>
                    <a:pt x="3787" y="736"/>
                  </a:cubicBezTo>
                  <a:cubicBezTo>
                    <a:pt x="3691" y="736"/>
                    <a:pt x="3632" y="739"/>
                    <a:pt x="3620" y="739"/>
                  </a:cubicBezTo>
                  <a:lnTo>
                    <a:pt x="3381" y="751"/>
                  </a:lnTo>
                  <a:lnTo>
                    <a:pt x="3358" y="989"/>
                  </a:lnTo>
                  <a:cubicBezTo>
                    <a:pt x="3358" y="1060"/>
                    <a:pt x="3262" y="2822"/>
                    <a:pt x="4310" y="3870"/>
                  </a:cubicBezTo>
                  <a:cubicBezTo>
                    <a:pt x="4608" y="4168"/>
                    <a:pt x="4965" y="4382"/>
                    <a:pt x="5322" y="4525"/>
                  </a:cubicBezTo>
                  <a:cubicBezTo>
                    <a:pt x="2262" y="5346"/>
                    <a:pt x="0" y="8144"/>
                    <a:pt x="0" y="11466"/>
                  </a:cubicBezTo>
                  <a:cubicBezTo>
                    <a:pt x="0" y="15419"/>
                    <a:pt x="3227" y="18658"/>
                    <a:pt x="7191" y="18658"/>
                  </a:cubicBezTo>
                  <a:cubicBezTo>
                    <a:pt x="7906" y="18658"/>
                    <a:pt x="8620" y="18550"/>
                    <a:pt x="9299" y="18336"/>
                  </a:cubicBezTo>
                  <a:cubicBezTo>
                    <a:pt x="9989" y="18550"/>
                    <a:pt x="10704" y="18658"/>
                    <a:pt x="11418" y="18658"/>
                  </a:cubicBezTo>
                  <a:cubicBezTo>
                    <a:pt x="15371" y="18658"/>
                    <a:pt x="18598" y="15419"/>
                    <a:pt x="18598" y="11466"/>
                  </a:cubicBezTo>
                  <a:lnTo>
                    <a:pt x="18598" y="11180"/>
                  </a:lnTo>
                  <a:lnTo>
                    <a:pt x="14371" y="11180"/>
                  </a:lnTo>
                  <a:cubicBezTo>
                    <a:pt x="14228" y="7442"/>
                    <a:pt x="11216" y="4430"/>
                    <a:pt x="7465" y="4275"/>
                  </a:cubicBezTo>
                  <a:lnTo>
                    <a:pt x="7465" y="3370"/>
                  </a:lnTo>
                  <a:cubicBezTo>
                    <a:pt x="7465" y="1822"/>
                    <a:pt x="8739" y="560"/>
                    <a:pt x="10287" y="560"/>
                  </a:cubicBezTo>
                  <a:lnTo>
                    <a:pt x="102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9"/>
            <p:cNvSpPr/>
            <p:nvPr/>
          </p:nvSpPr>
          <p:spPr>
            <a:xfrm>
              <a:off x="6844300" y="3483300"/>
              <a:ext cx="80375" cy="110150"/>
            </a:xfrm>
            <a:custGeom>
              <a:avLst/>
              <a:gdLst/>
              <a:ahLst/>
              <a:cxnLst/>
              <a:rect l="l" t="t" r="r" b="b"/>
              <a:pathLst>
                <a:path w="3215" h="4406" extrusionOk="0">
                  <a:moveTo>
                    <a:pt x="346" y="0"/>
                  </a:moveTo>
                  <a:lnTo>
                    <a:pt x="0" y="429"/>
                  </a:lnTo>
                  <a:cubicBezTo>
                    <a:pt x="1298" y="1429"/>
                    <a:pt x="2251" y="2834"/>
                    <a:pt x="2679" y="4406"/>
                  </a:cubicBezTo>
                  <a:lnTo>
                    <a:pt x="3215" y="4251"/>
                  </a:lnTo>
                  <a:cubicBezTo>
                    <a:pt x="2751" y="2572"/>
                    <a:pt x="1727" y="1072"/>
                    <a:pt x="3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9"/>
            <p:cNvSpPr/>
            <p:nvPr/>
          </p:nvSpPr>
          <p:spPr>
            <a:xfrm>
              <a:off x="6783575" y="3449075"/>
              <a:ext cx="47650" cy="30675"/>
            </a:xfrm>
            <a:custGeom>
              <a:avLst/>
              <a:gdLst/>
              <a:ahLst/>
              <a:cxnLst/>
              <a:rect l="l" t="t" r="r" b="b"/>
              <a:pathLst>
                <a:path w="1906" h="1227" extrusionOk="0">
                  <a:moveTo>
                    <a:pt x="167" y="0"/>
                  </a:moveTo>
                  <a:lnTo>
                    <a:pt x="0" y="512"/>
                  </a:lnTo>
                  <a:cubicBezTo>
                    <a:pt x="572" y="691"/>
                    <a:pt x="1120" y="929"/>
                    <a:pt x="1620" y="1226"/>
                  </a:cubicBezTo>
                  <a:lnTo>
                    <a:pt x="1905" y="750"/>
                  </a:lnTo>
                  <a:cubicBezTo>
                    <a:pt x="1358" y="441"/>
                    <a:pt x="774" y="191"/>
                    <a:pt x="1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4" name="Google Shape;11734;p79"/>
          <p:cNvGrpSpPr/>
          <p:nvPr/>
        </p:nvGrpSpPr>
        <p:grpSpPr>
          <a:xfrm>
            <a:off x="6935101" y="3328201"/>
            <a:ext cx="516767" cy="450098"/>
            <a:chOff x="5900425" y="3392500"/>
            <a:chExt cx="465850" cy="405750"/>
          </a:xfrm>
        </p:grpSpPr>
        <p:sp>
          <p:nvSpPr>
            <p:cNvPr id="11735" name="Google Shape;11735;p79"/>
            <p:cNvSpPr/>
            <p:nvPr/>
          </p:nvSpPr>
          <p:spPr>
            <a:xfrm>
              <a:off x="6189750" y="3403225"/>
              <a:ext cx="13125" cy="13725"/>
            </a:xfrm>
            <a:custGeom>
              <a:avLst/>
              <a:gdLst/>
              <a:ahLst/>
              <a:cxnLst/>
              <a:rect l="l" t="t" r="r" b="b"/>
              <a:pathLst>
                <a:path w="525" h="549" extrusionOk="0">
                  <a:moveTo>
                    <a:pt x="0" y="1"/>
                  </a:moveTo>
                  <a:lnTo>
                    <a:pt x="0" y="548"/>
                  </a:lnTo>
                  <a:lnTo>
                    <a:pt x="524" y="548"/>
                  </a:lnTo>
                  <a:lnTo>
                    <a:pt x="52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9"/>
            <p:cNvSpPr/>
            <p:nvPr/>
          </p:nvSpPr>
          <p:spPr>
            <a:xfrm>
              <a:off x="5994775" y="3392500"/>
              <a:ext cx="13125" cy="13725"/>
            </a:xfrm>
            <a:custGeom>
              <a:avLst/>
              <a:gdLst/>
              <a:ahLst/>
              <a:cxnLst/>
              <a:rect l="l" t="t" r="r" b="b"/>
              <a:pathLst>
                <a:path w="525" h="549" extrusionOk="0">
                  <a:moveTo>
                    <a:pt x="1" y="1"/>
                  </a:moveTo>
                  <a:lnTo>
                    <a:pt x="1" y="549"/>
                  </a:lnTo>
                  <a:lnTo>
                    <a:pt x="525" y="549"/>
                  </a:lnTo>
                  <a:lnTo>
                    <a:pt x="5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9"/>
            <p:cNvSpPr/>
            <p:nvPr/>
          </p:nvSpPr>
          <p:spPr>
            <a:xfrm>
              <a:off x="6249275" y="3424350"/>
              <a:ext cx="13125" cy="13725"/>
            </a:xfrm>
            <a:custGeom>
              <a:avLst/>
              <a:gdLst/>
              <a:ahLst/>
              <a:cxnLst/>
              <a:rect l="l" t="t" r="r" b="b"/>
              <a:pathLst>
                <a:path w="525" h="549" extrusionOk="0">
                  <a:moveTo>
                    <a:pt x="1" y="1"/>
                  </a:moveTo>
                  <a:lnTo>
                    <a:pt x="1" y="549"/>
                  </a:lnTo>
                  <a:lnTo>
                    <a:pt x="525" y="549"/>
                  </a:lnTo>
                  <a:lnTo>
                    <a:pt x="5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9"/>
            <p:cNvSpPr/>
            <p:nvPr/>
          </p:nvSpPr>
          <p:spPr>
            <a:xfrm>
              <a:off x="5959375" y="3419300"/>
              <a:ext cx="115500" cy="65800"/>
            </a:xfrm>
            <a:custGeom>
              <a:avLst/>
              <a:gdLst/>
              <a:ahLst/>
              <a:cxnLst/>
              <a:rect l="l" t="t" r="r" b="b"/>
              <a:pathLst>
                <a:path w="4620" h="2632" extrusionOk="0">
                  <a:moveTo>
                    <a:pt x="4501" y="1"/>
                  </a:moveTo>
                  <a:cubicBezTo>
                    <a:pt x="2858" y="370"/>
                    <a:pt x="1298" y="1132"/>
                    <a:pt x="0" y="2203"/>
                  </a:cubicBezTo>
                  <a:lnTo>
                    <a:pt x="345" y="2632"/>
                  </a:lnTo>
                  <a:cubicBezTo>
                    <a:pt x="1584" y="1608"/>
                    <a:pt x="3060" y="893"/>
                    <a:pt x="4620" y="536"/>
                  </a:cubicBezTo>
                  <a:lnTo>
                    <a:pt x="450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9"/>
            <p:cNvSpPr/>
            <p:nvPr/>
          </p:nvSpPr>
          <p:spPr>
            <a:xfrm>
              <a:off x="5900425" y="3435675"/>
              <a:ext cx="465850" cy="362575"/>
            </a:xfrm>
            <a:custGeom>
              <a:avLst/>
              <a:gdLst/>
              <a:ahLst/>
              <a:cxnLst/>
              <a:rect l="l" t="t" r="r" b="b"/>
              <a:pathLst>
                <a:path w="18634" h="14503" extrusionOk="0">
                  <a:moveTo>
                    <a:pt x="9585" y="536"/>
                  </a:moveTo>
                  <a:cubicBezTo>
                    <a:pt x="10633" y="560"/>
                    <a:pt x="11681" y="774"/>
                    <a:pt x="12657" y="1143"/>
                  </a:cubicBezTo>
                  <a:lnTo>
                    <a:pt x="10776" y="5692"/>
                  </a:lnTo>
                  <a:lnTo>
                    <a:pt x="10776" y="5715"/>
                  </a:lnTo>
                  <a:lnTo>
                    <a:pt x="10752" y="5715"/>
                  </a:lnTo>
                  <a:cubicBezTo>
                    <a:pt x="10728" y="5692"/>
                    <a:pt x="10681" y="5680"/>
                    <a:pt x="10657" y="5680"/>
                  </a:cubicBezTo>
                  <a:cubicBezTo>
                    <a:pt x="10633" y="5680"/>
                    <a:pt x="10633" y="5680"/>
                    <a:pt x="10621" y="5668"/>
                  </a:cubicBezTo>
                  <a:lnTo>
                    <a:pt x="10490" y="5620"/>
                  </a:lnTo>
                  <a:cubicBezTo>
                    <a:pt x="10478" y="5620"/>
                    <a:pt x="10478" y="5620"/>
                    <a:pt x="10454" y="5608"/>
                  </a:cubicBezTo>
                  <a:cubicBezTo>
                    <a:pt x="10430" y="5596"/>
                    <a:pt x="10383" y="5596"/>
                    <a:pt x="10359" y="5572"/>
                  </a:cubicBezTo>
                  <a:cubicBezTo>
                    <a:pt x="10335" y="5572"/>
                    <a:pt x="10323" y="5572"/>
                    <a:pt x="10323" y="5561"/>
                  </a:cubicBezTo>
                  <a:cubicBezTo>
                    <a:pt x="10276" y="5549"/>
                    <a:pt x="10240" y="5549"/>
                    <a:pt x="10192" y="5525"/>
                  </a:cubicBezTo>
                  <a:cubicBezTo>
                    <a:pt x="10145" y="5513"/>
                    <a:pt x="10097" y="5513"/>
                    <a:pt x="10049" y="5501"/>
                  </a:cubicBezTo>
                  <a:lnTo>
                    <a:pt x="10014" y="5501"/>
                  </a:lnTo>
                  <a:cubicBezTo>
                    <a:pt x="9978" y="5501"/>
                    <a:pt x="9930" y="5489"/>
                    <a:pt x="9907" y="5489"/>
                  </a:cubicBezTo>
                  <a:lnTo>
                    <a:pt x="9871" y="5489"/>
                  </a:lnTo>
                  <a:cubicBezTo>
                    <a:pt x="9835" y="5489"/>
                    <a:pt x="9788" y="5465"/>
                    <a:pt x="9740" y="5465"/>
                  </a:cubicBezTo>
                  <a:lnTo>
                    <a:pt x="9716" y="5465"/>
                  </a:lnTo>
                  <a:cubicBezTo>
                    <a:pt x="9680" y="5465"/>
                    <a:pt x="9633" y="5465"/>
                    <a:pt x="9609" y="5453"/>
                  </a:cubicBezTo>
                  <a:lnTo>
                    <a:pt x="9597" y="5453"/>
                  </a:lnTo>
                  <a:lnTo>
                    <a:pt x="9585" y="536"/>
                  </a:lnTo>
                  <a:close/>
                  <a:moveTo>
                    <a:pt x="9037" y="548"/>
                  </a:moveTo>
                  <a:lnTo>
                    <a:pt x="9026" y="5477"/>
                  </a:lnTo>
                  <a:lnTo>
                    <a:pt x="9014" y="5477"/>
                  </a:lnTo>
                  <a:cubicBezTo>
                    <a:pt x="8990" y="5477"/>
                    <a:pt x="8942" y="5477"/>
                    <a:pt x="8906" y="5489"/>
                  </a:cubicBezTo>
                  <a:lnTo>
                    <a:pt x="8883" y="5489"/>
                  </a:lnTo>
                  <a:cubicBezTo>
                    <a:pt x="8835" y="5489"/>
                    <a:pt x="8787" y="5501"/>
                    <a:pt x="8752" y="5501"/>
                  </a:cubicBezTo>
                  <a:lnTo>
                    <a:pt x="8716" y="5501"/>
                  </a:lnTo>
                  <a:cubicBezTo>
                    <a:pt x="8680" y="5501"/>
                    <a:pt x="8645" y="5513"/>
                    <a:pt x="8609" y="5513"/>
                  </a:cubicBezTo>
                  <a:lnTo>
                    <a:pt x="8573" y="5513"/>
                  </a:lnTo>
                  <a:cubicBezTo>
                    <a:pt x="8525" y="5513"/>
                    <a:pt x="8478" y="5537"/>
                    <a:pt x="8430" y="5549"/>
                  </a:cubicBezTo>
                  <a:cubicBezTo>
                    <a:pt x="8383" y="5561"/>
                    <a:pt x="8347" y="5561"/>
                    <a:pt x="8299" y="5572"/>
                  </a:cubicBezTo>
                  <a:cubicBezTo>
                    <a:pt x="8287" y="5572"/>
                    <a:pt x="8264" y="5572"/>
                    <a:pt x="8264" y="5596"/>
                  </a:cubicBezTo>
                  <a:cubicBezTo>
                    <a:pt x="8240" y="5608"/>
                    <a:pt x="8192" y="5608"/>
                    <a:pt x="8168" y="5620"/>
                  </a:cubicBezTo>
                  <a:cubicBezTo>
                    <a:pt x="8144" y="5620"/>
                    <a:pt x="8144" y="5620"/>
                    <a:pt x="8133" y="5632"/>
                  </a:cubicBezTo>
                  <a:lnTo>
                    <a:pt x="8002" y="5680"/>
                  </a:lnTo>
                  <a:cubicBezTo>
                    <a:pt x="7990" y="5680"/>
                    <a:pt x="7990" y="5680"/>
                    <a:pt x="7966" y="5692"/>
                  </a:cubicBezTo>
                  <a:cubicBezTo>
                    <a:pt x="7942" y="5715"/>
                    <a:pt x="7894" y="5727"/>
                    <a:pt x="7871" y="5727"/>
                  </a:cubicBezTo>
                  <a:lnTo>
                    <a:pt x="7847" y="5727"/>
                  </a:lnTo>
                  <a:lnTo>
                    <a:pt x="6751" y="3060"/>
                  </a:lnTo>
                  <a:lnTo>
                    <a:pt x="5966" y="1155"/>
                  </a:lnTo>
                  <a:cubicBezTo>
                    <a:pt x="6942" y="786"/>
                    <a:pt x="7990" y="572"/>
                    <a:pt x="9037" y="548"/>
                  </a:cubicBezTo>
                  <a:close/>
                  <a:moveTo>
                    <a:pt x="5442" y="1346"/>
                  </a:moveTo>
                  <a:lnTo>
                    <a:pt x="7335" y="5906"/>
                  </a:lnTo>
                  <a:cubicBezTo>
                    <a:pt x="7335" y="5906"/>
                    <a:pt x="7323" y="5906"/>
                    <a:pt x="7323" y="5918"/>
                  </a:cubicBezTo>
                  <a:cubicBezTo>
                    <a:pt x="7287" y="5930"/>
                    <a:pt x="7263" y="5953"/>
                    <a:pt x="7216" y="5965"/>
                  </a:cubicBezTo>
                  <a:cubicBezTo>
                    <a:pt x="7204" y="5965"/>
                    <a:pt x="7204" y="5977"/>
                    <a:pt x="7180" y="5977"/>
                  </a:cubicBezTo>
                  <a:cubicBezTo>
                    <a:pt x="7144" y="5989"/>
                    <a:pt x="7109" y="6025"/>
                    <a:pt x="7061" y="6037"/>
                  </a:cubicBezTo>
                  <a:cubicBezTo>
                    <a:pt x="7049" y="6037"/>
                    <a:pt x="7049" y="6049"/>
                    <a:pt x="7037" y="6049"/>
                  </a:cubicBezTo>
                  <a:cubicBezTo>
                    <a:pt x="7001" y="6073"/>
                    <a:pt x="6978" y="6084"/>
                    <a:pt x="6942" y="6108"/>
                  </a:cubicBezTo>
                  <a:cubicBezTo>
                    <a:pt x="6930" y="6108"/>
                    <a:pt x="6918" y="6132"/>
                    <a:pt x="6918" y="6132"/>
                  </a:cubicBezTo>
                  <a:cubicBezTo>
                    <a:pt x="6871" y="6156"/>
                    <a:pt x="6847" y="6168"/>
                    <a:pt x="6799" y="6203"/>
                  </a:cubicBezTo>
                  <a:cubicBezTo>
                    <a:pt x="6763" y="6227"/>
                    <a:pt x="6728" y="6251"/>
                    <a:pt x="6692" y="6275"/>
                  </a:cubicBezTo>
                  <a:lnTo>
                    <a:pt x="6668" y="6311"/>
                  </a:lnTo>
                  <a:cubicBezTo>
                    <a:pt x="6632" y="6323"/>
                    <a:pt x="6609" y="6346"/>
                    <a:pt x="6573" y="6370"/>
                  </a:cubicBezTo>
                  <a:cubicBezTo>
                    <a:pt x="6561" y="6370"/>
                    <a:pt x="6561" y="6382"/>
                    <a:pt x="6549" y="6382"/>
                  </a:cubicBezTo>
                  <a:cubicBezTo>
                    <a:pt x="6513" y="6406"/>
                    <a:pt x="6466" y="6442"/>
                    <a:pt x="6442" y="6465"/>
                  </a:cubicBezTo>
                  <a:lnTo>
                    <a:pt x="6430" y="6489"/>
                  </a:lnTo>
                  <a:cubicBezTo>
                    <a:pt x="6394" y="6513"/>
                    <a:pt x="6370" y="6525"/>
                    <a:pt x="6335" y="6561"/>
                  </a:cubicBezTo>
                  <a:lnTo>
                    <a:pt x="6323" y="6573"/>
                  </a:lnTo>
                  <a:lnTo>
                    <a:pt x="2834" y="3096"/>
                  </a:lnTo>
                  <a:cubicBezTo>
                    <a:pt x="3608" y="2382"/>
                    <a:pt x="4489" y="1786"/>
                    <a:pt x="5442" y="1346"/>
                  </a:cubicBezTo>
                  <a:close/>
                  <a:moveTo>
                    <a:pt x="13169" y="1346"/>
                  </a:moveTo>
                  <a:cubicBezTo>
                    <a:pt x="14133" y="1786"/>
                    <a:pt x="15014" y="2358"/>
                    <a:pt x="15776" y="3096"/>
                  </a:cubicBezTo>
                  <a:lnTo>
                    <a:pt x="12288" y="6573"/>
                  </a:lnTo>
                  <a:lnTo>
                    <a:pt x="12276" y="6561"/>
                  </a:lnTo>
                  <a:cubicBezTo>
                    <a:pt x="12240" y="6525"/>
                    <a:pt x="12216" y="6513"/>
                    <a:pt x="12181" y="6489"/>
                  </a:cubicBezTo>
                  <a:lnTo>
                    <a:pt x="12169" y="6465"/>
                  </a:lnTo>
                  <a:cubicBezTo>
                    <a:pt x="12145" y="6442"/>
                    <a:pt x="12097" y="6406"/>
                    <a:pt x="12062" y="6382"/>
                  </a:cubicBezTo>
                  <a:cubicBezTo>
                    <a:pt x="12050" y="6382"/>
                    <a:pt x="12050" y="6358"/>
                    <a:pt x="12038" y="6358"/>
                  </a:cubicBezTo>
                  <a:cubicBezTo>
                    <a:pt x="12002" y="6346"/>
                    <a:pt x="11978" y="6323"/>
                    <a:pt x="11943" y="6311"/>
                  </a:cubicBezTo>
                  <a:lnTo>
                    <a:pt x="11919" y="6275"/>
                  </a:lnTo>
                  <a:cubicBezTo>
                    <a:pt x="11883" y="6239"/>
                    <a:pt x="11847" y="6227"/>
                    <a:pt x="11812" y="6203"/>
                  </a:cubicBezTo>
                  <a:cubicBezTo>
                    <a:pt x="11764" y="6168"/>
                    <a:pt x="11740" y="6156"/>
                    <a:pt x="11693" y="6120"/>
                  </a:cubicBezTo>
                  <a:cubicBezTo>
                    <a:pt x="11681" y="6120"/>
                    <a:pt x="11681" y="6108"/>
                    <a:pt x="11669" y="6108"/>
                  </a:cubicBezTo>
                  <a:cubicBezTo>
                    <a:pt x="11633" y="6096"/>
                    <a:pt x="11609" y="6084"/>
                    <a:pt x="11573" y="6049"/>
                  </a:cubicBezTo>
                  <a:cubicBezTo>
                    <a:pt x="11562" y="6049"/>
                    <a:pt x="11562" y="6037"/>
                    <a:pt x="11550" y="6037"/>
                  </a:cubicBezTo>
                  <a:cubicBezTo>
                    <a:pt x="11502" y="6001"/>
                    <a:pt x="11466" y="5989"/>
                    <a:pt x="11431" y="5977"/>
                  </a:cubicBezTo>
                  <a:cubicBezTo>
                    <a:pt x="11407" y="5977"/>
                    <a:pt x="11407" y="5965"/>
                    <a:pt x="11395" y="5965"/>
                  </a:cubicBezTo>
                  <a:cubicBezTo>
                    <a:pt x="11371" y="5942"/>
                    <a:pt x="11335" y="5930"/>
                    <a:pt x="11288" y="5918"/>
                  </a:cubicBezTo>
                  <a:cubicBezTo>
                    <a:pt x="11288" y="5918"/>
                    <a:pt x="11276" y="5918"/>
                    <a:pt x="11276" y="5906"/>
                  </a:cubicBezTo>
                  <a:lnTo>
                    <a:pt x="12740" y="2358"/>
                  </a:lnTo>
                  <a:lnTo>
                    <a:pt x="13169" y="1346"/>
                  </a:lnTo>
                  <a:close/>
                  <a:moveTo>
                    <a:pt x="2453" y="3489"/>
                  </a:moveTo>
                  <a:lnTo>
                    <a:pt x="5930" y="6977"/>
                  </a:lnTo>
                  <a:lnTo>
                    <a:pt x="5918" y="6989"/>
                  </a:lnTo>
                  <a:cubicBezTo>
                    <a:pt x="5894" y="7025"/>
                    <a:pt x="5870" y="7049"/>
                    <a:pt x="5847" y="7085"/>
                  </a:cubicBezTo>
                  <a:lnTo>
                    <a:pt x="5835" y="7096"/>
                  </a:lnTo>
                  <a:cubicBezTo>
                    <a:pt x="5799" y="7120"/>
                    <a:pt x="5775" y="7168"/>
                    <a:pt x="5739" y="7204"/>
                  </a:cubicBezTo>
                  <a:cubicBezTo>
                    <a:pt x="5739" y="7216"/>
                    <a:pt x="5739" y="7227"/>
                    <a:pt x="5728" y="7227"/>
                  </a:cubicBezTo>
                  <a:cubicBezTo>
                    <a:pt x="5716" y="7263"/>
                    <a:pt x="5680" y="7287"/>
                    <a:pt x="5668" y="7323"/>
                  </a:cubicBezTo>
                  <a:lnTo>
                    <a:pt x="5632" y="7346"/>
                  </a:lnTo>
                  <a:cubicBezTo>
                    <a:pt x="5608" y="7382"/>
                    <a:pt x="5597" y="7418"/>
                    <a:pt x="5561" y="7454"/>
                  </a:cubicBezTo>
                  <a:cubicBezTo>
                    <a:pt x="5525" y="7501"/>
                    <a:pt x="5513" y="7525"/>
                    <a:pt x="5489" y="7573"/>
                  </a:cubicBezTo>
                  <a:cubicBezTo>
                    <a:pt x="5489" y="7585"/>
                    <a:pt x="5477" y="7597"/>
                    <a:pt x="5477" y="7597"/>
                  </a:cubicBezTo>
                  <a:cubicBezTo>
                    <a:pt x="5454" y="7632"/>
                    <a:pt x="5442" y="7656"/>
                    <a:pt x="5406" y="7692"/>
                  </a:cubicBezTo>
                  <a:cubicBezTo>
                    <a:pt x="5406" y="7704"/>
                    <a:pt x="5394" y="7704"/>
                    <a:pt x="5394" y="7716"/>
                  </a:cubicBezTo>
                  <a:cubicBezTo>
                    <a:pt x="5382" y="7763"/>
                    <a:pt x="5358" y="7799"/>
                    <a:pt x="5335" y="7835"/>
                  </a:cubicBezTo>
                  <a:cubicBezTo>
                    <a:pt x="5335" y="7858"/>
                    <a:pt x="5323" y="7858"/>
                    <a:pt x="5323" y="7870"/>
                  </a:cubicBezTo>
                  <a:cubicBezTo>
                    <a:pt x="5311" y="7894"/>
                    <a:pt x="5299" y="7930"/>
                    <a:pt x="5275" y="7978"/>
                  </a:cubicBezTo>
                  <a:cubicBezTo>
                    <a:pt x="5275" y="7978"/>
                    <a:pt x="5275" y="7989"/>
                    <a:pt x="5263" y="7989"/>
                  </a:cubicBezTo>
                  <a:lnTo>
                    <a:pt x="715" y="6096"/>
                  </a:lnTo>
                  <a:cubicBezTo>
                    <a:pt x="1144" y="5132"/>
                    <a:pt x="1727" y="4251"/>
                    <a:pt x="2453" y="3489"/>
                  </a:cubicBezTo>
                  <a:close/>
                  <a:moveTo>
                    <a:pt x="16157" y="3489"/>
                  </a:moveTo>
                  <a:cubicBezTo>
                    <a:pt x="16884" y="4263"/>
                    <a:pt x="17467" y="5132"/>
                    <a:pt x="17896" y="6096"/>
                  </a:cubicBezTo>
                  <a:lnTo>
                    <a:pt x="13348" y="7989"/>
                  </a:lnTo>
                  <a:cubicBezTo>
                    <a:pt x="13348" y="7989"/>
                    <a:pt x="13348" y="7978"/>
                    <a:pt x="13336" y="7978"/>
                  </a:cubicBezTo>
                  <a:cubicBezTo>
                    <a:pt x="13312" y="7942"/>
                    <a:pt x="13300" y="7918"/>
                    <a:pt x="13288" y="7870"/>
                  </a:cubicBezTo>
                  <a:cubicBezTo>
                    <a:pt x="13288" y="7847"/>
                    <a:pt x="13276" y="7847"/>
                    <a:pt x="13276" y="7835"/>
                  </a:cubicBezTo>
                  <a:cubicBezTo>
                    <a:pt x="13252" y="7799"/>
                    <a:pt x="13228" y="7763"/>
                    <a:pt x="13217" y="7716"/>
                  </a:cubicBezTo>
                  <a:cubicBezTo>
                    <a:pt x="13217" y="7704"/>
                    <a:pt x="13193" y="7704"/>
                    <a:pt x="13193" y="7692"/>
                  </a:cubicBezTo>
                  <a:cubicBezTo>
                    <a:pt x="13181" y="7656"/>
                    <a:pt x="13169" y="7632"/>
                    <a:pt x="13133" y="7597"/>
                  </a:cubicBezTo>
                  <a:cubicBezTo>
                    <a:pt x="13133" y="7585"/>
                    <a:pt x="13121" y="7585"/>
                    <a:pt x="13121" y="7573"/>
                  </a:cubicBezTo>
                  <a:cubicBezTo>
                    <a:pt x="13097" y="7525"/>
                    <a:pt x="13074" y="7489"/>
                    <a:pt x="13050" y="7454"/>
                  </a:cubicBezTo>
                  <a:cubicBezTo>
                    <a:pt x="13014" y="7418"/>
                    <a:pt x="13002" y="7370"/>
                    <a:pt x="12978" y="7346"/>
                  </a:cubicBezTo>
                  <a:lnTo>
                    <a:pt x="12943" y="7311"/>
                  </a:lnTo>
                  <a:cubicBezTo>
                    <a:pt x="12931" y="7287"/>
                    <a:pt x="12895" y="7251"/>
                    <a:pt x="12883" y="7227"/>
                  </a:cubicBezTo>
                  <a:cubicBezTo>
                    <a:pt x="12883" y="7216"/>
                    <a:pt x="12871" y="7216"/>
                    <a:pt x="12871" y="7192"/>
                  </a:cubicBezTo>
                  <a:cubicBezTo>
                    <a:pt x="12836" y="7168"/>
                    <a:pt x="12812" y="7120"/>
                    <a:pt x="12776" y="7096"/>
                  </a:cubicBezTo>
                  <a:lnTo>
                    <a:pt x="12764" y="7073"/>
                  </a:lnTo>
                  <a:cubicBezTo>
                    <a:pt x="12740" y="7049"/>
                    <a:pt x="12716" y="7013"/>
                    <a:pt x="12693" y="6989"/>
                  </a:cubicBezTo>
                  <a:lnTo>
                    <a:pt x="12681" y="6977"/>
                  </a:lnTo>
                  <a:lnTo>
                    <a:pt x="14419" y="5227"/>
                  </a:lnTo>
                  <a:lnTo>
                    <a:pt x="16157" y="3489"/>
                  </a:lnTo>
                  <a:close/>
                  <a:moveTo>
                    <a:pt x="9002" y="6025"/>
                  </a:moveTo>
                  <a:lnTo>
                    <a:pt x="9026" y="8585"/>
                  </a:lnTo>
                  <a:lnTo>
                    <a:pt x="8049" y="6215"/>
                  </a:lnTo>
                  <a:cubicBezTo>
                    <a:pt x="8073" y="6203"/>
                    <a:pt x="8121" y="6192"/>
                    <a:pt x="8156" y="6192"/>
                  </a:cubicBezTo>
                  <a:lnTo>
                    <a:pt x="8180" y="6192"/>
                  </a:lnTo>
                  <a:cubicBezTo>
                    <a:pt x="8216" y="6168"/>
                    <a:pt x="8240" y="6168"/>
                    <a:pt x="8275" y="6156"/>
                  </a:cubicBezTo>
                  <a:cubicBezTo>
                    <a:pt x="8287" y="6156"/>
                    <a:pt x="8299" y="6156"/>
                    <a:pt x="8299" y="6144"/>
                  </a:cubicBezTo>
                  <a:cubicBezTo>
                    <a:pt x="8335" y="6144"/>
                    <a:pt x="8359" y="6120"/>
                    <a:pt x="8371" y="6120"/>
                  </a:cubicBezTo>
                  <a:cubicBezTo>
                    <a:pt x="8395" y="6120"/>
                    <a:pt x="8395" y="6120"/>
                    <a:pt x="8406" y="6108"/>
                  </a:cubicBezTo>
                  <a:cubicBezTo>
                    <a:pt x="8430" y="6096"/>
                    <a:pt x="8478" y="6096"/>
                    <a:pt x="8514" y="6084"/>
                  </a:cubicBezTo>
                  <a:cubicBezTo>
                    <a:pt x="8537" y="6084"/>
                    <a:pt x="8585" y="6061"/>
                    <a:pt x="8609" y="6061"/>
                  </a:cubicBezTo>
                  <a:lnTo>
                    <a:pt x="8645" y="6061"/>
                  </a:lnTo>
                  <a:cubicBezTo>
                    <a:pt x="8668" y="6061"/>
                    <a:pt x="8704" y="6049"/>
                    <a:pt x="8716" y="6049"/>
                  </a:cubicBezTo>
                  <a:lnTo>
                    <a:pt x="8752" y="6049"/>
                  </a:lnTo>
                  <a:cubicBezTo>
                    <a:pt x="8776" y="6049"/>
                    <a:pt x="8811" y="6049"/>
                    <a:pt x="8835" y="6037"/>
                  </a:cubicBezTo>
                  <a:lnTo>
                    <a:pt x="8871" y="6037"/>
                  </a:lnTo>
                  <a:cubicBezTo>
                    <a:pt x="8906" y="6037"/>
                    <a:pt x="8942" y="6037"/>
                    <a:pt x="8990" y="6025"/>
                  </a:cubicBezTo>
                  <a:close/>
                  <a:moveTo>
                    <a:pt x="9597" y="6025"/>
                  </a:moveTo>
                  <a:cubicBezTo>
                    <a:pt x="9645" y="6025"/>
                    <a:pt x="9668" y="6025"/>
                    <a:pt x="9716" y="6037"/>
                  </a:cubicBezTo>
                  <a:lnTo>
                    <a:pt x="9740" y="6037"/>
                  </a:lnTo>
                  <a:cubicBezTo>
                    <a:pt x="9776" y="6037"/>
                    <a:pt x="9799" y="6037"/>
                    <a:pt x="9835" y="6049"/>
                  </a:cubicBezTo>
                  <a:lnTo>
                    <a:pt x="9871" y="6049"/>
                  </a:lnTo>
                  <a:cubicBezTo>
                    <a:pt x="9907" y="6049"/>
                    <a:pt x="9942" y="6073"/>
                    <a:pt x="9954" y="6073"/>
                  </a:cubicBezTo>
                  <a:lnTo>
                    <a:pt x="9978" y="6073"/>
                  </a:lnTo>
                  <a:cubicBezTo>
                    <a:pt x="10014" y="6073"/>
                    <a:pt x="10061" y="6084"/>
                    <a:pt x="10085" y="6084"/>
                  </a:cubicBezTo>
                  <a:cubicBezTo>
                    <a:pt x="10121" y="6084"/>
                    <a:pt x="10157" y="6096"/>
                    <a:pt x="10192" y="6108"/>
                  </a:cubicBezTo>
                  <a:cubicBezTo>
                    <a:pt x="10204" y="6108"/>
                    <a:pt x="10216" y="6108"/>
                    <a:pt x="10216" y="6132"/>
                  </a:cubicBezTo>
                  <a:cubicBezTo>
                    <a:pt x="10252" y="6132"/>
                    <a:pt x="10276" y="6144"/>
                    <a:pt x="10300" y="6144"/>
                  </a:cubicBezTo>
                  <a:cubicBezTo>
                    <a:pt x="10311" y="6144"/>
                    <a:pt x="10323" y="6144"/>
                    <a:pt x="10323" y="6156"/>
                  </a:cubicBezTo>
                  <a:cubicBezTo>
                    <a:pt x="10359" y="6168"/>
                    <a:pt x="10383" y="6168"/>
                    <a:pt x="10419" y="6192"/>
                  </a:cubicBezTo>
                  <a:lnTo>
                    <a:pt x="10442" y="6192"/>
                  </a:lnTo>
                  <a:cubicBezTo>
                    <a:pt x="10478" y="6203"/>
                    <a:pt x="10514" y="6203"/>
                    <a:pt x="10550" y="6215"/>
                  </a:cubicBezTo>
                  <a:lnTo>
                    <a:pt x="10145" y="7168"/>
                  </a:lnTo>
                  <a:lnTo>
                    <a:pt x="9585" y="8585"/>
                  </a:lnTo>
                  <a:lnTo>
                    <a:pt x="9585" y="6025"/>
                  </a:lnTo>
                  <a:close/>
                  <a:moveTo>
                    <a:pt x="11073" y="6430"/>
                  </a:moveTo>
                  <a:cubicBezTo>
                    <a:pt x="11097" y="6442"/>
                    <a:pt x="11145" y="6454"/>
                    <a:pt x="11169" y="6489"/>
                  </a:cubicBezTo>
                  <a:cubicBezTo>
                    <a:pt x="11169" y="6489"/>
                    <a:pt x="11192" y="6489"/>
                    <a:pt x="11192" y="6501"/>
                  </a:cubicBezTo>
                  <a:cubicBezTo>
                    <a:pt x="11216" y="6513"/>
                    <a:pt x="11252" y="6525"/>
                    <a:pt x="11264" y="6549"/>
                  </a:cubicBezTo>
                  <a:cubicBezTo>
                    <a:pt x="11276" y="6549"/>
                    <a:pt x="11276" y="6561"/>
                    <a:pt x="11288" y="6561"/>
                  </a:cubicBezTo>
                  <a:cubicBezTo>
                    <a:pt x="11323" y="6573"/>
                    <a:pt x="11335" y="6584"/>
                    <a:pt x="11371" y="6608"/>
                  </a:cubicBezTo>
                  <a:cubicBezTo>
                    <a:pt x="11383" y="6608"/>
                    <a:pt x="11383" y="6620"/>
                    <a:pt x="11395" y="6620"/>
                  </a:cubicBezTo>
                  <a:cubicBezTo>
                    <a:pt x="11454" y="6656"/>
                    <a:pt x="11526" y="6704"/>
                    <a:pt x="11585" y="6751"/>
                  </a:cubicBezTo>
                  <a:cubicBezTo>
                    <a:pt x="11609" y="6751"/>
                    <a:pt x="11609" y="6763"/>
                    <a:pt x="11621" y="6763"/>
                  </a:cubicBezTo>
                  <a:cubicBezTo>
                    <a:pt x="11645" y="6787"/>
                    <a:pt x="11669" y="6799"/>
                    <a:pt x="11681" y="6811"/>
                  </a:cubicBezTo>
                  <a:cubicBezTo>
                    <a:pt x="11693" y="6811"/>
                    <a:pt x="11693" y="6823"/>
                    <a:pt x="11704" y="6823"/>
                  </a:cubicBezTo>
                  <a:cubicBezTo>
                    <a:pt x="11740" y="6846"/>
                    <a:pt x="11752" y="6870"/>
                    <a:pt x="11788" y="6882"/>
                  </a:cubicBezTo>
                  <a:lnTo>
                    <a:pt x="11800" y="6906"/>
                  </a:lnTo>
                  <a:cubicBezTo>
                    <a:pt x="11824" y="6930"/>
                    <a:pt x="11859" y="6942"/>
                    <a:pt x="11883" y="6977"/>
                  </a:cubicBezTo>
                  <a:lnTo>
                    <a:pt x="10085" y="8787"/>
                  </a:lnTo>
                  <a:lnTo>
                    <a:pt x="10633" y="7466"/>
                  </a:lnTo>
                  <a:lnTo>
                    <a:pt x="11073" y="6430"/>
                  </a:lnTo>
                  <a:close/>
                  <a:moveTo>
                    <a:pt x="7525" y="6465"/>
                  </a:moveTo>
                  <a:lnTo>
                    <a:pt x="8502" y="8835"/>
                  </a:lnTo>
                  <a:lnTo>
                    <a:pt x="8502" y="8835"/>
                  </a:lnTo>
                  <a:lnTo>
                    <a:pt x="6799" y="7061"/>
                  </a:lnTo>
                  <a:lnTo>
                    <a:pt x="6728" y="6989"/>
                  </a:lnTo>
                  <a:cubicBezTo>
                    <a:pt x="6751" y="6954"/>
                    <a:pt x="6787" y="6942"/>
                    <a:pt x="6811" y="6918"/>
                  </a:cubicBezTo>
                  <a:lnTo>
                    <a:pt x="6823" y="6906"/>
                  </a:lnTo>
                  <a:cubicBezTo>
                    <a:pt x="6859" y="6882"/>
                    <a:pt x="6871" y="6858"/>
                    <a:pt x="6894" y="6846"/>
                  </a:cubicBezTo>
                  <a:cubicBezTo>
                    <a:pt x="6918" y="6846"/>
                    <a:pt x="6918" y="6823"/>
                    <a:pt x="6930" y="6823"/>
                  </a:cubicBezTo>
                  <a:cubicBezTo>
                    <a:pt x="6942" y="6811"/>
                    <a:pt x="6978" y="6799"/>
                    <a:pt x="6990" y="6787"/>
                  </a:cubicBezTo>
                  <a:cubicBezTo>
                    <a:pt x="7001" y="6787"/>
                    <a:pt x="7001" y="6763"/>
                    <a:pt x="7025" y="6763"/>
                  </a:cubicBezTo>
                  <a:cubicBezTo>
                    <a:pt x="7049" y="6751"/>
                    <a:pt x="7085" y="6727"/>
                    <a:pt x="7109" y="6704"/>
                  </a:cubicBezTo>
                  <a:cubicBezTo>
                    <a:pt x="7144" y="6692"/>
                    <a:pt x="7168" y="6668"/>
                    <a:pt x="7192" y="6644"/>
                  </a:cubicBezTo>
                  <a:cubicBezTo>
                    <a:pt x="7216" y="6644"/>
                    <a:pt x="7216" y="6632"/>
                    <a:pt x="7228" y="6632"/>
                  </a:cubicBezTo>
                  <a:cubicBezTo>
                    <a:pt x="7263" y="6620"/>
                    <a:pt x="7275" y="6608"/>
                    <a:pt x="7299" y="6584"/>
                  </a:cubicBezTo>
                  <a:cubicBezTo>
                    <a:pt x="7311" y="6584"/>
                    <a:pt x="7311" y="6573"/>
                    <a:pt x="7335" y="6573"/>
                  </a:cubicBezTo>
                  <a:cubicBezTo>
                    <a:pt x="7359" y="6561"/>
                    <a:pt x="7382" y="6549"/>
                    <a:pt x="7406" y="6525"/>
                  </a:cubicBezTo>
                  <a:lnTo>
                    <a:pt x="7418" y="6513"/>
                  </a:lnTo>
                  <a:cubicBezTo>
                    <a:pt x="7454" y="6501"/>
                    <a:pt x="7478" y="6489"/>
                    <a:pt x="7525" y="6465"/>
                  </a:cubicBezTo>
                  <a:close/>
                  <a:moveTo>
                    <a:pt x="12288" y="7358"/>
                  </a:moveTo>
                  <a:cubicBezTo>
                    <a:pt x="12324" y="7394"/>
                    <a:pt x="12335" y="7418"/>
                    <a:pt x="12359" y="7454"/>
                  </a:cubicBezTo>
                  <a:lnTo>
                    <a:pt x="12383" y="7466"/>
                  </a:lnTo>
                  <a:cubicBezTo>
                    <a:pt x="12395" y="7501"/>
                    <a:pt x="12419" y="7513"/>
                    <a:pt x="12443" y="7537"/>
                  </a:cubicBezTo>
                  <a:lnTo>
                    <a:pt x="12466" y="7573"/>
                  </a:lnTo>
                  <a:cubicBezTo>
                    <a:pt x="12478" y="7585"/>
                    <a:pt x="12502" y="7620"/>
                    <a:pt x="12514" y="7632"/>
                  </a:cubicBezTo>
                  <a:cubicBezTo>
                    <a:pt x="12514" y="7644"/>
                    <a:pt x="12526" y="7644"/>
                    <a:pt x="12526" y="7656"/>
                  </a:cubicBezTo>
                  <a:cubicBezTo>
                    <a:pt x="12538" y="7692"/>
                    <a:pt x="12574" y="7716"/>
                    <a:pt x="12586" y="7751"/>
                  </a:cubicBezTo>
                  <a:cubicBezTo>
                    <a:pt x="12597" y="7775"/>
                    <a:pt x="12633" y="7811"/>
                    <a:pt x="12645" y="7835"/>
                  </a:cubicBezTo>
                  <a:cubicBezTo>
                    <a:pt x="12645" y="7858"/>
                    <a:pt x="12657" y="7858"/>
                    <a:pt x="12657" y="7870"/>
                  </a:cubicBezTo>
                  <a:cubicBezTo>
                    <a:pt x="12681" y="7894"/>
                    <a:pt x="12693" y="7918"/>
                    <a:pt x="12705" y="7942"/>
                  </a:cubicBezTo>
                  <a:cubicBezTo>
                    <a:pt x="12705" y="7954"/>
                    <a:pt x="12716" y="7954"/>
                    <a:pt x="12716" y="7978"/>
                  </a:cubicBezTo>
                  <a:cubicBezTo>
                    <a:pt x="12740" y="8001"/>
                    <a:pt x="12752" y="8013"/>
                    <a:pt x="12764" y="8049"/>
                  </a:cubicBezTo>
                  <a:lnTo>
                    <a:pt x="12776" y="8061"/>
                  </a:lnTo>
                  <a:cubicBezTo>
                    <a:pt x="12788" y="8097"/>
                    <a:pt x="12812" y="8120"/>
                    <a:pt x="12824" y="8168"/>
                  </a:cubicBezTo>
                  <a:lnTo>
                    <a:pt x="10478" y="9180"/>
                  </a:lnTo>
                  <a:lnTo>
                    <a:pt x="10478" y="9180"/>
                  </a:lnTo>
                  <a:lnTo>
                    <a:pt x="12288" y="7358"/>
                  </a:lnTo>
                  <a:close/>
                  <a:moveTo>
                    <a:pt x="6299" y="7370"/>
                  </a:moveTo>
                  <a:lnTo>
                    <a:pt x="8121" y="9192"/>
                  </a:lnTo>
                  <a:lnTo>
                    <a:pt x="5775" y="8192"/>
                  </a:lnTo>
                  <a:cubicBezTo>
                    <a:pt x="5787" y="8156"/>
                    <a:pt x="5811" y="8120"/>
                    <a:pt x="5835" y="8097"/>
                  </a:cubicBezTo>
                  <a:lnTo>
                    <a:pt x="5847" y="8073"/>
                  </a:lnTo>
                  <a:cubicBezTo>
                    <a:pt x="5858" y="8049"/>
                    <a:pt x="5870" y="8013"/>
                    <a:pt x="5894" y="8001"/>
                  </a:cubicBezTo>
                  <a:cubicBezTo>
                    <a:pt x="5894" y="7989"/>
                    <a:pt x="5906" y="7989"/>
                    <a:pt x="5906" y="7966"/>
                  </a:cubicBezTo>
                  <a:cubicBezTo>
                    <a:pt x="5918" y="7942"/>
                    <a:pt x="5930" y="7930"/>
                    <a:pt x="5942" y="7894"/>
                  </a:cubicBezTo>
                  <a:cubicBezTo>
                    <a:pt x="5942" y="7882"/>
                    <a:pt x="5966" y="7882"/>
                    <a:pt x="5966" y="7870"/>
                  </a:cubicBezTo>
                  <a:cubicBezTo>
                    <a:pt x="6001" y="7811"/>
                    <a:pt x="6049" y="7727"/>
                    <a:pt x="6085" y="7668"/>
                  </a:cubicBezTo>
                  <a:cubicBezTo>
                    <a:pt x="6085" y="7656"/>
                    <a:pt x="6097" y="7656"/>
                    <a:pt x="6097" y="7644"/>
                  </a:cubicBezTo>
                  <a:cubicBezTo>
                    <a:pt x="6109" y="7632"/>
                    <a:pt x="6120" y="7597"/>
                    <a:pt x="6144" y="7585"/>
                  </a:cubicBezTo>
                  <a:cubicBezTo>
                    <a:pt x="6144" y="7573"/>
                    <a:pt x="6156" y="7573"/>
                    <a:pt x="6156" y="7549"/>
                  </a:cubicBezTo>
                  <a:cubicBezTo>
                    <a:pt x="6168" y="7525"/>
                    <a:pt x="6204" y="7513"/>
                    <a:pt x="6216" y="7477"/>
                  </a:cubicBezTo>
                  <a:lnTo>
                    <a:pt x="6228" y="7466"/>
                  </a:lnTo>
                  <a:cubicBezTo>
                    <a:pt x="6263" y="7430"/>
                    <a:pt x="6275" y="7406"/>
                    <a:pt x="6299" y="7370"/>
                  </a:cubicBezTo>
                  <a:close/>
                  <a:moveTo>
                    <a:pt x="9299" y="11252"/>
                  </a:moveTo>
                  <a:cubicBezTo>
                    <a:pt x="9407" y="11252"/>
                    <a:pt x="9490" y="11276"/>
                    <a:pt x="9585" y="11323"/>
                  </a:cubicBezTo>
                  <a:cubicBezTo>
                    <a:pt x="9728" y="11407"/>
                    <a:pt x="9823" y="11573"/>
                    <a:pt x="9823" y="11752"/>
                  </a:cubicBezTo>
                  <a:cubicBezTo>
                    <a:pt x="9823" y="12038"/>
                    <a:pt x="9585" y="12276"/>
                    <a:pt x="9299" y="12276"/>
                  </a:cubicBezTo>
                  <a:cubicBezTo>
                    <a:pt x="9014" y="12276"/>
                    <a:pt x="8776" y="12038"/>
                    <a:pt x="8776" y="11752"/>
                  </a:cubicBezTo>
                  <a:cubicBezTo>
                    <a:pt x="8776" y="11561"/>
                    <a:pt x="8883" y="11395"/>
                    <a:pt x="9026" y="11311"/>
                  </a:cubicBezTo>
                  <a:lnTo>
                    <a:pt x="9026" y="11335"/>
                  </a:lnTo>
                  <a:lnTo>
                    <a:pt x="9049" y="11311"/>
                  </a:lnTo>
                  <a:cubicBezTo>
                    <a:pt x="9121" y="11264"/>
                    <a:pt x="9204" y="11252"/>
                    <a:pt x="9299" y="11252"/>
                  </a:cubicBezTo>
                  <a:close/>
                  <a:moveTo>
                    <a:pt x="9049" y="0"/>
                  </a:moveTo>
                  <a:cubicBezTo>
                    <a:pt x="7918" y="24"/>
                    <a:pt x="6811" y="250"/>
                    <a:pt x="5751" y="655"/>
                  </a:cubicBezTo>
                  <a:lnTo>
                    <a:pt x="5501" y="750"/>
                  </a:lnTo>
                  <a:lnTo>
                    <a:pt x="5251" y="858"/>
                  </a:lnTo>
                  <a:cubicBezTo>
                    <a:pt x="4215" y="1322"/>
                    <a:pt x="3287" y="1941"/>
                    <a:pt x="2465" y="2715"/>
                  </a:cubicBezTo>
                  <a:lnTo>
                    <a:pt x="2084" y="3108"/>
                  </a:lnTo>
                  <a:cubicBezTo>
                    <a:pt x="1227" y="4001"/>
                    <a:pt x="572" y="5013"/>
                    <a:pt x="96" y="6144"/>
                  </a:cubicBezTo>
                  <a:lnTo>
                    <a:pt x="1" y="6394"/>
                  </a:lnTo>
                  <a:lnTo>
                    <a:pt x="5061" y="8489"/>
                  </a:lnTo>
                  <a:lnTo>
                    <a:pt x="9049" y="10144"/>
                  </a:lnTo>
                  <a:lnTo>
                    <a:pt x="9049" y="10728"/>
                  </a:lnTo>
                  <a:cubicBezTo>
                    <a:pt x="8585" y="10847"/>
                    <a:pt x="8240" y="11264"/>
                    <a:pt x="8240" y="11752"/>
                  </a:cubicBezTo>
                  <a:cubicBezTo>
                    <a:pt x="8240" y="12216"/>
                    <a:pt x="8537" y="12621"/>
                    <a:pt x="8954" y="12764"/>
                  </a:cubicBezTo>
                  <a:lnTo>
                    <a:pt x="8466" y="14347"/>
                  </a:lnTo>
                  <a:lnTo>
                    <a:pt x="8978" y="14502"/>
                  </a:lnTo>
                  <a:lnTo>
                    <a:pt x="9311" y="13466"/>
                  </a:lnTo>
                  <a:lnTo>
                    <a:pt x="9645" y="14502"/>
                  </a:lnTo>
                  <a:lnTo>
                    <a:pt x="10157" y="14347"/>
                  </a:lnTo>
                  <a:lnTo>
                    <a:pt x="9668" y="12764"/>
                  </a:lnTo>
                  <a:cubicBezTo>
                    <a:pt x="10085" y="12621"/>
                    <a:pt x="10371" y="12228"/>
                    <a:pt x="10371" y="11764"/>
                  </a:cubicBezTo>
                  <a:cubicBezTo>
                    <a:pt x="10371" y="11276"/>
                    <a:pt x="10038" y="10871"/>
                    <a:pt x="9597" y="10740"/>
                  </a:cubicBezTo>
                  <a:lnTo>
                    <a:pt x="9597" y="10144"/>
                  </a:lnTo>
                  <a:lnTo>
                    <a:pt x="13478" y="8525"/>
                  </a:lnTo>
                  <a:lnTo>
                    <a:pt x="18634" y="6394"/>
                  </a:lnTo>
                  <a:lnTo>
                    <a:pt x="18527" y="6144"/>
                  </a:lnTo>
                  <a:cubicBezTo>
                    <a:pt x="18062" y="5013"/>
                    <a:pt x="17396" y="4001"/>
                    <a:pt x="16562" y="3108"/>
                  </a:cubicBezTo>
                  <a:lnTo>
                    <a:pt x="16169" y="2715"/>
                  </a:lnTo>
                  <a:cubicBezTo>
                    <a:pt x="15360" y="1941"/>
                    <a:pt x="14419" y="1322"/>
                    <a:pt x="13395" y="858"/>
                  </a:cubicBezTo>
                  <a:lnTo>
                    <a:pt x="13133" y="750"/>
                  </a:lnTo>
                  <a:lnTo>
                    <a:pt x="12883" y="655"/>
                  </a:lnTo>
                  <a:cubicBezTo>
                    <a:pt x="11824" y="250"/>
                    <a:pt x="10728" y="24"/>
                    <a:pt x="95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9"/>
            <p:cNvSpPr/>
            <p:nvPr/>
          </p:nvSpPr>
          <p:spPr>
            <a:xfrm>
              <a:off x="6249275" y="3730350"/>
              <a:ext cx="13125" cy="13725"/>
            </a:xfrm>
            <a:custGeom>
              <a:avLst/>
              <a:gdLst/>
              <a:ahLst/>
              <a:cxnLst/>
              <a:rect l="l" t="t" r="r" b="b"/>
              <a:pathLst>
                <a:path w="525" h="549" extrusionOk="0">
                  <a:moveTo>
                    <a:pt x="1" y="1"/>
                  </a:moveTo>
                  <a:lnTo>
                    <a:pt x="1" y="548"/>
                  </a:lnTo>
                  <a:lnTo>
                    <a:pt x="525" y="548"/>
                  </a:lnTo>
                  <a:lnTo>
                    <a:pt x="5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9"/>
            <p:cNvSpPr/>
            <p:nvPr/>
          </p:nvSpPr>
          <p:spPr>
            <a:xfrm>
              <a:off x="5920675" y="3483000"/>
              <a:ext cx="37225" cy="38125"/>
            </a:xfrm>
            <a:custGeom>
              <a:avLst/>
              <a:gdLst/>
              <a:ahLst/>
              <a:cxnLst/>
              <a:rect l="l" t="t" r="r" b="b"/>
              <a:pathLst>
                <a:path w="1489" h="1525" extrusionOk="0">
                  <a:moveTo>
                    <a:pt x="1119" y="0"/>
                  </a:moveTo>
                  <a:cubicBezTo>
                    <a:pt x="715" y="358"/>
                    <a:pt x="346" y="762"/>
                    <a:pt x="0" y="1179"/>
                  </a:cubicBezTo>
                  <a:lnTo>
                    <a:pt x="417" y="1524"/>
                  </a:lnTo>
                  <a:cubicBezTo>
                    <a:pt x="762" y="1120"/>
                    <a:pt x="1119" y="751"/>
                    <a:pt x="1489" y="405"/>
                  </a:cubicBezTo>
                  <a:lnTo>
                    <a:pt x="11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9"/>
            <p:cNvSpPr/>
            <p:nvPr/>
          </p:nvSpPr>
          <p:spPr>
            <a:xfrm>
              <a:off x="6034375" y="3683925"/>
              <a:ext cx="13725" cy="14000"/>
            </a:xfrm>
            <a:custGeom>
              <a:avLst/>
              <a:gdLst/>
              <a:ahLst/>
              <a:cxnLst/>
              <a:rect l="l" t="t" r="r" b="b"/>
              <a:pathLst>
                <a:path w="549" h="560" extrusionOk="0">
                  <a:moveTo>
                    <a:pt x="0" y="0"/>
                  </a:moveTo>
                  <a:lnTo>
                    <a:pt x="0" y="560"/>
                  </a:lnTo>
                  <a:lnTo>
                    <a:pt x="548" y="560"/>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9"/>
            <p:cNvSpPr/>
            <p:nvPr/>
          </p:nvSpPr>
          <p:spPr>
            <a:xfrm>
              <a:off x="5989125" y="3721725"/>
              <a:ext cx="13125" cy="13700"/>
            </a:xfrm>
            <a:custGeom>
              <a:avLst/>
              <a:gdLst/>
              <a:ahLst/>
              <a:cxnLst/>
              <a:rect l="l" t="t" r="r" b="b"/>
              <a:pathLst>
                <a:path w="525" h="548" extrusionOk="0">
                  <a:moveTo>
                    <a:pt x="1" y="0"/>
                  </a:moveTo>
                  <a:lnTo>
                    <a:pt x="1" y="548"/>
                  </a:lnTo>
                  <a:lnTo>
                    <a:pt x="525" y="548"/>
                  </a:lnTo>
                  <a:lnTo>
                    <a:pt x="5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4" name="Google Shape;11744;p79"/>
          <p:cNvGrpSpPr/>
          <p:nvPr/>
        </p:nvGrpSpPr>
        <p:grpSpPr>
          <a:xfrm>
            <a:off x="4707387" y="3294867"/>
            <a:ext cx="445772" cy="516767"/>
            <a:chOff x="3986500" y="3362150"/>
            <a:chExt cx="401850" cy="465850"/>
          </a:xfrm>
        </p:grpSpPr>
        <p:sp>
          <p:nvSpPr>
            <p:cNvPr id="11745" name="Google Shape;11745;p79"/>
            <p:cNvSpPr/>
            <p:nvPr/>
          </p:nvSpPr>
          <p:spPr>
            <a:xfrm>
              <a:off x="3986500" y="3536875"/>
              <a:ext cx="40200" cy="40200"/>
            </a:xfrm>
            <a:custGeom>
              <a:avLst/>
              <a:gdLst/>
              <a:ahLst/>
              <a:cxnLst/>
              <a:rect l="l" t="t" r="r" b="b"/>
              <a:pathLst>
                <a:path w="1608" h="1608" extrusionOk="0">
                  <a:moveTo>
                    <a:pt x="512" y="0"/>
                  </a:moveTo>
                  <a:lnTo>
                    <a:pt x="512" y="512"/>
                  </a:lnTo>
                  <a:lnTo>
                    <a:pt x="0" y="512"/>
                  </a:lnTo>
                  <a:lnTo>
                    <a:pt x="0" y="1084"/>
                  </a:lnTo>
                  <a:lnTo>
                    <a:pt x="512" y="1084"/>
                  </a:lnTo>
                  <a:lnTo>
                    <a:pt x="512" y="1608"/>
                  </a:lnTo>
                  <a:lnTo>
                    <a:pt x="1084" y="1608"/>
                  </a:lnTo>
                  <a:lnTo>
                    <a:pt x="1084" y="1084"/>
                  </a:lnTo>
                  <a:lnTo>
                    <a:pt x="1608" y="1084"/>
                  </a:lnTo>
                  <a:lnTo>
                    <a:pt x="1608" y="512"/>
                  </a:lnTo>
                  <a:lnTo>
                    <a:pt x="1084" y="512"/>
                  </a:lnTo>
                  <a:lnTo>
                    <a:pt x="10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9"/>
            <p:cNvSpPr/>
            <p:nvPr/>
          </p:nvSpPr>
          <p:spPr>
            <a:xfrm>
              <a:off x="4105850" y="3789875"/>
              <a:ext cx="13425" cy="14025"/>
            </a:xfrm>
            <a:custGeom>
              <a:avLst/>
              <a:gdLst/>
              <a:ahLst/>
              <a:cxnLst/>
              <a:rect l="l" t="t" r="r" b="b"/>
              <a:pathLst>
                <a:path w="537" h="561" extrusionOk="0">
                  <a:moveTo>
                    <a:pt x="1" y="1"/>
                  </a:moveTo>
                  <a:lnTo>
                    <a:pt x="1" y="560"/>
                  </a:lnTo>
                  <a:lnTo>
                    <a:pt x="537" y="560"/>
                  </a:lnTo>
                  <a:lnTo>
                    <a:pt x="53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9"/>
            <p:cNvSpPr/>
            <p:nvPr/>
          </p:nvSpPr>
          <p:spPr>
            <a:xfrm>
              <a:off x="4142475" y="3749400"/>
              <a:ext cx="29775" cy="23250"/>
            </a:xfrm>
            <a:custGeom>
              <a:avLst/>
              <a:gdLst/>
              <a:ahLst/>
              <a:cxnLst/>
              <a:rect l="l" t="t" r="r" b="b"/>
              <a:pathLst>
                <a:path w="1191" h="930" extrusionOk="0">
                  <a:moveTo>
                    <a:pt x="977" y="1"/>
                  </a:moveTo>
                  <a:lnTo>
                    <a:pt x="0" y="405"/>
                  </a:lnTo>
                  <a:lnTo>
                    <a:pt x="215" y="929"/>
                  </a:lnTo>
                  <a:lnTo>
                    <a:pt x="1191" y="524"/>
                  </a:lnTo>
                  <a:lnTo>
                    <a:pt x="97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9"/>
            <p:cNvSpPr/>
            <p:nvPr/>
          </p:nvSpPr>
          <p:spPr>
            <a:xfrm>
              <a:off x="4163000" y="3763975"/>
              <a:ext cx="23250" cy="29800"/>
            </a:xfrm>
            <a:custGeom>
              <a:avLst/>
              <a:gdLst/>
              <a:ahLst/>
              <a:cxnLst/>
              <a:rect l="l" t="t" r="r" b="b"/>
              <a:pathLst>
                <a:path w="930" h="1192" extrusionOk="0">
                  <a:moveTo>
                    <a:pt x="406" y="1"/>
                  </a:moveTo>
                  <a:lnTo>
                    <a:pt x="1" y="977"/>
                  </a:lnTo>
                  <a:lnTo>
                    <a:pt x="525" y="1192"/>
                  </a:lnTo>
                  <a:lnTo>
                    <a:pt x="930" y="215"/>
                  </a:lnTo>
                  <a:lnTo>
                    <a:pt x="4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9"/>
            <p:cNvSpPr/>
            <p:nvPr/>
          </p:nvSpPr>
          <p:spPr>
            <a:xfrm>
              <a:off x="4360950" y="3538350"/>
              <a:ext cx="13425" cy="14025"/>
            </a:xfrm>
            <a:custGeom>
              <a:avLst/>
              <a:gdLst/>
              <a:ahLst/>
              <a:cxnLst/>
              <a:rect l="l" t="t" r="r" b="b"/>
              <a:pathLst>
                <a:path w="537" h="561" extrusionOk="0">
                  <a:moveTo>
                    <a:pt x="0" y="1"/>
                  </a:moveTo>
                  <a:lnTo>
                    <a:pt x="0" y="561"/>
                  </a:lnTo>
                  <a:lnTo>
                    <a:pt x="536" y="561"/>
                  </a:lnTo>
                  <a:lnTo>
                    <a:pt x="53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9"/>
            <p:cNvSpPr/>
            <p:nvPr/>
          </p:nvSpPr>
          <p:spPr>
            <a:xfrm>
              <a:off x="4000500" y="3656525"/>
              <a:ext cx="13400" cy="14325"/>
            </a:xfrm>
            <a:custGeom>
              <a:avLst/>
              <a:gdLst/>
              <a:ahLst/>
              <a:cxnLst/>
              <a:rect l="l" t="t" r="r" b="b"/>
              <a:pathLst>
                <a:path w="536" h="573" extrusionOk="0">
                  <a:moveTo>
                    <a:pt x="0" y="1"/>
                  </a:moveTo>
                  <a:lnTo>
                    <a:pt x="0" y="572"/>
                  </a:lnTo>
                  <a:lnTo>
                    <a:pt x="536" y="572"/>
                  </a:lnTo>
                  <a:lnTo>
                    <a:pt x="53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9"/>
            <p:cNvSpPr/>
            <p:nvPr/>
          </p:nvSpPr>
          <p:spPr>
            <a:xfrm>
              <a:off x="4048400" y="3410675"/>
              <a:ext cx="13425" cy="14000"/>
            </a:xfrm>
            <a:custGeom>
              <a:avLst/>
              <a:gdLst/>
              <a:ahLst/>
              <a:cxnLst/>
              <a:rect l="l" t="t" r="r" b="b"/>
              <a:pathLst>
                <a:path w="537" h="560" extrusionOk="0">
                  <a:moveTo>
                    <a:pt x="1" y="0"/>
                  </a:moveTo>
                  <a:lnTo>
                    <a:pt x="1" y="560"/>
                  </a:lnTo>
                  <a:lnTo>
                    <a:pt x="537" y="560"/>
                  </a:lnTo>
                  <a:lnTo>
                    <a:pt x="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9"/>
            <p:cNvSpPr/>
            <p:nvPr/>
          </p:nvSpPr>
          <p:spPr>
            <a:xfrm>
              <a:off x="4142475" y="3725300"/>
              <a:ext cx="29775" cy="22925"/>
            </a:xfrm>
            <a:custGeom>
              <a:avLst/>
              <a:gdLst/>
              <a:ahLst/>
              <a:cxnLst/>
              <a:rect l="l" t="t" r="r" b="b"/>
              <a:pathLst>
                <a:path w="1191" h="917" extrusionOk="0">
                  <a:moveTo>
                    <a:pt x="215" y="0"/>
                  </a:moveTo>
                  <a:lnTo>
                    <a:pt x="0" y="512"/>
                  </a:lnTo>
                  <a:lnTo>
                    <a:pt x="977" y="917"/>
                  </a:lnTo>
                  <a:lnTo>
                    <a:pt x="1191" y="393"/>
                  </a:lnTo>
                  <a:lnTo>
                    <a:pt x="2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9"/>
            <p:cNvSpPr/>
            <p:nvPr/>
          </p:nvSpPr>
          <p:spPr>
            <a:xfrm>
              <a:off x="4299025" y="3399950"/>
              <a:ext cx="48250" cy="47950"/>
            </a:xfrm>
            <a:custGeom>
              <a:avLst/>
              <a:gdLst/>
              <a:ahLst/>
              <a:cxnLst/>
              <a:rect l="l" t="t" r="r" b="b"/>
              <a:pathLst>
                <a:path w="1930" h="1918" extrusionOk="0">
                  <a:moveTo>
                    <a:pt x="680" y="1"/>
                  </a:moveTo>
                  <a:lnTo>
                    <a:pt x="680" y="667"/>
                  </a:lnTo>
                  <a:lnTo>
                    <a:pt x="1" y="667"/>
                  </a:lnTo>
                  <a:lnTo>
                    <a:pt x="1" y="1227"/>
                  </a:lnTo>
                  <a:lnTo>
                    <a:pt x="680" y="1227"/>
                  </a:lnTo>
                  <a:lnTo>
                    <a:pt x="680" y="1918"/>
                  </a:lnTo>
                  <a:lnTo>
                    <a:pt x="1251" y="1918"/>
                  </a:lnTo>
                  <a:lnTo>
                    <a:pt x="1251" y="1227"/>
                  </a:lnTo>
                  <a:lnTo>
                    <a:pt x="1930" y="1227"/>
                  </a:lnTo>
                  <a:lnTo>
                    <a:pt x="1930" y="667"/>
                  </a:lnTo>
                  <a:lnTo>
                    <a:pt x="1251" y="667"/>
                  </a:lnTo>
                  <a:lnTo>
                    <a:pt x="12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9"/>
            <p:cNvSpPr/>
            <p:nvPr/>
          </p:nvSpPr>
          <p:spPr>
            <a:xfrm>
              <a:off x="4347550" y="3672300"/>
              <a:ext cx="40800" cy="40225"/>
            </a:xfrm>
            <a:custGeom>
              <a:avLst/>
              <a:gdLst/>
              <a:ahLst/>
              <a:cxnLst/>
              <a:rect l="l" t="t" r="r" b="b"/>
              <a:pathLst>
                <a:path w="1632" h="1609" extrusionOk="0">
                  <a:moveTo>
                    <a:pt x="525" y="1"/>
                  </a:moveTo>
                  <a:lnTo>
                    <a:pt x="525" y="513"/>
                  </a:lnTo>
                  <a:lnTo>
                    <a:pt x="1" y="513"/>
                  </a:lnTo>
                  <a:lnTo>
                    <a:pt x="1" y="1084"/>
                  </a:lnTo>
                  <a:lnTo>
                    <a:pt x="525" y="1084"/>
                  </a:lnTo>
                  <a:lnTo>
                    <a:pt x="525" y="1608"/>
                  </a:lnTo>
                  <a:lnTo>
                    <a:pt x="1096" y="1608"/>
                  </a:lnTo>
                  <a:lnTo>
                    <a:pt x="1096" y="1084"/>
                  </a:lnTo>
                  <a:lnTo>
                    <a:pt x="1632" y="1084"/>
                  </a:lnTo>
                  <a:lnTo>
                    <a:pt x="1632" y="513"/>
                  </a:lnTo>
                  <a:lnTo>
                    <a:pt x="1096" y="513"/>
                  </a:lnTo>
                  <a:lnTo>
                    <a:pt x="10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9"/>
            <p:cNvSpPr/>
            <p:nvPr/>
          </p:nvSpPr>
          <p:spPr>
            <a:xfrm>
              <a:off x="4035600" y="3362150"/>
              <a:ext cx="302750" cy="410800"/>
            </a:xfrm>
            <a:custGeom>
              <a:avLst/>
              <a:gdLst/>
              <a:ahLst/>
              <a:cxnLst/>
              <a:rect l="l" t="t" r="r" b="b"/>
              <a:pathLst>
                <a:path w="12110" h="16432" extrusionOk="0">
                  <a:moveTo>
                    <a:pt x="5775" y="2584"/>
                  </a:moveTo>
                  <a:lnTo>
                    <a:pt x="5775" y="3358"/>
                  </a:lnTo>
                  <a:lnTo>
                    <a:pt x="5383" y="2965"/>
                  </a:lnTo>
                  <a:lnTo>
                    <a:pt x="5775" y="2584"/>
                  </a:lnTo>
                  <a:close/>
                  <a:moveTo>
                    <a:pt x="6335" y="2608"/>
                  </a:moveTo>
                  <a:lnTo>
                    <a:pt x="6704" y="2977"/>
                  </a:lnTo>
                  <a:lnTo>
                    <a:pt x="6335" y="3358"/>
                  </a:lnTo>
                  <a:lnTo>
                    <a:pt x="6335" y="2608"/>
                  </a:lnTo>
                  <a:close/>
                  <a:moveTo>
                    <a:pt x="4299" y="2679"/>
                  </a:moveTo>
                  <a:lnTo>
                    <a:pt x="5311" y="3691"/>
                  </a:lnTo>
                  <a:lnTo>
                    <a:pt x="5085" y="3918"/>
                  </a:lnTo>
                  <a:lnTo>
                    <a:pt x="4073" y="2906"/>
                  </a:lnTo>
                  <a:lnTo>
                    <a:pt x="4299" y="2679"/>
                  </a:lnTo>
                  <a:close/>
                  <a:moveTo>
                    <a:pt x="7823" y="2679"/>
                  </a:moveTo>
                  <a:lnTo>
                    <a:pt x="8050" y="2906"/>
                  </a:lnTo>
                  <a:lnTo>
                    <a:pt x="7038" y="3918"/>
                  </a:lnTo>
                  <a:lnTo>
                    <a:pt x="6811" y="3691"/>
                  </a:lnTo>
                  <a:lnTo>
                    <a:pt x="7823" y="2679"/>
                  </a:lnTo>
                  <a:close/>
                  <a:moveTo>
                    <a:pt x="5752" y="4037"/>
                  </a:moveTo>
                  <a:lnTo>
                    <a:pt x="5775" y="4584"/>
                  </a:lnTo>
                  <a:lnTo>
                    <a:pt x="4978" y="5382"/>
                  </a:lnTo>
                  <a:lnTo>
                    <a:pt x="4704" y="5096"/>
                  </a:lnTo>
                  <a:lnTo>
                    <a:pt x="5752" y="4037"/>
                  </a:lnTo>
                  <a:close/>
                  <a:moveTo>
                    <a:pt x="6335" y="4025"/>
                  </a:moveTo>
                  <a:lnTo>
                    <a:pt x="7419" y="5108"/>
                  </a:lnTo>
                  <a:lnTo>
                    <a:pt x="7121" y="5406"/>
                  </a:lnTo>
                  <a:lnTo>
                    <a:pt x="6335" y="4620"/>
                  </a:lnTo>
                  <a:lnTo>
                    <a:pt x="6335" y="4025"/>
                  </a:lnTo>
                  <a:close/>
                  <a:moveTo>
                    <a:pt x="5775" y="5382"/>
                  </a:moveTo>
                  <a:lnTo>
                    <a:pt x="5775" y="6156"/>
                  </a:lnTo>
                  <a:lnTo>
                    <a:pt x="5383" y="5763"/>
                  </a:lnTo>
                  <a:lnTo>
                    <a:pt x="5775" y="5382"/>
                  </a:lnTo>
                  <a:close/>
                  <a:moveTo>
                    <a:pt x="6335" y="5418"/>
                  </a:moveTo>
                  <a:lnTo>
                    <a:pt x="6704" y="5799"/>
                  </a:lnTo>
                  <a:lnTo>
                    <a:pt x="6335" y="6168"/>
                  </a:lnTo>
                  <a:lnTo>
                    <a:pt x="6335" y="5418"/>
                  </a:lnTo>
                  <a:close/>
                  <a:moveTo>
                    <a:pt x="3668" y="3310"/>
                  </a:moveTo>
                  <a:lnTo>
                    <a:pt x="4680" y="4322"/>
                  </a:lnTo>
                  <a:lnTo>
                    <a:pt x="4311" y="4692"/>
                  </a:lnTo>
                  <a:lnTo>
                    <a:pt x="3680" y="5323"/>
                  </a:lnTo>
                  <a:lnTo>
                    <a:pt x="2466" y="6537"/>
                  </a:lnTo>
                  <a:lnTo>
                    <a:pt x="1465" y="5537"/>
                  </a:lnTo>
                  <a:lnTo>
                    <a:pt x="3668" y="3310"/>
                  </a:lnTo>
                  <a:close/>
                  <a:moveTo>
                    <a:pt x="8478" y="3310"/>
                  </a:moveTo>
                  <a:lnTo>
                    <a:pt x="10681" y="5537"/>
                  </a:lnTo>
                  <a:lnTo>
                    <a:pt x="9681" y="6537"/>
                  </a:lnTo>
                  <a:lnTo>
                    <a:pt x="7835" y="4692"/>
                  </a:lnTo>
                  <a:lnTo>
                    <a:pt x="7466" y="4322"/>
                  </a:lnTo>
                  <a:lnTo>
                    <a:pt x="8478" y="3310"/>
                  </a:lnTo>
                  <a:close/>
                  <a:moveTo>
                    <a:pt x="4299" y="5501"/>
                  </a:moveTo>
                  <a:lnTo>
                    <a:pt x="5299" y="6489"/>
                  </a:lnTo>
                  <a:lnTo>
                    <a:pt x="5073" y="6716"/>
                  </a:lnTo>
                  <a:lnTo>
                    <a:pt x="4073" y="5715"/>
                  </a:lnTo>
                  <a:lnTo>
                    <a:pt x="4299" y="5501"/>
                  </a:lnTo>
                  <a:close/>
                  <a:moveTo>
                    <a:pt x="7823" y="5501"/>
                  </a:moveTo>
                  <a:lnTo>
                    <a:pt x="8050" y="5715"/>
                  </a:lnTo>
                  <a:lnTo>
                    <a:pt x="7049" y="6716"/>
                  </a:lnTo>
                  <a:lnTo>
                    <a:pt x="6823" y="6489"/>
                  </a:lnTo>
                  <a:lnTo>
                    <a:pt x="7823" y="5501"/>
                  </a:lnTo>
                  <a:close/>
                  <a:moveTo>
                    <a:pt x="1037" y="5942"/>
                  </a:moveTo>
                  <a:lnTo>
                    <a:pt x="2037" y="6942"/>
                  </a:lnTo>
                  <a:lnTo>
                    <a:pt x="1811" y="7168"/>
                  </a:lnTo>
                  <a:lnTo>
                    <a:pt x="811" y="6168"/>
                  </a:lnTo>
                  <a:lnTo>
                    <a:pt x="1037" y="5942"/>
                  </a:lnTo>
                  <a:close/>
                  <a:moveTo>
                    <a:pt x="11086" y="5942"/>
                  </a:moveTo>
                  <a:lnTo>
                    <a:pt x="11300" y="6168"/>
                  </a:lnTo>
                  <a:lnTo>
                    <a:pt x="10312" y="7168"/>
                  </a:lnTo>
                  <a:lnTo>
                    <a:pt x="10086" y="6942"/>
                  </a:lnTo>
                  <a:lnTo>
                    <a:pt x="11086" y="5942"/>
                  </a:lnTo>
                  <a:close/>
                  <a:moveTo>
                    <a:pt x="5775" y="6847"/>
                  </a:moveTo>
                  <a:lnTo>
                    <a:pt x="5775" y="7418"/>
                  </a:lnTo>
                  <a:lnTo>
                    <a:pt x="4978" y="8204"/>
                  </a:lnTo>
                  <a:lnTo>
                    <a:pt x="4704" y="7918"/>
                  </a:lnTo>
                  <a:lnTo>
                    <a:pt x="5775" y="6847"/>
                  </a:lnTo>
                  <a:close/>
                  <a:moveTo>
                    <a:pt x="6335" y="6823"/>
                  </a:moveTo>
                  <a:lnTo>
                    <a:pt x="7419" y="7906"/>
                  </a:lnTo>
                  <a:lnTo>
                    <a:pt x="7109" y="8216"/>
                  </a:lnTo>
                  <a:lnTo>
                    <a:pt x="6323" y="7430"/>
                  </a:lnTo>
                  <a:lnTo>
                    <a:pt x="6323" y="6823"/>
                  </a:lnTo>
                  <a:close/>
                  <a:moveTo>
                    <a:pt x="5775" y="8216"/>
                  </a:moveTo>
                  <a:lnTo>
                    <a:pt x="5775" y="8990"/>
                  </a:lnTo>
                  <a:lnTo>
                    <a:pt x="5383" y="8609"/>
                  </a:lnTo>
                  <a:lnTo>
                    <a:pt x="5775" y="8216"/>
                  </a:lnTo>
                  <a:close/>
                  <a:moveTo>
                    <a:pt x="6335" y="8252"/>
                  </a:moveTo>
                  <a:lnTo>
                    <a:pt x="6704" y="8621"/>
                  </a:lnTo>
                  <a:lnTo>
                    <a:pt x="6335" y="8990"/>
                  </a:lnTo>
                  <a:lnTo>
                    <a:pt x="6335" y="8252"/>
                  </a:lnTo>
                  <a:close/>
                  <a:moveTo>
                    <a:pt x="3656" y="6120"/>
                  </a:moveTo>
                  <a:lnTo>
                    <a:pt x="4656" y="7120"/>
                  </a:lnTo>
                  <a:lnTo>
                    <a:pt x="2454" y="9347"/>
                  </a:lnTo>
                  <a:lnTo>
                    <a:pt x="1442" y="8335"/>
                  </a:lnTo>
                  <a:lnTo>
                    <a:pt x="1811" y="7966"/>
                  </a:lnTo>
                  <a:lnTo>
                    <a:pt x="3656" y="6120"/>
                  </a:lnTo>
                  <a:close/>
                  <a:moveTo>
                    <a:pt x="8454" y="6120"/>
                  </a:moveTo>
                  <a:lnTo>
                    <a:pt x="10300" y="7966"/>
                  </a:lnTo>
                  <a:lnTo>
                    <a:pt x="10669" y="8335"/>
                  </a:lnTo>
                  <a:lnTo>
                    <a:pt x="9657" y="9347"/>
                  </a:lnTo>
                  <a:lnTo>
                    <a:pt x="7442" y="7132"/>
                  </a:lnTo>
                  <a:lnTo>
                    <a:pt x="8454" y="6120"/>
                  </a:lnTo>
                  <a:close/>
                  <a:moveTo>
                    <a:pt x="7835" y="8311"/>
                  </a:moveTo>
                  <a:lnTo>
                    <a:pt x="8061" y="8537"/>
                  </a:lnTo>
                  <a:lnTo>
                    <a:pt x="7049" y="9549"/>
                  </a:lnTo>
                  <a:lnTo>
                    <a:pt x="6823" y="9323"/>
                  </a:lnTo>
                  <a:lnTo>
                    <a:pt x="7835" y="8311"/>
                  </a:lnTo>
                  <a:close/>
                  <a:moveTo>
                    <a:pt x="4299" y="8323"/>
                  </a:moveTo>
                  <a:lnTo>
                    <a:pt x="5311" y="9335"/>
                  </a:lnTo>
                  <a:lnTo>
                    <a:pt x="5085" y="9561"/>
                  </a:lnTo>
                  <a:lnTo>
                    <a:pt x="4073" y="8549"/>
                  </a:lnTo>
                  <a:lnTo>
                    <a:pt x="4299" y="8323"/>
                  </a:lnTo>
                  <a:close/>
                  <a:moveTo>
                    <a:pt x="1037" y="8740"/>
                  </a:moveTo>
                  <a:lnTo>
                    <a:pt x="2049" y="9752"/>
                  </a:lnTo>
                  <a:lnTo>
                    <a:pt x="1823" y="9978"/>
                  </a:lnTo>
                  <a:lnTo>
                    <a:pt x="811" y="8966"/>
                  </a:lnTo>
                  <a:lnTo>
                    <a:pt x="1037" y="8740"/>
                  </a:lnTo>
                  <a:close/>
                  <a:moveTo>
                    <a:pt x="11086" y="8740"/>
                  </a:moveTo>
                  <a:lnTo>
                    <a:pt x="11300" y="8966"/>
                  </a:lnTo>
                  <a:lnTo>
                    <a:pt x="10300" y="9978"/>
                  </a:lnTo>
                  <a:lnTo>
                    <a:pt x="10074" y="9752"/>
                  </a:lnTo>
                  <a:lnTo>
                    <a:pt x="11086" y="8740"/>
                  </a:lnTo>
                  <a:close/>
                  <a:moveTo>
                    <a:pt x="5775" y="9680"/>
                  </a:moveTo>
                  <a:lnTo>
                    <a:pt x="5775" y="10240"/>
                  </a:lnTo>
                  <a:lnTo>
                    <a:pt x="4978" y="11038"/>
                  </a:lnTo>
                  <a:lnTo>
                    <a:pt x="4704" y="10752"/>
                  </a:lnTo>
                  <a:lnTo>
                    <a:pt x="5490" y="9966"/>
                  </a:lnTo>
                  <a:lnTo>
                    <a:pt x="5775" y="9680"/>
                  </a:lnTo>
                  <a:close/>
                  <a:moveTo>
                    <a:pt x="6335" y="9645"/>
                  </a:moveTo>
                  <a:lnTo>
                    <a:pt x="6633" y="9942"/>
                  </a:lnTo>
                  <a:lnTo>
                    <a:pt x="7419" y="10740"/>
                  </a:lnTo>
                  <a:lnTo>
                    <a:pt x="7109" y="11049"/>
                  </a:lnTo>
                  <a:lnTo>
                    <a:pt x="6323" y="10264"/>
                  </a:lnTo>
                  <a:lnTo>
                    <a:pt x="6323" y="9645"/>
                  </a:lnTo>
                  <a:close/>
                  <a:moveTo>
                    <a:pt x="5775" y="11049"/>
                  </a:moveTo>
                  <a:lnTo>
                    <a:pt x="5775" y="11823"/>
                  </a:lnTo>
                  <a:lnTo>
                    <a:pt x="5383" y="11430"/>
                  </a:lnTo>
                  <a:lnTo>
                    <a:pt x="5775" y="11049"/>
                  </a:lnTo>
                  <a:close/>
                  <a:moveTo>
                    <a:pt x="6335" y="11073"/>
                  </a:moveTo>
                  <a:lnTo>
                    <a:pt x="6704" y="11454"/>
                  </a:lnTo>
                  <a:lnTo>
                    <a:pt x="6335" y="11835"/>
                  </a:lnTo>
                  <a:lnTo>
                    <a:pt x="6335" y="11073"/>
                  </a:lnTo>
                  <a:close/>
                  <a:moveTo>
                    <a:pt x="3656" y="8954"/>
                  </a:moveTo>
                  <a:lnTo>
                    <a:pt x="4668" y="9966"/>
                  </a:lnTo>
                  <a:lnTo>
                    <a:pt x="2454" y="12181"/>
                  </a:lnTo>
                  <a:lnTo>
                    <a:pt x="1442" y="11169"/>
                  </a:lnTo>
                  <a:lnTo>
                    <a:pt x="3656" y="8954"/>
                  </a:lnTo>
                  <a:close/>
                  <a:moveTo>
                    <a:pt x="8454" y="8954"/>
                  </a:moveTo>
                  <a:lnTo>
                    <a:pt x="10669" y="11169"/>
                  </a:lnTo>
                  <a:lnTo>
                    <a:pt x="9657" y="12181"/>
                  </a:lnTo>
                  <a:lnTo>
                    <a:pt x="7442" y="9966"/>
                  </a:lnTo>
                  <a:lnTo>
                    <a:pt x="8454" y="8954"/>
                  </a:lnTo>
                  <a:close/>
                  <a:moveTo>
                    <a:pt x="4299" y="11157"/>
                  </a:moveTo>
                  <a:lnTo>
                    <a:pt x="5311" y="12169"/>
                  </a:lnTo>
                  <a:lnTo>
                    <a:pt x="5085" y="12383"/>
                  </a:lnTo>
                  <a:lnTo>
                    <a:pt x="4073" y="11371"/>
                  </a:lnTo>
                  <a:lnTo>
                    <a:pt x="4299" y="11157"/>
                  </a:lnTo>
                  <a:close/>
                  <a:moveTo>
                    <a:pt x="7835" y="11157"/>
                  </a:moveTo>
                  <a:lnTo>
                    <a:pt x="8061" y="11371"/>
                  </a:lnTo>
                  <a:lnTo>
                    <a:pt x="7049" y="12383"/>
                  </a:lnTo>
                  <a:lnTo>
                    <a:pt x="6823" y="12169"/>
                  </a:lnTo>
                  <a:lnTo>
                    <a:pt x="7835" y="11157"/>
                  </a:lnTo>
                  <a:close/>
                  <a:moveTo>
                    <a:pt x="1037" y="11573"/>
                  </a:moveTo>
                  <a:lnTo>
                    <a:pt x="2049" y="12573"/>
                  </a:lnTo>
                  <a:lnTo>
                    <a:pt x="1823" y="12800"/>
                  </a:lnTo>
                  <a:lnTo>
                    <a:pt x="811" y="11788"/>
                  </a:lnTo>
                  <a:lnTo>
                    <a:pt x="1037" y="11573"/>
                  </a:lnTo>
                  <a:close/>
                  <a:moveTo>
                    <a:pt x="11086" y="11573"/>
                  </a:moveTo>
                  <a:lnTo>
                    <a:pt x="11300" y="11788"/>
                  </a:lnTo>
                  <a:lnTo>
                    <a:pt x="10300" y="12800"/>
                  </a:lnTo>
                  <a:lnTo>
                    <a:pt x="10074" y="12585"/>
                  </a:lnTo>
                  <a:lnTo>
                    <a:pt x="11086" y="11573"/>
                  </a:lnTo>
                  <a:close/>
                  <a:moveTo>
                    <a:pt x="3656" y="11776"/>
                  </a:moveTo>
                  <a:lnTo>
                    <a:pt x="4668" y="12788"/>
                  </a:lnTo>
                  <a:lnTo>
                    <a:pt x="2454" y="15002"/>
                  </a:lnTo>
                  <a:lnTo>
                    <a:pt x="1442" y="13990"/>
                  </a:lnTo>
                  <a:lnTo>
                    <a:pt x="3656" y="11776"/>
                  </a:lnTo>
                  <a:close/>
                  <a:moveTo>
                    <a:pt x="8466" y="11776"/>
                  </a:moveTo>
                  <a:lnTo>
                    <a:pt x="10681" y="13990"/>
                  </a:lnTo>
                  <a:lnTo>
                    <a:pt x="9669" y="15002"/>
                  </a:lnTo>
                  <a:lnTo>
                    <a:pt x="7454" y="12788"/>
                  </a:lnTo>
                  <a:lnTo>
                    <a:pt x="8466" y="11776"/>
                  </a:lnTo>
                  <a:close/>
                  <a:moveTo>
                    <a:pt x="1037" y="14395"/>
                  </a:moveTo>
                  <a:lnTo>
                    <a:pt x="2049" y="15407"/>
                  </a:lnTo>
                  <a:lnTo>
                    <a:pt x="1823" y="15633"/>
                  </a:lnTo>
                  <a:lnTo>
                    <a:pt x="811" y="14621"/>
                  </a:lnTo>
                  <a:lnTo>
                    <a:pt x="1037" y="14395"/>
                  </a:lnTo>
                  <a:close/>
                  <a:moveTo>
                    <a:pt x="11086" y="14407"/>
                  </a:moveTo>
                  <a:lnTo>
                    <a:pt x="11300" y="14633"/>
                  </a:lnTo>
                  <a:lnTo>
                    <a:pt x="10300" y="15645"/>
                  </a:lnTo>
                  <a:lnTo>
                    <a:pt x="10074" y="15419"/>
                  </a:lnTo>
                  <a:lnTo>
                    <a:pt x="11086" y="14407"/>
                  </a:lnTo>
                  <a:close/>
                  <a:moveTo>
                    <a:pt x="5752" y="1"/>
                  </a:moveTo>
                  <a:lnTo>
                    <a:pt x="5752" y="1775"/>
                  </a:lnTo>
                  <a:lnTo>
                    <a:pt x="4966" y="2560"/>
                  </a:lnTo>
                  <a:lnTo>
                    <a:pt x="4287" y="1882"/>
                  </a:lnTo>
                  <a:lnTo>
                    <a:pt x="3656" y="2501"/>
                  </a:lnTo>
                  <a:lnTo>
                    <a:pt x="620" y="5537"/>
                  </a:lnTo>
                  <a:lnTo>
                    <a:pt x="1" y="6168"/>
                  </a:lnTo>
                  <a:lnTo>
                    <a:pt x="1394" y="7561"/>
                  </a:lnTo>
                  <a:lnTo>
                    <a:pt x="620" y="8335"/>
                  </a:lnTo>
                  <a:lnTo>
                    <a:pt x="1" y="8966"/>
                  </a:lnTo>
                  <a:lnTo>
                    <a:pt x="1406" y="10383"/>
                  </a:lnTo>
                  <a:lnTo>
                    <a:pt x="620" y="11169"/>
                  </a:lnTo>
                  <a:lnTo>
                    <a:pt x="1" y="11788"/>
                  </a:lnTo>
                  <a:lnTo>
                    <a:pt x="1406" y="13205"/>
                  </a:lnTo>
                  <a:lnTo>
                    <a:pt x="620" y="13990"/>
                  </a:lnTo>
                  <a:lnTo>
                    <a:pt x="1" y="14621"/>
                  </a:lnTo>
                  <a:lnTo>
                    <a:pt x="1811" y="16431"/>
                  </a:lnTo>
                  <a:lnTo>
                    <a:pt x="2442" y="15812"/>
                  </a:lnTo>
                  <a:lnTo>
                    <a:pt x="5478" y="12776"/>
                  </a:lnTo>
                  <a:lnTo>
                    <a:pt x="5752" y="12490"/>
                  </a:lnTo>
                  <a:lnTo>
                    <a:pt x="5752" y="15574"/>
                  </a:lnTo>
                  <a:lnTo>
                    <a:pt x="6323" y="15574"/>
                  </a:lnTo>
                  <a:lnTo>
                    <a:pt x="6323" y="12478"/>
                  </a:lnTo>
                  <a:lnTo>
                    <a:pt x="6621" y="12776"/>
                  </a:lnTo>
                  <a:lnTo>
                    <a:pt x="9657" y="15812"/>
                  </a:lnTo>
                  <a:lnTo>
                    <a:pt x="10276" y="16431"/>
                  </a:lnTo>
                  <a:lnTo>
                    <a:pt x="12098" y="14621"/>
                  </a:lnTo>
                  <a:lnTo>
                    <a:pt x="10681" y="13205"/>
                  </a:lnTo>
                  <a:lnTo>
                    <a:pt x="12098" y="11788"/>
                  </a:lnTo>
                  <a:lnTo>
                    <a:pt x="10693" y="10383"/>
                  </a:lnTo>
                  <a:lnTo>
                    <a:pt x="12110" y="8966"/>
                  </a:lnTo>
                  <a:lnTo>
                    <a:pt x="10705" y="7561"/>
                  </a:lnTo>
                  <a:lnTo>
                    <a:pt x="12110" y="6168"/>
                  </a:lnTo>
                  <a:lnTo>
                    <a:pt x="7823" y="1882"/>
                  </a:lnTo>
                  <a:lnTo>
                    <a:pt x="7109" y="2596"/>
                  </a:lnTo>
                  <a:lnTo>
                    <a:pt x="6323" y="1810"/>
                  </a:lnTo>
                  <a:lnTo>
                    <a:pt x="63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79"/>
            <p:cNvSpPr/>
            <p:nvPr/>
          </p:nvSpPr>
          <p:spPr>
            <a:xfrm>
              <a:off x="4202000" y="3749400"/>
              <a:ext cx="29800" cy="23250"/>
            </a:xfrm>
            <a:custGeom>
              <a:avLst/>
              <a:gdLst/>
              <a:ahLst/>
              <a:cxnLst/>
              <a:rect l="l" t="t" r="r" b="b"/>
              <a:pathLst>
                <a:path w="1192" h="930" extrusionOk="0">
                  <a:moveTo>
                    <a:pt x="215" y="1"/>
                  </a:moveTo>
                  <a:lnTo>
                    <a:pt x="1" y="524"/>
                  </a:lnTo>
                  <a:lnTo>
                    <a:pt x="977" y="929"/>
                  </a:lnTo>
                  <a:lnTo>
                    <a:pt x="1191" y="405"/>
                  </a:lnTo>
                  <a:lnTo>
                    <a:pt x="2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9"/>
            <p:cNvSpPr/>
            <p:nvPr/>
          </p:nvSpPr>
          <p:spPr>
            <a:xfrm>
              <a:off x="4271950" y="3814575"/>
              <a:ext cx="14300" cy="13425"/>
            </a:xfrm>
            <a:custGeom>
              <a:avLst/>
              <a:gdLst/>
              <a:ahLst/>
              <a:cxnLst/>
              <a:rect l="l" t="t" r="r" b="b"/>
              <a:pathLst>
                <a:path w="572" h="537" extrusionOk="0">
                  <a:moveTo>
                    <a:pt x="1" y="1"/>
                  </a:moveTo>
                  <a:lnTo>
                    <a:pt x="1" y="537"/>
                  </a:lnTo>
                  <a:lnTo>
                    <a:pt x="572" y="537"/>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9"/>
            <p:cNvSpPr/>
            <p:nvPr/>
          </p:nvSpPr>
          <p:spPr>
            <a:xfrm>
              <a:off x="4187425" y="3763400"/>
              <a:ext cx="23225" cy="30075"/>
            </a:xfrm>
            <a:custGeom>
              <a:avLst/>
              <a:gdLst/>
              <a:ahLst/>
              <a:cxnLst/>
              <a:rect l="l" t="t" r="r" b="b"/>
              <a:pathLst>
                <a:path w="929" h="1203" extrusionOk="0">
                  <a:moveTo>
                    <a:pt x="524" y="0"/>
                  </a:moveTo>
                  <a:lnTo>
                    <a:pt x="0" y="226"/>
                  </a:lnTo>
                  <a:lnTo>
                    <a:pt x="405" y="1203"/>
                  </a:lnTo>
                  <a:lnTo>
                    <a:pt x="929" y="976"/>
                  </a:lnTo>
                  <a:lnTo>
                    <a:pt x="5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9"/>
            <p:cNvSpPr/>
            <p:nvPr/>
          </p:nvSpPr>
          <p:spPr>
            <a:xfrm>
              <a:off x="4201700" y="3725000"/>
              <a:ext cx="29800" cy="23225"/>
            </a:xfrm>
            <a:custGeom>
              <a:avLst/>
              <a:gdLst/>
              <a:ahLst/>
              <a:cxnLst/>
              <a:rect l="l" t="t" r="r" b="b"/>
              <a:pathLst>
                <a:path w="1192" h="929" extrusionOk="0">
                  <a:moveTo>
                    <a:pt x="977" y="0"/>
                  </a:moveTo>
                  <a:lnTo>
                    <a:pt x="1" y="405"/>
                  </a:lnTo>
                  <a:lnTo>
                    <a:pt x="215" y="929"/>
                  </a:lnTo>
                  <a:lnTo>
                    <a:pt x="1191" y="524"/>
                  </a:lnTo>
                  <a:lnTo>
                    <a:pt x="97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0" name="Google Shape;11760;p79"/>
          <p:cNvGrpSpPr/>
          <p:nvPr/>
        </p:nvGrpSpPr>
        <p:grpSpPr>
          <a:xfrm>
            <a:off x="6180121" y="3375929"/>
            <a:ext cx="517433" cy="354643"/>
            <a:chOff x="5282200" y="3435375"/>
            <a:chExt cx="466450" cy="319700"/>
          </a:xfrm>
        </p:grpSpPr>
        <p:sp>
          <p:nvSpPr>
            <p:cNvPr id="11761" name="Google Shape;11761;p79"/>
            <p:cNvSpPr/>
            <p:nvPr/>
          </p:nvSpPr>
          <p:spPr>
            <a:xfrm>
              <a:off x="5570925" y="3435375"/>
              <a:ext cx="54500" cy="14025"/>
            </a:xfrm>
            <a:custGeom>
              <a:avLst/>
              <a:gdLst/>
              <a:ahLst/>
              <a:cxnLst/>
              <a:rect l="l" t="t" r="r" b="b"/>
              <a:pathLst>
                <a:path w="2180" h="561" extrusionOk="0">
                  <a:moveTo>
                    <a:pt x="0" y="0"/>
                  </a:moveTo>
                  <a:lnTo>
                    <a:pt x="0" y="560"/>
                  </a:lnTo>
                  <a:lnTo>
                    <a:pt x="2179" y="560"/>
                  </a:lnTo>
                  <a:lnTo>
                    <a:pt x="2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9"/>
            <p:cNvSpPr/>
            <p:nvPr/>
          </p:nvSpPr>
          <p:spPr>
            <a:xfrm>
              <a:off x="5459300" y="3435375"/>
              <a:ext cx="27700" cy="14025"/>
            </a:xfrm>
            <a:custGeom>
              <a:avLst/>
              <a:gdLst/>
              <a:ahLst/>
              <a:cxnLst/>
              <a:rect l="l" t="t" r="r" b="b"/>
              <a:pathLst>
                <a:path w="1108" h="561" extrusionOk="0">
                  <a:moveTo>
                    <a:pt x="1" y="0"/>
                  </a:moveTo>
                  <a:lnTo>
                    <a:pt x="1" y="560"/>
                  </a:lnTo>
                  <a:lnTo>
                    <a:pt x="1108" y="560"/>
                  </a:lnTo>
                  <a:lnTo>
                    <a:pt x="11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9"/>
            <p:cNvSpPr/>
            <p:nvPr/>
          </p:nvSpPr>
          <p:spPr>
            <a:xfrm>
              <a:off x="5639075" y="3435375"/>
              <a:ext cx="73250" cy="14025"/>
            </a:xfrm>
            <a:custGeom>
              <a:avLst/>
              <a:gdLst/>
              <a:ahLst/>
              <a:cxnLst/>
              <a:rect l="l" t="t" r="r" b="b"/>
              <a:pathLst>
                <a:path w="2930" h="561" extrusionOk="0">
                  <a:moveTo>
                    <a:pt x="1" y="0"/>
                  </a:moveTo>
                  <a:lnTo>
                    <a:pt x="1" y="560"/>
                  </a:lnTo>
                  <a:lnTo>
                    <a:pt x="2930" y="560"/>
                  </a:lnTo>
                  <a:lnTo>
                    <a:pt x="293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9"/>
            <p:cNvSpPr/>
            <p:nvPr/>
          </p:nvSpPr>
          <p:spPr>
            <a:xfrm>
              <a:off x="5459300" y="3741375"/>
              <a:ext cx="27700" cy="13700"/>
            </a:xfrm>
            <a:custGeom>
              <a:avLst/>
              <a:gdLst/>
              <a:ahLst/>
              <a:cxnLst/>
              <a:rect l="l" t="t" r="r" b="b"/>
              <a:pathLst>
                <a:path w="1108" h="548" extrusionOk="0">
                  <a:moveTo>
                    <a:pt x="1" y="0"/>
                  </a:moveTo>
                  <a:lnTo>
                    <a:pt x="1" y="548"/>
                  </a:lnTo>
                  <a:lnTo>
                    <a:pt x="1108" y="548"/>
                  </a:lnTo>
                  <a:lnTo>
                    <a:pt x="11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9"/>
            <p:cNvSpPr/>
            <p:nvPr/>
          </p:nvSpPr>
          <p:spPr>
            <a:xfrm>
              <a:off x="5356300" y="3741375"/>
              <a:ext cx="87550" cy="13700"/>
            </a:xfrm>
            <a:custGeom>
              <a:avLst/>
              <a:gdLst/>
              <a:ahLst/>
              <a:cxnLst/>
              <a:rect l="l" t="t" r="r" b="b"/>
              <a:pathLst>
                <a:path w="3502" h="548" extrusionOk="0">
                  <a:moveTo>
                    <a:pt x="1" y="0"/>
                  </a:moveTo>
                  <a:lnTo>
                    <a:pt x="1" y="548"/>
                  </a:lnTo>
                  <a:lnTo>
                    <a:pt x="3501" y="548"/>
                  </a:lnTo>
                  <a:lnTo>
                    <a:pt x="35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9"/>
            <p:cNvSpPr/>
            <p:nvPr/>
          </p:nvSpPr>
          <p:spPr>
            <a:xfrm>
              <a:off x="5282200" y="3459475"/>
              <a:ext cx="466450" cy="272975"/>
            </a:xfrm>
            <a:custGeom>
              <a:avLst/>
              <a:gdLst/>
              <a:ahLst/>
              <a:cxnLst/>
              <a:rect l="l" t="t" r="r" b="b"/>
              <a:pathLst>
                <a:path w="18658" h="10919" extrusionOk="0">
                  <a:moveTo>
                    <a:pt x="3715" y="1572"/>
                  </a:moveTo>
                  <a:lnTo>
                    <a:pt x="3715" y="1811"/>
                  </a:lnTo>
                  <a:lnTo>
                    <a:pt x="2560" y="1811"/>
                  </a:lnTo>
                  <a:lnTo>
                    <a:pt x="2560" y="1572"/>
                  </a:lnTo>
                  <a:close/>
                  <a:moveTo>
                    <a:pt x="6811" y="1572"/>
                  </a:moveTo>
                  <a:lnTo>
                    <a:pt x="6811" y="1811"/>
                  </a:lnTo>
                  <a:lnTo>
                    <a:pt x="5656" y="1811"/>
                  </a:lnTo>
                  <a:lnTo>
                    <a:pt x="5656" y="1572"/>
                  </a:lnTo>
                  <a:close/>
                  <a:moveTo>
                    <a:pt x="9906" y="1572"/>
                  </a:moveTo>
                  <a:lnTo>
                    <a:pt x="9906" y="1811"/>
                  </a:lnTo>
                  <a:lnTo>
                    <a:pt x="8751" y="1811"/>
                  </a:lnTo>
                  <a:lnTo>
                    <a:pt x="8751" y="1572"/>
                  </a:lnTo>
                  <a:close/>
                  <a:moveTo>
                    <a:pt x="13002" y="1572"/>
                  </a:moveTo>
                  <a:lnTo>
                    <a:pt x="13002" y="1811"/>
                  </a:lnTo>
                  <a:lnTo>
                    <a:pt x="11847" y="1811"/>
                  </a:lnTo>
                  <a:lnTo>
                    <a:pt x="11847" y="1572"/>
                  </a:lnTo>
                  <a:close/>
                  <a:moveTo>
                    <a:pt x="16098" y="1572"/>
                  </a:moveTo>
                  <a:lnTo>
                    <a:pt x="16098" y="1811"/>
                  </a:lnTo>
                  <a:lnTo>
                    <a:pt x="14943" y="1811"/>
                  </a:lnTo>
                  <a:lnTo>
                    <a:pt x="14943" y="1572"/>
                  </a:lnTo>
                  <a:close/>
                  <a:moveTo>
                    <a:pt x="3715" y="3096"/>
                  </a:moveTo>
                  <a:lnTo>
                    <a:pt x="3715" y="3335"/>
                  </a:lnTo>
                  <a:lnTo>
                    <a:pt x="2560" y="3335"/>
                  </a:lnTo>
                  <a:lnTo>
                    <a:pt x="2560" y="3311"/>
                  </a:lnTo>
                  <a:lnTo>
                    <a:pt x="2560" y="3096"/>
                  </a:lnTo>
                  <a:close/>
                  <a:moveTo>
                    <a:pt x="6811" y="3096"/>
                  </a:moveTo>
                  <a:lnTo>
                    <a:pt x="6811" y="3335"/>
                  </a:lnTo>
                  <a:lnTo>
                    <a:pt x="5656" y="3335"/>
                  </a:lnTo>
                  <a:lnTo>
                    <a:pt x="5656" y="3311"/>
                  </a:lnTo>
                  <a:lnTo>
                    <a:pt x="5656" y="3096"/>
                  </a:lnTo>
                  <a:close/>
                  <a:moveTo>
                    <a:pt x="9906" y="3096"/>
                  </a:moveTo>
                  <a:lnTo>
                    <a:pt x="9906" y="3335"/>
                  </a:lnTo>
                  <a:lnTo>
                    <a:pt x="8751" y="3335"/>
                  </a:lnTo>
                  <a:lnTo>
                    <a:pt x="8751" y="3311"/>
                  </a:lnTo>
                  <a:lnTo>
                    <a:pt x="8751" y="3096"/>
                  </a:lnTo>
                  <a:close/>
                  <a:moveTo>
                    <a:pt x="13002" y="3096"/>
                  </a:moveTo>
                  <a:lnTo>
                    <a:pt x="13002" y="3335"/>
                  </a:lnTo>
                  <a:lnTo>
                    <a:pt x="11847" y="3335"/>
                  </a:lnTo>
                  <a:lnTo>
                    <a:pt x="11847" y="3096"/>
                  </a:lnTo>
                  <a:close/>
                  <a:moveTo>
                    <a:pt x="16098" y="3096"/>
                  </a:moveTo>
                  <a:lnTo>
                    <a:pt x="16098" y="3335"/>
                  </a:lnTo>
                  <a:lnTo>
                    <a:pt x="14943" y="3335"/>
                  </a:lnTo>
                  <a:lnTo>
                    <a:pt x="14943" y="3096"/>
                  </a:lnTo>
                  <a:close/>
                  <a:moveTo>
                    <a:pt x="2882" y="549"/>
                  </a:moveTo>
                  <a:lnTo>
                    <a:pt x="2882" y="1025"/>
                  </a:lnTo>
                  <a:lnTo>
                    <a:pt x="2024" y="1025"/>
                  </a:lnTo>
                  <a:lnTo>
                    <a:pt x="2024" y="2358"/>
                  </a:lnTo>
                  <a:lnTo>
                    <a:pt x="2882" y="2358"/>
                  </a:lnTo>
                  <a:lnTo>
                    <a:pt x="2882" y="2537"/>
                  </a:lnTo>
                  <a:lnTo>
                    <a:pt x="2024" y="2537"/>
                  </a:lnTo>
                  <a:lnTo>
                    <a:pt x="2024" y="3882"/>
                  </a:lnTo>
                  <a:lnTo>
                    <a:pt x="2882" y="3882"/>
                  </a:lnTo>
                  <a:lnTo>
                    <a:pt x="2882" y="4049"/>
                  </a:lnTo>
                  <a:lnTo>
                    <a:pt x="572" y="4049"/>
                  </a:lnTo>
                  <a:lnTo>
                    <a:pt x="572" y="549"/>
                  </a:lnTo>
                  <a:close/>
                  <a:moveTo>
                    <a:pt x="5977" y="549"/>
                  </a:moveTo>
                  <a:lnTo>
                    <a:pt x="5977" y="1025"/>
                  </a:lnTo>
                  <a:lnTo>
                    <a:pt x="5120" y="1025"/>
                  </a:lnTo>
                  <a:lnTo>
                    <a:pt x="5120" y="2358"/>
                  </a:lnTo>
                  <a:lnTo>
                    <a:pt x="5977" y="2358"/>
                  </a:lnTo>
                  <a:lnTo>
                    <a:pt x="5977" y="2537"/>
                  </a:lnTo>
                  <a:lnTo>
                    <a:pt x="5120" y="2537"/>
                  </a:lnTo>
                  <a:lnTo>
                    <a:pt x="5120" y="3882"/>
                  </a:lnTo>
                  <a:lnTo>
                    <a:pt x="5977" y="3882"/>
                  </a:lnTo>
                  <a:lnTo>
                    <a:pt x="5977" y="4049"/>
                  </a:lnTo>
                  <a:lnTo>
                    <a:pt x="3429" y="4049"/>
                  </a:lnTo>
                  <a:lnTo>
                    <a:pt x="3429" y="3882"/>
                  </a:lnTo>
                  <a:lnTo>
                    <a:pt x="4275" y="3882"/>
                  </a:lnTo>
                  <a:lnTo>
                    <a:pt x="4275" y="2537"/>
                  </a:lnTo>
                  <a:lnTo>
                    <a:pt x="3429" y="2537"/>
                  </a:lnTo>
                  <a:lnTo>
                    <a:pt x="3429" y="2358"/>
                  </a:lnTo>
                  <a:lnTo>
                    <a:pt x="4275" y="2358"/>
                  </a:lnTo>
                  <a:lnTo>
                    <a:pt x="4275" y="1025"/>
                  </a:lnTo>
                  <a:lnTo>
                    <a:pt x="3429" y="1025"/>
                  </a:lnTo>
                  <a:lnTo>
                    <a:pt x="3429" y="549"/>
                  </a:lnTo>
                  <a:close/>
                  <a:moveTo>
                    <a:pt x="9073" y="549"/>
                  </a:moveTo>
                  <a:lnTo>
                    <a:pt x="9073" y="1025"/>
                  </a:lnTo>
                  <a:lnTo>
                    <a:pt x="8216" y="1025"/>
                  </a:lnTo>
                  <a:lnTo>
                    <a:pt x="8216" y="2358"/>
                  </a:lnTo>
                  <a:lnTo>
                    <a:pt x="9073" y="2358"/>
                  </a:lnTo>
                  <a:lnTo>
                    <a:pt x="9073" y="2537"/>
                  </a:lnTo>
                  <a:lnTo>
                    <a:pt x="8216" y="2537"/>
                  </a:lnTo>
                  <a:lnTo>
                    <a:pt x="8216" y="3882"/>
                  </a:lnTo>
                  <a:lnTo>
                    <a:pt x="9073" y="3882"/>
                  </a:lnTo>
                  <a:lnTo>
                    <a:pt x="9073" y="4049"/>
                  </a:lnTo>
                  <a:lnTo>
                    <a:pt x="6525" y="4049"/>
                  </a:lnTo>
                  <a:lnTo>
                    <a:pt x="6525" y="3882"/>
                  </a:lnTo>
                  <a:lnTo>
                    <a:pt x="7370" y="3882"/>
                  </a:lnTo>
                  <a:lnTo>
                    <a:pt x="7370" y="2537"/>
                  </a:lnTo>
                  <a:lnTo>
                    <a:pt x="6525" y="2537"/>
                  </a:lnTo>
                  <a:lnTo>
                    <a:pt x="6525" y="2358"/>
                  </a:lnTo>
                  <a:lnTo>
                    <a:pt x="7370" y="2358"/>
                  </a:lnTo>
                  <a:lnTo>
                    <a:pt x="7370" y="1025"/>
                  </a:lnTo>
                  <a:lnTo>
                    <a:pt x="6525" y="1025"/>
                  </a:lnTo>
                  <a:lnTo>
                    <a:pt x="6525" y="549"/>
                  </a:lnTo>
                  <a:close/>
                  <a:moveTo>
                    <a:pt x="12145" y="549"/>
                  </a:moveTo>
                  <a:lnTo>
                    <a:pt x="12145" y="1025"/>
                  </a:lnTo>
                  <a:lnTo>
                    <a:pt x="11299" y="1025"/>
                  </a:lnTo>
                  <a:lnTo>
                    <a:pt x="11299" y="2358"/>
                  </a:lnTo>
                  <a:lnTo>
                    <a:pt x="12145" y="2358"/>
                  </a:lnTo>
                  <a:lnTo>
                    <a:pt x="12145" y="2537"/>
                  </a:lnTo>
                  <a:lnTo>
                    <a:pt x="11299" y="2537"/>
                  </a:lnTo>
                  <a:lnTo>
                    <a:pt x="11299" y="3882"/>
                  </a:lnTo>
                  <a:lnTo>
                    <a:pt x="12145" y="3882"/>
                  </a:lnTo>
                  <a:lnTo>
                    <a:pt x="12145" y="4049"/>
                  </a:lnTo>
                  <a:lnTo>
                    <a:pt x="9609" y="4049"/>
                  </a:lnTo>
                  <a:lnTo>
                    <a:pt x="9609" y="3882"/>
                  </a:lnTo>
                  <a:lnTo>
                    <a:pt x="10454" y="3882"/>
                  </a:lnTo>
                  <a:lnTo>
                    <a:pt x="10454" y="2537"/>
                  </a:lnTo>
                  <a:lnTo>
                    <a:pt x="9609" y="2537"/>
                  </a:lnTo>
                  <a:lnTo>
                    <a:pt x="9609" y="2358"/>
                  </a:lnTo>
                  <a:lnTo>
                    <a:pt x="10454" y="2358"/>
                  </a:lnTo>
                  <a:lnTo>
                    <a:pt x="10454" y="1025"/>
                  </a:lnTo>
                  <a:lnTo>
                    <a:pt x="9609" y="1025"/>
                  </a:lnTo>
                  <a:lnTo>
                    <a:pt x="9609" y="549"/>
                  </a:lnTo>
                  <a:close/>
                  <a:moveTo>
                    <a:pt x="15240" y="549"/>
                  </a:moveTo>
                  <a:lnTo>
                    <a:pt x="15240" y="1025"/>
                  </a:lnTo>
                  <a:lnTo>
                    <a:pt x="14395" y="1025"/>
                  </a:lnTo>
                  <a:lnTo>
                    <a:pt x="14395" y="2358"/>
                  </a:lnTo>
                  <a:lnTo>
                    <a:pt x="15240" y="2358"/>
                  </a:lnTo>
                  <a:lnTo>
                    <a:pt x="15240" y="2537"/>
                  </a:lnTo>
                  <a:lnTo>
                    <a:pt x="14395" y="2537"/>
                  </a:lnTo>
                  <a:lnTo>
                    <a:pt x="14395" y="3882"/>
                  </a:lnTo>
                  <a:lnTo>
                    <a:pt x="15240" y="3882"/>
                  </a:lnTo>
                  <a:lnTo>
                    <a:pt x="15240" y="4049"/>
                  </a:lnTo>
                  <a:lnTo>
                    <a:pt x="12704" y="4049"/>
                  </a:lnTo>
                  <a:lnTo>
                    <a:pt x="12704" y="3882"/>
                  </a:lnTo>
                  <a:lnTo>
                    <a:pt x="13550" y="3882"/>
                  </a:lnTo>
                  <a:lnTo>
                    <a:pt x="13550" y="2537"/>
                  </a:lnTo>
                  <a:lnTo>
                    <a:pt x="12704" y="2537"/>
                  </a:lnTo>
                  <a:lnTo>
                    <a:pt x="12704" y="2358"/>
                  </a:lnTo>
                  <a:lnTo>
                    <a:pt x="13550" y="2358"/>
                  </a:lnTo>
                  <a:lnTo>
                    <a:pt x="13550" y="1025"/>
                  </a:lnTo>
                  <a:lnTo>
                    <a:pt x="12704" y="1025"/>
                  </a:lnTo>
                  <a:lnTo>
                    <a:pt x="12704" y="549"/>
                  </a:lnTo>
                  <a:close/>
                  <a:moveTo>
                    <a:pt x="18098" y="549"/>
                  </a:moveTo>
                  <a:lnTo>
                    <a:pt x="18098" y="4049"/>
                  </a:lnTo>
                  <a:lnTo>
                    <a:pt x="15800" y="4049"/>
                  </a:lnTo>
                  <a:lnTo>
                    <a:pt x="15800" y="3882"/>
                  </a:lnTo>
                  <a:lnTo>
                    <a:pt x="16645" y="3882"/>
                  </a:lnTo>
                  <a:lnTo>
                    <a:pt x="16645" y="2537"/>
                  </a:lnTo>
                  <a:lnTo>
                    <a:pt x="15800" y="2537"/>
                  </a:lnTo>
                  <a:lnTo>
                    <a:pt x="15800" y="2358"/>
                  </a:lnTo>
                  <a:lnTo>
                    <a:pt x="16645" y="2358"/>
                  </a:lnTo>
                  <a:lnTo>
                    <a:pt x="16645" y="1025"/>
                  </a:lnTo>
                  <a:lnTo>
                    <a:pt x="15800" y="1025"/>
                  </a:lnTo>
                  <a:lnTo>
                    <a:pt x="15800" y="549"/>
                  </a:lnTo>
                  <a:close/>
                  <a:moveTo>
                    <a:pt x="3727" y="6216"/>
                  </a:moveTo>
                  <a:lnTo>
                    <a:pt x="3727" y="6454"/>
                  </a:lnTo>
                  <a:lnTo>
                    <a:pt x="2584" y="6454"/>
                  </a:lnTo>
                  <a:lnTo>
                    <a:pt x="2584" y="6216"/>
                  </a:lnTo>
                  <a:close/>
                  <a:moveTo>
                    <a:pt x="6823" y="6216"/>
                  </a:moveTo>
                  <a:lnTo>
                    <a:pt x="6823" y="6454"/>
                  </a:lnTo>
                  <a:lnTo>
                    <a:pt x="5680" y="6454"/>
                  </a:lnTo>
                  <a:lnTo>
                    <a:pt x="5680" y="6216"/>
                  </a:lnTo>
                  <a:close/>
                  <a:moveTo>
                    <a:pt x="9906" y="6216"/>
                  </a:moveTo>
                  <a:lnTo>
                    <a:pt x="9906" y="6454"/>
                  </a:lnTo>
                  <a:lnTo>
                    <a:pt x="8751" y="6454"/>
                  </a:lnTo>
                  <a:lnTo>
                    <a:pt x="8751" y="6216"/>
                  </a:lnTo>
                  <a:close/>
                  <a:moveTo>
                    <a:pt x="13002" y="6216"/>
                  </a:moveTo>
                  <a:lnTo>
                    <a:pt x="13002" y="6454"/>
                  </a:lnTo>
                  <a:lnTo>
                    <a:pt x="11847" y="6454"/>
                  </a:lnTo>
                  <a:lnTo>
                    <a:pt x="11847" y="6216"/>
                  </a:lnTo>
                  <a:close/>
                  <a:moveTo>
                    <a:pt x="16098" y="6216"/>
                  </a:moveTo>
                  <a:lnTo>
                    <a:pt x="16098" y="6454"/>
                  </a:lnTo>
                  <a:lnTo>
                    <a:pt x="14943" y="6454"/>
                  </a:lnTo>
                  <a:lnTo>
                    <a:pt x="14943" y="6216"/>
                  </a:lnTo>
                  <a:close/>
                  <a:moveTo>
                    <a:pt x="3727" y="7811"/>
                  </a:moveTo>
                  <a:lnTo>
                    <a:pt x="3727" y="8049"/>
                  </a:lnTo>
                  <a:lnTo>
                    <a:pt x="2584" y="8049"/>
                  </a:lnTo>
                  <a:lnTo>
                    <a:pt x="2584" y="7811"/>
                  </a:lnTo>
                  <a:close/>
                  <a:moveTo>
                    <a:pt x="6823" y="7811"/>
                  </a:moveTo>
                  <a:lnTo>
                    <a:pt x="6823" y="8049"/>
                  </a:lnTo>
                  <a:lnTo>
                    <a:pt x="5680" y="8049"/>
                  </a:lnTo>
                  <a:lnTo>
                    <a:pt x="5680" y="7811"/>
                  </a:lnTo>
                  <a:close/>
                  <a:moveTo>
                    <a:pt x="9906" y="7811"/>
                  </a:moveTo>
                  <a:lnTo>
                    <a:pt x="9906" y="8049"/>
                  </a:lnTo>
                  <a:lnTo>
                    <a:pt x="8751" y="8049"/>
                  </a:lnTo>
                  <a:lnTo>
                    <a:pt x="8751" y="7811"/>
                  </a:lnTo>
                  <a:close/>
                  <a:moveTo>
                    <a:pt x="13002" y="7811"/>
                  </a:moveTo>
                  <a:lnTo>
                    <a:pt x="13002" y="8049"/>
                  </a:lnTo>
                  <a:lnTo>
                    <a:pt x="11847" y="8049"/>
                  </a:lnTo>
                  <a:lnTo>
                    <a:pt x="11847" y="7811"/>
                  </a:lnTo>
                  <a:close/>
                  <a:moveTo>
                    <a:pt x="16098" y="7811"/>
                  </a:moveTo>
                  <a:lnTo>
                    <a:pt x="16098" y="8049"/>
                  </a:lnTo>
                  <a:lnTo>
                    <a:pt x="14943" y="8049"/>
                  </a:lnTo>
                  <a:lnTo>
                    <a:pt x="14943" y="7811"/>
                  </a:lnTo>
                  <a:close/>
                  <a:moveTo>
                    <a:pt x="3727" y="9383"/>
                  </a:moveTo>
                  <a:lnTo>
                    <a:pt x="3727" y="9621"/>
                  </a:lnTo>
                  <a:lnTo>
                    <a:pt x="2584" y="9621"/>
                  </a:lnTo>
                  <a:lnTo>
                    <a:pt x="2584" y="9383"/>
                  </a:lnTo>
                  <a:close/>
                  <a:moveTo>
                    <a:pt x="6823" y="9383"/>
                  </a:moveTo>
                  <a:lnTo>
                    <a:pt x="6823" y="9621"/>
                  </a:lnTo>
                  <a:lnTo>
                    <a:pt x="5680" y="9621"/>
                  </a:lnTo>
                  <a:lnTo>
                    <a:pt x="5680" y="9383"/>
                  </a:lnTo>
                  <a:close/>
                  <a:moveTo>
                    <a:pt x="9906" y="9383"/>
                  </a:moveTo>
                  <a:lnTo>
                    <a:pt x="9906" y="9621"/>
                  </a:lnTo>
                  <a:lnTo>
                    <a:pt x="8751" y="9621"/>
                  </a:lnTo>
                  <a:lnTo>
                    <a:pt x="8751" y="9383"/>
                  </a:lnTo>
                  <a:close/>
                  <a:moveTo>
                    <a:pt x="13002" y="9383"/>
                  </a:moveTo>
                  <a:lnTo>
                    <a:pt x="13002" y="9621"/>
                  </a:lnTo>
                  <a:lnTo>
                    <a:pt x="11847" y="9621"/>
                  </a:lnTo>
                  <a:lnTo>
                    <a:pt x="11847" y="9383"/>
                  </a:lnTo>
                  <a:close/>
                  <a:moveTo>
                    <a:pt x="16098" y="9383"/>
                  </a:moveTo>
                  <a:lnTo>
                    <a:pt x="16098" y="9621"/>
                  </a:lnTo>
                  <a:lnTo>
                    <a:pt x="14943" y="9621"/>
                  </a:lnTo>
                  <a:lnTo>
                    <a:pt x="14943" y="9383"/>
                  </a:lnTo>
                  <a:close/>
                  <a:moveTo>
                    <a:pt x="2882" y="4585"/>
                  </a:moveTo>
                  <a:lnTo>
                    <a:pt x="2882" y="5656"/>
                  </a:lnTo>
                  <a:lnTo>
                    <a:pt x="2024" y="5656"/>
                  </a:lnTo>
                  <a:lnTo>
                    <a:pt x="2024" y="6990"/>
                  </a:lnTo>
                  <a:lnTo>
                    <a:pt x="2882" y="6990"/>
                  </a:lnTo>
                  <a:lnTo>
                    <a:pt x="2882" y="7228"/>
                  </a:lnTo>
                  <a:lnTo>
                    <a:pt x="2024" y="7228"/>
                  </a:lnTo>
                  <a:lnTo>
                    <a:pt x="2024" y="8573"/>
                  </a:lnTo>
                  <a:lnTo>
                    <a:pt x="2882" y="8573"/>
                  </a:lnTo>
                  <a:lnTo>
                    <a:pt x="2882" y="8811"/>
                  </a:lnTo>
                  <a:lnTo>
                    <a:pt x="2024" y="8811"/>
                  </a:lnTo>
                  <a:lnTo>
                    <a:pt x="2024" y="10145"/>
                  </a:lnTo>
                  <a:lnTo>
                    <a:pt x="2882" y="10145"/>
                  </a:lnTo>
                  <a:lnTo>
                    <a:pt x="2882" y="10359"/>
                  </a:lnTo>
                  <a:lnTo>
                    <a:pt x="572" y="10359"/>
                  </a:lnTo>
                  <a:lnTo>
                    <a:pt x="572" y="4585"/>
                  </a:lnTo>
                  <a:close/>
                  <a:moveTo>
                    <a:pt x="5953" y="4609"/>
                  </a:moveTo>
                  <a:lnTo>
                    <a:pt x="5953" y="5680"/>
                  </a:lnTo>
                  <a:lnTo>
                    <a:pt x="5108" y="5680"/>
                  </a:lnTo>
                  <a:lnTo>
                    <a:pt x="5108" y="7014"/>
                  </a:lnTo>
                  <a:lnTo>
                    <a:pt x="5953" y="7014"/>
                  </a:lnTo>
                  <a:lnTo>
                    <a:pt x="5953" y="7252"/>
                  </a:lnTo>
                  <a:lnTo>
                    <a:pt x="5108" y="7252"/>
                  </a:lnTo>
                  <a:lnTo>
                    <a:pt x="5108" y="8597"/>
                  </a:lnTo>
                  <a:lnTo>
                    <a:pt x="5953" y="8597"/>
                  </a:lnTo>
                  <a:lnTo>
                    <a:pt x="5953" y="8835"/>
                  </a:lnTo>
                  <a:lnTo>
                    <a:pt x="5108" y="8835"/>
                  </a:lnTo>
                  <a:lnTo>
                    <a:pt x="5108" y="10169"/>
                  </a:lnTo>
                  <a:lnTo>
                    <a:pt x="5953" y="10169"/>
                  </a:lnTo>
                  <a:lnTo>
                    <a:pt x="5953" y="10359"/>
                  </a:lnTo>
                  <a:lnTo>
                    <a:pt x="3417" y="10359"/>
                  </a:lnTo>
                  <a:lnTo>
                    <a:pt x="3417" y="10169"/>
                  </a:lnTo>
                  <a:lnTo>
                    <a:pt x="4263" y="10169"/>
                  </a:lnTo>
                  <a:lnTo>
                    <a:pt x="4263" y="8835"/>
                  </a:lnTo>
                  <a:lnTo>
                    <a:pt x="3417" y="8835"/>
                  </a:lnTo>
                  <a:lnTo>
                    <a:pt x="3417" y="8597"/>
                  </a:lnTo>
                  <a:lnTo>
                    <a:pt x="4263" y="8597"/>
                  </a:lnTo>
                  <a:lnTo>
                    <a:pt x="4263" y="7252"/>
                  </a:lnTo>
                  <a:lnTo>
                    <a:pt x="3417" y="7252"/>
                  </a:lnTo>
                  <a:lnTo>
                    <a:pt x="3417" y="7014"/>
                  </a:lnTo>
                  <a:lnTo>
                    <a:pt x="4263" y="7014"/>
                  </a:lnTo>
                  <a:lnTo>
                    <a:pt x="4263" y="5680"/>
                  </a:lnTo>
                  <a:lnTo>
                    <a:pt x="3417" y="5680"/>
                  </a:lnTo>
                  <a:lnTo>
                    <a:pt x="3417" y="4609"/>
                  </a:lnTo>
                  <a:close/>
                  <a:moveTo>
                    <a:pt x="9049" y="4609"/>
                  </a:moveTo>
                  <a:lnTo>
                    <a:pt x="9049" y="5680"/>
                  </a:lnTo>
                  <a:lnTo>
                    <a:pt x="8204" y="5680"/>
                  </a:lnTo>
                  <a:lnTo>
                    <a:pt x="8204" y="7014"/>
                  </a:lnTo>
                  <a:lnTo>
                    <a:pt x="9049" y="7014"/>
                  </a:lnTo>
                  <a:lnTo>
                    <a:pt x="9049" y="7252"/>
                  </a:lnTo>
                  <a:lnTo>
                    <a:pt x="8204" y="7252"/>
                  </a:lnTo>
                  <a:lnTo>
                    <a:pt x="8204" y="8597"/>
                  </a:lnTo>
                  <a:lnTo>
                    <a:pt x="9049" y="8597"/>
                  </a:lnTo>
                  <a:lnTo>
                    <a:pt x="9049" y="8835"/>
                  </a:lnTo>
                  <a:lnTo>
                    <a:pt x="8204" y="8835"/>
                  </a:lnTo>
                  <a:lnTo>
                    <a:pt x="8204" y="10169"/>
                  </a:lnTo>
                  <a:lnTo>
                    <a:pt x="9049" y="10169"/>
                  </a:lnTo>
                  <a:lnTo>
                    <a:pt x="9049" y="10359"/>
                  </a:lnTo>
                  <a:lnTo>
                    <a:pt x="6513" y="10359"/>
                  </a:lnTo>
                  <a:lnTo>
                    <a:pt x="6513" y="10169"/>
                  </a:lnTo>
                  <a:lnTo>
                    <a:pt x="7358" y="10169"/>
                  </a:lnTo>
                  <a:lnTo>
                    <a:pt x="7358" y="8835"/>
                  </a:lnTo>
                  <a:lnTo>
                    <a:pt x="6513" y="8835"/>
                  </a:lnTo>
                  <a:lnTo>
                    <a:pt x="6513" y="8597"/>
                  </a:lnTo>
                  <a:lnTo>
                    <a:pt x="7358" y="8597"/>
                  </a:lnTo>
                  <a:lnTo>
                    <a:pt x="7358" y="7252"/>
                  </a:lnTo>
                  <a:lnTo>
                    <a:pt x="6513" y="7252"/>
                  </a:lnTo>
                  <a:lnTo>
                    <a:pt x="6513" y="7014"/>
                  </a:lnTo>
                  <a:lnTo>
                    <a:pt x="7358" y="7014"/>
                  </a:lnTo>
                  <a:lnTo>
                    <a:pt x="7358" y="5680"/>
                  </a:lnTo>
                  <a:lnTo>
                    <a:pt x="6513" y="5680"/>
                  </a:lnTo>
                  <a:lnTo>
                    <a:pt x="6513" y="4609"/>
                  </a:lnTo>
                  <a:close/>
                  <a:moveTo>
                    <a:pt x="12145" y="4609"/>
                  </a:moveTo>
                  <a:lnTo>
                    <a:pt x="12145" y="5680"/>
                  </a:lnTo>
                  <a:lnTo>
                    <a:pt x="11299" y="5680"/>
                  </a:lnTo>
                  <a:lnTo>
                    <a:pt x="11299" y="7014"/>
                  </a:lnTo>
                  <a:lnTo>
                    <a:pt x="12145" y="7014"/>
                  </a:lnTo>
                  <a:lnTo>
                    <a:pt x="12145" y="7252"/>
                  </a:lnTo>
                  <a:lnTo>
                    <a:pt x="11299" y="7252"/>
                  </a:lnTo>
                  <a:lnTo>
                    <a:pt x="11299" y="8597"/>
                  </a:lnTo>
                  <a:lnTo>
                    <a:pt x="12145" y="8597"/>
                  </a:lnTo>
                  <a:lnTo>
                    <a:pt x="12145" y="8835"/>
                  </a:lnTo>
                  <a:lnTo>
                    <a:pt x="11299" y="8835"/>
                  </a:lnTo>
                  <a:lnTo>
                    <a:pt x="11299" y="10169"/>
                  </a:lnTo>
                  <a:lnTo>
                    <a:pt x="12145" y="10169"/>
                  </a:lnTo>
                  <a:lnTo>
                    <a:pt x="12145" y="10359"/>
                  </a:lnTo>
                  <a:lnTo>
                    <a:pt x="9609" y="10359"/>
                  </a:lnTo>
                  <a:lnTo>
                    <a:pt x="9609" y="10169"/>
                  </a:lnTo>
                  <a:lnTo>
                    <a:pt x="10454" y="10169"/>
                  </a:lnTo>
                  <a:lnTo>
                    <a:pt x="10454" y="8835"/>
                  </a:lnTo>
                  <a:lnTo>
                    <a:pt x="9609" y="8835"/>
                  </a:lnTo>
                  <a:lnTo>
                    <a:pt x="9609" y="8597"/>
                  </a:lnTo>
                  <a:lnTo>
                    <a:pt x="10454" y="8597"/>
                  </a:lnTo>
                  <a:lnTo>
                    <a:pt x="10454" y="7252"/>
                  </a:lnTo>
                  <a:lnTo>
                    <a:pt x="9609" y="7252"/>
                  </a:lnTo>
                  <a:lnTo>
                    <a:pt x="9609" y="7014"/>
                  </a:lnTo>
                  <a:lnTo>
                    <a:pt x="10454" y="7014"/>
                  </a:lnTo>
                  <a:lnTo>
                    <a:pt x="10454" y="5680"/>
                  </a:lnTo>
                  <a:lnTo>
                    <a:pt x="9609" y="5680"/>
                  </a:lnTo>
                  <a:lnTo>
                    <a:pt x="9609" y="4609"/>
                  </a:lnTo>
                  <a:close/>
                  <a:moveTo>
                    <a:pt x="15240" y="4609"/>
                  </a:moveTo>
                  <a:lnTo>
                    <a:pt x="15240" y="5680"/>
                  </a:lnTo>
                  <a:lnTo>
                    <a:pt x="14395" y="5680"/>
                  </a:lnTo>
                  <a:lnTo>
                    <a:pt x="14395" y="7014"/>
                  </a:lnTo>
                  <a:lnTo>
                    <a:pt x="15240" y="7014"/>
                  </a:lnTo>
                  <a:lnTo>
                    <a:pt x="15240" y="7252"/>
                  </a:lnTo>
                  <a:lnTo>
                    <a:pt x="14395" y="7252"/>
                  </a:lnTo>
                  <a:lnTo>
                    <a:pt x="14395" y="8597"/>
                  </a:lnTo>
                  <a:lnTo>
                    <a:pt x="15240" y="8597"/>
                  </a:lnTo>
                  <a:lnTo>
                    <a:pt x="15240" y="8835"/>
                  </a:lnTo>
                  <a:lnTo>
                    <a:pt x="14395" y="8835"/>
                  </a:lnTo>
                  <a:lnTo>
                    <a:pt x="14395" y="10169"/>
                  </a:lnTo>
                  <a:lnTo>
                    <a:pt x="15240" y="10169"/>
                  </a:lnTo>
                  <a:lnTo>
                    <a:pt x="15240" y="10359"/>
                  </a:lnTo>
                  <a:lnTo>
                    <a:pt x="12704" y="10359"/>
                  </a:lnTo>
                  <a:lnTo>
                    <a:pt x="12704" y="10169"/>
                  </a:lnTo>
                  <a:lnTo>
                    <a:pt x="13550" y="10169"/>
                  </a:lnTo>
                  <a:lnTo>
                    <a:pt x="13550" y="8835"/>
                  </a:lnTo>
                  <a:lnTo>
                    <a:pt x="12704" y="8835"/>
                  </a:lnTo>
                  <a:lnTo>
                    <a:pt x="12704" y="8597"/>
                  </a:lnTo>
                  <a:lnTo>
                    <a:pt x="13550" y="8597"/>
                  </a:lnTo>
                  <a:lnTo>
                    <a:pt x="13550" y="7252"/>
                  </a:lnTo>
                  <a:lnTo>
                    <a:pt x="12704" y="7252"/>
                  </a:lnTo>
                  <a:lnTo>
                    <a:pt x="12704" y="7014"/>
                  </a:lnTo>
                  <a:lnTo>
                    <a:pt x="13550" y="7014"/>
                  </a:lnTo>
                  <a:lnTo>
                    <a:pt x="13550" y="5680"/>
                  </a:lnTo>
                  <a:lnTo>
                    <a:pt x="12704" y="5680"/>
                  </a:lnTo>
                  <a:lnTo>
                    <a:pt x="12704" y="4609"/>
                  </a:lnTo>
                  <a:close/>
                  <a:moveTo>
                    <a:pt x="18098" y="4609"/>
                  </a:moveTo>
                  <a:lnTo>
                    <a:pt x="18098" y="10359"/>
                  </a:lnTo>
                  <a:lnTo>
                    <a:pt x="15800" y="10359"/>
                  </a:lnTo>
                  <a:lnTo>
                    <a:pt x="15800" y="10169"/>
                  </a:lnTo>
                  <a:lnTo>
                    <a:pt x="16645" y="10169"/>
                  </a:lnTo>
                  <a:lnTo>
                    <a:pt x="16645" y="8835"/>
                  </a:lnTo>
                  <a:lnTo>
                    <a:pt x="15800" y="8835"/>
                  </a:lnTo>
                  <a:lnTo>
                    <a:pt x="15800" y="8597"/>
                  </a:lnTo>
                  <a:lnTo>
                    <a:pt x="16645" y="8597"/>
                  </a:lnTo>
                  <a:lnTo>
                    <a:pt x="16645" y="7252"/>
                  </a:lnTo>
                  <a:lnTo>
                    <a:pt x="15800" y="7252"/>
                  </a:lnTo>
                  <a:lnTo>
                    <a:pt x="15800" y="7014"/>
                  </a:lnTo>
                  <a:lnTo>
                    <a:pt x="16645" y="7014"/>
                  </a:lnTo>
                  <a:lnTo>
                    <a:pt x="16645" y="5680"/>
                  </a:lnTo>
                  <a:lnTo>
                    <a:pt x="15800" y="5680"/>
                  </a:lnTo>
                  <a:lnTo>
                    <a:pt x="15800" y="4609"/>
                  </a:lnTo>
                  <a:close/>
                  <a:moveTo>
                    <a:pt x="0" y="1"/>
                  </a:moveTo>
                  <a:lnTo>
                    <a:pt x="0" y="10919"/>
                  </a:lnTo>
                  <a:lnTo>
                    <a:pt x="18657" y="10919"/>
                  </a:lnTo>
                  <a:lnTo>
                    <a:pt x="186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7" name="Google Shape;11767;p79"/>
          <p:cNvGrpSpPr/>
          <p:nvPr/>
        </p:nvGrpSpPr>
        <p:grpSpPr>
          <a:xfrm>
            <a:off x="5417425" y="3298167"/>
            <a:ext cx="526668" cy="510167"/>
            <a:chOff x="4586575" y="3365125"/>
            <a:chExt cx="474775" cy="459900"/>
          </a:xfrm>
        </p:grpSpPr>
        <p:sp>
          <p:nvSpPr>
            <p:cNvPr id="11768" name="Google Shape;11768;p79"/>
            <p:cNvSpPr/>
            <p:nvPr/>
          </p:nvSpPr>
          <p:spPr>
            <a:xfrm>
              <a:off x="4628850" y="3772325"/>
              <a:ext cx="14300" cy="13700"/>
            </a:xfrm>
            <a:custGeom>
              <a:avLst/>
              <a:gdLst/>
              <a:ahLst/>
              <a:cxnLst/>
              <a:rect l="l" t="t" r="r" b="b"/>
              <a:pathLst>
                <a:path w="572" h="548" extrusionOk="0">
                  <a:moveTo>
                    <a:pt x="0" y="0"/>
                  </a:moveTo>
                  <a:lnTo>
                    <a:pt x="0" y="548"/>
                  </a:lnTo>
                  <a:lnTo>
                    <a:pt x="572" y="548"/>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9"/>
            <p:cNvSpPr/>
            <p:nvPr/>
          </p:nvSpPr>
          <p:spPr>
            <a:xfrm>
              <a:off x="4622300" y="3396975"/>
              <a:ext cx="14000" cy="13725"/>
            </a:xfrm>
            <a:custGeom>
              <a:avLst/>
              <a:gdLst/>
              <a:ahLst/>
              <a:cxnLst/>
              <a:rect l="l" t="t" r="r" b="b"/>
              <a:pathLst>
                <a:path w="560" h="549" extrusionOk="0">
                  <a:moveTo>
                    <a:pt x="0" y="1"/>
                  </a:moveTo>
                  <a:lnTo>
                    <a:pt x="0"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9"/>
            <p:cNvSpPr/>
            <p:nvPr/>
          </p:nvSpPr>
          <p:spPr>
            <a:xfrm>
              <a:off x="4663675" y="3734225"/>
              <a:ext cx="14000" cy="13700"/>
            </a:xfrm>
            <a:custGeom>
              <a:avLst/>
              <a:gdLst/>
              <a:ahLst/>
              <a:cxnLst/>
              <a:rect l="l" t="t" r="r" b="b"/>
              <a:pathLst>
                <a:path w="560" h="548" extrusionOk="0">
                  <a:moveTo>
                    <a:pt x="0" y="0"/>
                  </a:moveTo>
                  <a:lnTo>
                    <a:pt x="0"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9"/>
            <p:cNvSpPr/>
            <p:nvPr/>
          </p:nvSpPr>
          <p:spPr>
            <a:xfrm>
              <a:off x="5022650" y="3415425"/>
              <a:ext cx="14000" cy="13725"/>
            </a:xfrm>
            <a:custGeom>
              <a:avLst/>
              <a:gdLst/>
              <a:ahLst/>
              <a:cxnLst/>
              <a:rect l="l" t="t" r="r" b="b"/>
              <a:pathLst>
                <a:path w="560" h="549" extrusionOk="0">
                  <a:moveTo>
                    <a:pt x="0" y="1"/>
                  </a:moveTo>
                  <a:lnTo>
                    <a:pt x="0"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9"/>
            <p:cNvSpPr/>
            <p:nvPr/>
          </p:nvSpPr>
          <p:spPr>
            <a:xfrm>
              <a:off x="4772025" y="3365125"/>
              <a:ext cx="14300" cy="14025"/>
            </a:xfrm>
            <a:custGeom>
              <a:avLst/>
              <a:gdLst/>
              <a:ahLst/>
              <a:cxnLst/>
              <a:rect l="l" t="t" r="r" b="b"/>
              <a:pathLst>
                <a:path w="572" h="561" extrusionOk="0">
                  <a:moveTo>
                    <a:pt x="0" y="1"/>
                  </a:moveTo>
                  <a:lnTo>
                    <a:pt x="0" y="560"/>
                  </a:lnTo>
                  <a:lnTo>
                    <a:pt x="572" y="560"/>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9"/>
            <p:cNvSpPr/>
            <p:nvPr/>
          </p:nvSpPr>
          <p:spPr>
            <a:xfrm>
              <a:off x="4909825" y="3811325"/>
              <a:ext cx="14025" cy="13700"/>
            </a:xfrm>
            <a:custGeom>
              <a:avLst/>
              <a:gdLst/>
              <a:ahLst/>
              <a:cxnLst/>
              <a:rect l="l" t="t" r="r" b="b"/>
              <a:pathLst>
                <a:path w="561" h="548" extrusionOk="0">
                  <a:moveTo>
                    <a:pt x="1" y="0"/>
                  </a:moveTo>
                  <a:lnTo>
                    <a:pt x="1"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9"/>
            <p:cNvSpPr/>
            <p:nvPr/>
          </p:nvSpPr>
          <p:spPr>
            <a:xfrm>
              <a:off x="4681225" y="3558300"/>
              <a:ext cx="55400" cy="55100"/>
            </a:xfrm>
            <a:custGeom>
              <a:avLst/>
              <a:gdLst/>
              <a:ahLst/>
              <a:cxnLst/>
              <a:rect l="l" t="t" r="r" b="b"/>
              <a:pathLst>
                <a:path w="2216" h="2204" extrusionOk="0">
                  <a:moveTo>
                    <a:pt x="1108" y="548"/>
                  </a:moveTo>
                  <a:cubicBezTo>
                    <a:pt x="1406" y="548"/>
                    <a:pt x="1656" y="810"/>
                    <a:pt x="1656" y="1108"/>
                  </a:cubicBezTo>
                  <a:cubicBezTo>
                    <a:pt x="1656" y="1406"/>
                    <a:pt x="1406" y="1656"/>
                    <a:pt x="1108" y="1656"/>
                  </a:cubicBezTo>
                  <a:cubicBezTo>
                    <a:pt x="810" y="1656"/>
                    <a:pt x="560" y="1406"/>
                    <a:pt x="560" y="1108"/>
                  </a:cubicBezTo>
                  <a:cubicBezTo>
                    <a:pt x="560" y="787"/>
                    <a:pt x="810" y="548"/>
                    <a:pt x="1108" y="548"/>
                  </a:cubicBezTo>
                  <a:close/>
                  <a:moveTo>
                    <a:pt x="1108" y="1"/>
                  </a:moveTo>
                  <a:cubicBezTo>
                    <a:pt x="501" y="1"/>
                    <a:pt x="1" y="489"/>
                    <a:pt x="1" y="1108"/>
                  </a:cubicBezTo>
                  <a:cubicBezTo>
                    <a:pt x="1" y="1715"/>
                    <a:pt x="501" y="2203"/>
                    <a:pt x="1108" y="2203"/>
                  </a:cubicBezTo>
                  <a:cubicBezTo>
                    <a:pt x="1715" y="2203"/>
                    <a:pt x="2215" y="1715"/>
                    <a:pt x="2215" y="1108"/>
                  </a:cubicBezTo>
                  <a:cubicBezTo>
                    <a:pt x="2215" y="489"/>
                    <a:pt x="1715" y="1"/>
                    <a:pt x="1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9"/>
            <p:cNvSpPr/>
            <p:nvPr/>
          </p:nvSpPr>
          <p:spPr>
            <a:xfrm>
              <a:off x="4910125" y="3558000"/>
              <a:ext cx="55100" cy="55100"/>
            </a:xfrm>
            <a:custGeom>
              <a:avLst/>
              <a:gdLst/>
              <a:ahLst/>
              <a:cxnLst/>
              <a:rect l="l" t="t" r="r" b="b"/>
              <a:pathLst>
                <a:path w="2204" h="2204" extrusionOk="0">
                  <a:moveTo>
                    <a:pt x="1108" y="548"/>
                  </a:moveTo>
                  <a:cubicBezTo>
                    <a:pt x="1405" y="548"/>
                    <a:pt x="1655" y="799"/>
                    <a:pt x="1655" y="1096"/>
                  </a:cubicBezTo>
                  <a:cubicBezTo>
                    <a:pt x="1655" y="1418"/>
                    <a:pt x="1417" y="1656"/>
                    <a:pt x="1108" y="1656"/>
                  </a:cubicBezTo>
                  <a:cubicBezTo>
                    <a:pt x="810" y="1656"/>
                    <a:pt x="548" y="1394"/>
                    <a:pt x="548" y="1096"/>
                  </a:cubicBezTo>
                  <a:cubicBezTo>
                    <a:pt x="548" y="799"/>
                    <a:pt x="810" y="548"/>
                    <a:pt x="1108" y="548"/>
                  </a:cubicBezTo>
                  <a:close/>
                  <a:moveTo>
                    <a:pt x="1108" y="1"/>
                  </a:moveTo>
                  <a:cubicBezTo>
                    <a:pt x="501" y="1"/>
                    <a:pt x="1" y="489"/>
                    <a:pt x="1" y="1096"/>
                  </a:cubicBezTo>
                  <a:cubicBezTo>
                    <a:pt x="1" y="1715"/>
                    <a:pt x="489" y="2203"/>
                    <a:pt x="1108" y="2203"/>
                  </a:cubicBezTo>
                  <a:cubicBezTo>
                    <a:pt x="1715" y="2203"/>
                    <a:pt x="2203" y="1715"/>
                    <a:pt x="2203" y="1096"/>
                  </a:cubicBezTo>
                  <a:cubicBezTo>
                    <a:pt x="2203" y="489"/>
                    <a:pt x="1715" y="1"/>
                    <a:pt x="1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79"/>
            <p:cNvSpPr/>
            <p:nvPr/>
          </p:nvSpPr>
          <p:spPr>
            <a:xfrm>
              <a:off x="4586575" y="3378275"/>
              <a:ext cx="474775" cy="430075"/>
            </a:xfrm>
            <a:custGeom>
              <a:avLst/>
              <a:gdLst/>
              <a:ahLst/>
              <a:cxnLst/>
              <a:rect l="l" t="t" r="r" b="b"/>
              <a:pathLst>
                <a:path w="18991" h="17203" extrusionOk="0">
                  <a:moveTo>
                    <a:pt x="5030" y="564"/>
                  </a:moveTo>
                  <a:cubicBezTo>
                    <a:pt x="5570" y="564"/>
                    <a:pt x="6249" y="772"/>
                    <a:pt x="6739" y="1642"/>
                  </a:cubicBezTo>
                  <a:cubicBezTo>
                    <a:pt x="6739" y="1642"/>
                    <a:pt x="6727" y="1642"/>
                    <a:pt x="6727" y="1653"/>
                  </a:cubicBezTo>
                  <a:cubicBezTo>
                    <a:pt x="6716" y="1653"/>
                    <a:pt x="6692" y="1665"/>
                    <a:pt x="6680" y="1665"/>
                  </a:cubicBezTo>
                  <a:cubicBezTo>
                    <a:pt x="6656" y="1677"/>
                    <a:pt x="6620" y="1701"/>
                    <a:pt x="6573" y="1713"/>
                  </a:cubicBezTo>
                  <a:cubicBezTo>
                    <a:pt x="6561" y="1725"/>
                    <a:pt x="6549" y="1725"/>
                    <a:pt x="6537" y="1737"/>
                  </a:cubicBezTo>
                  <a:lnTo>
                    <a:pt x="6442" y="1784"/>
                  </a:lnTo>
                  <a:cubicBezTo>
                    <a:pt x="6430" y="1796"/>
                    <a:pt x="6418" y="1796"/>
                    <a:pt x="6394" y="1820"/>
                  </a:cubicBezTo>
                  <a:cubicBezTo>
                    <a:pt x="6358" y="1832"/>
                    <a:pt x="6311" y="1856"/>
                    <a:pt x="6275" y="1880"/>
                  </a:cubicBezTo>
                  <a:lnTo>
                    <a:pt x="6263" y="1880"/>
                  </a:lnTo>
                  <a:cubicBezTo>
                    <a:pt x="6215" y="1903"/>
                    <a:pt x="6180" y="1915"/>
                    <a:pt x="6132" y="1951"/>
                  </a:cubicBezTo>
                  <a:cubicBezTo>
                    <a:pt x="6120" y="1963"/>
                    <a:pt x="6096" y="1963"/>
                    <a:pt x="6085" y="1975"/>
                  </a:cubicBezTo>
                  <a:cubicBezTo>
                    <a:pt x="6061" y="1999"/>
                    <a:pt x="6025" y="2023"/>
                    <a:pt x="5977" y="2034"/>
                  </a:cubicBezTo>
                  <a:cubicBezTo>
                    <a:pt x="5965" y="2058"/>
                    <a:pt x="5954" y="2058"/>
                    <a:pt x="5942" y="2070"/>
                  </a:cubicBezTo>
                  <a:cubicBezTo>
                    <a:pt x="5906" y="2082"/>
                    <a:pt x="5882" y="2118"/>
                    <a:pt x="5846" y="2130"/>
                  </a:cubicBezTo>
                  <a:cubicBezTo>
                    <a:pt x="5834" y="2142"/>
                    <a:pt x="5823" y="2142"/>
                    <a:pt x="5799" y="2153"/>
                  </a:cubicBezTo>
                  <a:cubicBezTo>
                    <a:pt x="5775" y="2177"/>
                    <a:pt x="5727" y="2201"/>
                    <a:pt x="5704" y="2237"/>
                  </a:cubicBezTo>
                  <a:cubicBezTo>
                    <a:pt x="5680" y="2237"/>
                    <a:pt x="5680" y="2249"/>
                    <a:pt x="5668" y="2249"/>
                  </a:cubicBezTo>
                  <a:lnTo>
                    <a:pt x="5537" y="2332"/>
                  </a:lnTo>
                  <a:cubicBezTo>
                    <a:pt x="5525" y="2332"/>
                    <a:pt x="5525" y="2356"/>
                    <a:pt x="5501" y="2356"/>
                  </a:cubicBezTo>
                  <a:cubicBezTo>
                    <a:pt x="5477" y="2380"/>
                    <a:pt x="5442" y="2392"/>
                    <a:pt x="5406" y="2427"/>
                  </a:cubicBezTo>
                  <a:cubicBezTo>
                    <a:pt x="5382" y="2439"/>
                    <a:pt x="5370" y="2439"/>
                    <a:pt x="5358" y="2451"/>
                  </a:cubicBezTo>
                  <a:cubicBezTo>
                    <a:pt x="5323" y="2475"/>
                    <a:pt x="5299" y="2499"/>
                    <a:pt x="5263" y="2511"/>
                  </a:cubicBezTo>
                  <a:cubicBezTo>
                    <a:pt x="5251" y="2534"/>
                    <a:pt x="5239" y="2546"/>
                    <a:pt x="5227" y="2546"/>
                  </a:cubicBezTo>
                  <a:cubicBezTo>
                    <a:pt x="5192" y="2570"/>
                    <a:pt x="5168" y="2594"/>
                    <a:pt x="5132" y="2618"/>
                  </a:cubicBezTo>
                  <a:cubicBezTo>
                    <a:pt x="5120" y="2630"/>
                    <a:pt x="5108" y="2630"/>
                    <a:pt x="5108" y="2654"/>
                  </a:cubicBezTo>
                  <a:cubicBezTo>
                    <a:pt x="5061" y="2677"/>
                    <a:pt x="5025" y="2725"/>
                    <a:pt x="4989" y="2749"/>
                  </a:cubicBezTo>
                  <a:lnTo>
                    <a:pt x="4965" y="2749"/>
                  </a:lnTo>
                  <a:cubicBezTo>
                    <a:pt x="4942" y="2785"/>
                    <a:pt x="4906" y="2796"/>
                    <a:pt x="4882" y="2832"/>
                  </a:cubicBezTo>
                  <a:cubicBezTo>
                    <a:pt x="4608" y="2689"/>
                    <a:pt x="4346" y="2570"/>
                    <a:pt x="4072" y="2487"/>
                  </a:cubicBezTo>
                  <a:cubicBezTo>
                    <a:pt x="4049" y="2475"/>
                    <a:pt x="4037" y="2475"/>
                    <a:pt x="4001" y="2451"/>
                  </a:cubicBezTo>
                  <a:lnTo>
                    <a:pt x="3989" y="2451"/>
                  </a:lnTo>
                  <a:cubicBezTo>
                    <a:pt x="3763" y="2380"/>
                    <a:pt x="3560" y="2320"/>
                    <a:pt x="3334" y="2273"/>
                  </a:cubicBezTo>
                  <a:lnTo>
                    <a:pt x="3298" y="2273"/>
                  </a:lnTo>
                  <a:cubicBezTo>
                    <a:pt x="3263" y="2261"/>
                    <a:pt x="3215" y="2261"/>
                    <a:pt x="3167" y="2249"/>
                  </a:cubicBezTo>
                  <a:cubicBezTo>
                    <a:pt x="3144" y="2249"/>
                    <a:pt x="3120" y="2249"/>
                    <a:pt x="3096" y="2237"/>
                  </a:cubicBezTo>
                  <a:cubicBezTo>
                    <a:pt x="3060" y="2237"/>
                    <a:pt x="3037" y="2237"/>
                    <a:pt x="3025" y="2213"/>
                  </a:cubicBezTo>
                  <a:lnTo>
                    <a:pt x="2786" y="2213"/>
                  </a:lnTo>
                  <a:cubicBezTo>
                    <a:pt x="2870" y="1618"/>
                    <a:pt x="3513" y="939"/>
                    <a:pt x="4358" y="665"/>
                  </a:cubicBezTo>
                  <a:cubicBezTo>
                    <a:pt x="4518" y="617"/>
                    <a:pt x="4756" y="564"/>
                    <a:pt x="5030" y="564"/>
                  </a:cubicBezTo>
                  <a:close/>
                  <a:moveTo>
                    <a:pt x="13860" y="567"/>
                  </a:moveTo>
                  <a:cubicBezTo>
                    <a:pt x="14129" y="567"/>
                    <a:pt x="14365" y="618"/>
                    <a:pt x="14526" y="665"/>
                  </a:cubicBezTo>
                  <a:cubicBezTo>
                    <a:pt x="15371" y="939"/>
                    <a:pt x="16014" y="1606"/>
                    <a:pt x="16050" y="2237"/>
                  </a:cubicBezTo>
                  <a:cubicBezTo>
                    <a:pt x="15383" y="2261"/>
                    <a:pt x="14705" y="2475"/>
                    <a:pt x="14002" y="2868"/>
                  </a:cubicBezTo>
                  <a:cubicBezTo>
                    <a:pt x="13966" y="2844"/>
                    <a:pt x="13943" y="2808"/>
                    <a:pt x="13895" y="2785"/>
                  </a:cubicBezTo>
                  <a:cubicBezTo>
                    <a:pt x="13883" y="2761"/>
                    <a:pt x="13871" y="2749"/>
                    <a:pt x="13859" y="2749"/>
                  </a:cubicBezTo>
                  <a:cubicBezTo>
                    <a:pt x="13824" y="2725"/>
                    <a:pt x="13788" y="2701"/>
                    <a:pt x="13764" y="2677"/>
                  </a:cubicBezTo>
                  <a:cubicBezTo>
                    <a:pt x="13752" y="2665"/>
                    <a:pt x="13740" y="2642"/>
                    <a:pt x="13716" y="2642"/>
                  </a:cubicBezTo>
                  <a:cubicBezTo>
                    <a:pt x="13693" y="2618"/>
                    <a:pt x="13657" y="2606"/>
                    <a:pt x="13633" y="2570"/>
                  </a:cubicBezTo>
                  <a:cubicBezTo>
                    <a:pt x="13621" y="2558"/>
                    <a:pt x="13597" y="2546"/>
                    <a:pt x="13585" y="2546"/>
                  </a:cubicBezTo>
                  <a:cubicBezTo>
                    <a:pt x="13562" y="2511"/>
                    <a:pt x="13526" y="2499"/>
                    <a:pt x="13502" y="2463"/>
                  </a:cubicBezTo>
                  <a:cubicBezTo>
                    <a:pt x="13478" y="2463"/>
                    <a:pt x="13478" y="2451"/>
                    <a:pt x="13466" y="2451"/>
                  </a:cubicBezTo>
                  <a:lnTo>
                    <a:pt x="13335" y="2368"/>
                  </a:lnTo>
                  <a:lnTo>
                    <a:pt x="13324" y="2344"/>
                  </a:lnTo>
                  <a:cubicBezTo>
                    <a:pt x="13288" y="2320"/>
                    <a:pt x="13240" y="2308"/>
                    <a:pt x="13216" y="2273"/>
                  </a:cubicBezTo>
                  <a:cubicBezTo>
                    <a:pt x="13204" y="2261"/>
                    <a:pt x="13181" y="2261"/>
                    <a:pt x="13169" y="2249"/>
                  </a:cubicBezTo>
                  <a:cubicBezTo>
                    <a:pt x="13145" y="2225"/>
                    <a:pt x="13109" y="2201"/>
                    <a:pt x="13085" y="2189"/>
                  </a:cubicBezTo>
                  <a:cubicBezTo>
                    <a:pt x="13062" y="2165"/>
                    <a:pt x="13050" y="2165"/>
                    <a:pt x="13038" y="2153"/>
                  </a:cubicBezTo>
                  <a:cubicBezTo>
                    <a:pt x="13002" y="2142"/>
                    <a:pt x="12978" y="2106"/>
                    <a:pt x="12943" y="2094"/>
                  </a:cubicBezTo>
                  <a:cubicBezTo>
                    <a:pt x="12931" y="2082"/>
                    <a:pt x="12919" y="2082"/>
                    <a:pt x="12907" y="2070"/>
                  </a:cubicBezTo>
                  <a:cubicBezTo>
                    <a:pt x="12871" y="2046"/>
                    <a:pt x="12823" y="2023"/>
                    <a:pt x="12800" y="2011"/>
                  </a:cubicBezTo>
                  <a:cubicBezTo>
                    <a:pt x="12788" y="2011"/>
                    <a:pt x="12788" y="1987"/>
                    <a:pt x="12764" y="1987"/>
                  </a:cubicBezTo>
                  <a:cubicBezTo>
                    <a:pt x="12728" y="1963"/>
                    <a:pt x="12681" y="1927"/>
                    <a:pt x="12633" y="1915"/>
                  </a:cubicBezTo>
                  <a:cubicBezTo>
                    <a:pt x="12621" y="1915"/>
                    <a:pt x="12621" y="1903"/>
                    <a:pt x="12609" y="1903"/>
                  </a:cubicBezTo>
                  <a:cubicBezTo>
                    <a:pt x="12573" y="1892"/>
                    <a:pt x="12526" y="1856"/>
                    <a:pt x="12502" y="1844"/>
                  </a:cubicBezTo>
                  <a:cubicBezTo>
                    <a:pt x="12490" y="1832"/>
                    <a:pt x="12466" y="1832"/>
                    <a:pt x="12454" y="1808"/>
                  </a:cubicBezTo>
                  <a:lnTo>
                    <a:pt x="12371" y="1772"/>
                  </a:lnTo>
                  <a:cubicBezTo>
                    <a:pt x="12347" y="1749"/>
                    <a:pt x="12335" y="1749"/>
                    <a:pt x="12311" y="1737"/>
                  </a:cubicBezTo>
                  <a:lnTo>
                    <a:pt x="12216" y="1689"/>
                  </a:lnTo>
                  <a:cubicBezTo>
                    <a:pt x="12204" y="1677"/>
                    <a:pt x="12192" y="1677"/>
                    <a:pt x="12169" y="1665"/>
                  </a:cubicBezTo>
                  <a:cubicBezTo>
                    <a:pt x="12169" y="1665"/>
                    <a:pt x="12157" y="1665"/>
                    <a:pt x="12157" y="1653"/>
                  </a:cubicBezTo>
                  <a:cubicBezTo>
                    <a:pt x="12635" y="777"/>
                    <a:pt x="13316" y="567"/>
                    <a:pt x="13860" y="567"/>
                  </a:cubicBezTo>
                  <a:close/>
                  <a:moveTo>
                    <a:pt x="16229" y="2795"/>
                  </a:moveTo>
                  <a:cubicBezTo>
                    <a:pt x="16257" y="2795"/>
                    <a:pt x="16284" y="2795"/>
                    <a:pt x="16312" y="2796"/>
                  </a:cubicBezTo>
                  <a:cubicBezTo>
                    <a:pt x="17264" y="2832"/>
                    <a:pt x="17800" y="3404"/>
                    <a:pt x="17931" y="4523"/>
                  </a:cubicBezTo>
                  <a:cubicBezTo>
                    <a:pt x="18026" y="5356"/>
                    <a:pt x="17765" y="5630"/>
                    <a:pt x="17526" y="5761"/>
                  </a:cubicBezTo>
                  <a:cubicBezTo>
                    <a:pt x="17169" y="5963"/>
                    <a:pt x="16610" y="5999"/>
                    <a:pt x="15955" y="6023"/>
                  </a:cubicBezTo>
                  <a:lnTo>
                    <a:pt x="15824" y="6023"/>
                  </a:lnTo>
                  <a:cubicBezTo>
                    <a:pt x="15026" y="6059"/>
                    <a:pt x="14157" y="6106"/>
                    <a:pt x="13300" y="6404"/>
                  </a:cubicBezTo>
                  <a:cubicBezTo>
                    <a:pt x="13240" y="6416"/>
                    <a:pt x="13181" y="6440"/>
                    <a:pt x="13121" y="6475"/>
                  </a:cubicBezTo>
                  <a:cubicBezTo>
                    <a:pt x="13109" y="6487"/>
                    <a:pt x="13073" y="6487"/>
                    <a:pt x="13062" y="6499"/>
                  </a:cubicBezTo>
                  <a:cubicBezTo>
                    <a:pt x="13014" y="6523"/>
                    <a:pt x="12990" y="6535"/>
                    <a:pt x="12943" y="6547"/>
                  </a:cubicBezTo>
                  <a:cubicBezTo>
                    <a:pt x="12931" y="6559"/>
                    <a:pt x="12895" y="6559"/>
                    <a:pt x="12883" y="6583"/>
                  </a:cubicBezTo>
                  <a:cubicBezTo>
                    <a:pt x="12859" y="6594"/>
                    <a:pt x="12812" y="6606"/>
                    <a:pt x="12776" y="6618"/>
                  </a:cubicBezTo>
                  <a:cubicBezTo>
                    <a:pt x="12752" y="6642"/>
                    <a:pt x="12740" y="6654"/>
                    <a:pt x="12704" y="6654"/>
                  </a:cubicBezTo>
                  <a:lnTo>
                    <a:pt x="12621" y="6702"/>
                  </a:lnTo>
                  <a:cubicBezTo>
                    <a:pt x="12585" y="6714"/>
                    <a:pt x="12573" y="6725"/>
                    <a:pt x="12538" y="6737"/>
                  </a:cubicBezTo>
                  <a:cubicBezTo>
                    <a:pt x="12514" y="6761"/>
                    <a:pt x="12478" y="6773"/>
                    <a:pt x="12454" y="6797"/>
                  </a:cubicBezTo>
                  <a:cubicBezTo>
                    <a:pt x="12442" y="6821"/>
                    <a:pt x="12407" y="6833"/>
                    <a:pt x="12395" y="6845"/>
                  </a:cubicBezTo>
                  <a:cubicBezTo>
                    <a:pt x="12359" y="6856"/>
                    <a:pt x="12335" y="6892"/>
                    <a:pt x="12300" y="6904"/>
                  </a:cubicBezTo>
                  <a:cubicBezTo>
                    <a:pt x="12288" y="6916"/>
                    <a:pt x="12264" y="6928"/>
                    <a:pt x="12240" y="6952"/>
                  </a:cubicBezTo>
                  <a:cubicBezTo>
                    <a:pt x="12216" y="6964"/>
                    <a:pt x="12181" y="6987"/>
                    <a:pt x="12157" y="7011"/>
                  </a:cubicBezTo>
                  <a:cubicBezTo>
                    <a:pt x="12145" y="7023"/>
                    <a:pt x="12109" y="7035"/>
                    <a:pt x="12097" y="7047"/>
                  </a:cubicBezTo>
                  <a:cubicBezTo>
                    <a:pt x="12061" y="7083"/>
                    <a:pt x="12038" y="7095"/>
                    <a:pt x="12002" y="7130"/>
                  </a:cubicBezTo>
                  <a:lnTo>
                    <a:pt x="11966" y="7166"/>
                  </a:lnTo>
                  <a:cubicBezTo>
                    <a:pt x="11930" y="7202"/>
                    <a:pt x="11883" y="7226"/>
                    <a:pt x="11859" y="7261"/>
                  </a:cubicBezTo>
                  <a:lnTo>
                    <a:pt x="11823" y="7285"/>
                  </a:lnTo>
                  <a:lnTo>
                    <a:pt x="11692" y="7428"/>
                  </a:lnTo>
                  <a:lnTo>
                    <a:pt x="11645" y="7464"/>
                  </a:lnTo>
                  <a:lnTo>
                    <a:pt x="11561" y="7559"/>
                  </a:lnTo>
                  <a:cubicBezTo>
                    <a:pt x="11549" y="7571"/>
                    <a:pt x="11526" y="7583"/>
                    <a:pt x="11514" y="7618"/>
                  </a:cubicBezTo>
                  <a:cubicBezTo>
                    <a:pt x="11490" y="7642"/>
                    <a:pt x="11478" y="7678"/>
                    <a:pt x="11442" y="7702"/>
                  </a:cubicBezTo>
                  <a:cubicBezTo>
                    <a:pt x="11430" y="7726"/>
                    <a:pt x="11407" y="7749"/>
                    <a:pt x="11395" y="7761"/>
                  </a:cubicBezTo>
                  <a:cubicBezTo>
                    <a:pt x="11371" y="7797"/>
                    <a:pt x="11359" y="7821"/>
                    <a:pt x="11323" y="7857"/>
                  </a:cubicBezTo>
                  <a:cubicBezTo>
                    <a:pt x="11311" y="7868"/>
                    <a:pt x="11288" y="7904"/>
                    <a:pt x="11276" y="7916"/>
                  </a:cubicBezTo>
                  <a:cubicBezTo>
                    <a:pt x="11264" y="7940"/>
                    <a:pt x="11240" y="7976"/>
                    <a:pt x="11216" y="7999"/>
                  </a:cubicBezTo>
                  <a:cubicBezTo>
                    <a:pt x="11204" y="8023"/>
                    <a:pt x="11192" y="8047"/>
                    <a:pt x="11180" y="8083"/>
                  </a:cubicBezTo>
                  <a:cubicBezTo>
                    <a:pt x="11157" y="8095"/>
                    <a:pt x="11157" y="8107"/>
                    <a:pt x="11145" y="8118"/>
                  </a:cubicBezTo>
                  <a:cubicBezTo>
                    <a:pt x="11133" y="8107"/>
                    <a:pt x="11109" y="8107"/>
                    <a:pt x="11097" y="8095"/>
                  </a:cubicBezTo>
                  <a:cubicBezTo>
                    <a:pt x="11085" y="8083"/>
                    <a:pt x="11061" y="8083"/>
                    <a:pt x="11038" y="8059"/>
                  </a:cubicBezTo>
                  <a:lnTo>
                    <a:pt x="11026" y="8059"/>
                  </a:lnTo>
                  <a:cubicBezTo>
                    <a:pt x="11014" y="8047"/>
                    <a:pt x="10990" y="8047"/>
                    <a:pt x="10966" y="8035"/>
                  </a:cubicBezTo>
                  <a:lnTo>
                    <a:pt x="10954" y="8035"/>
                  </a:lnTo>
                  <a:cubicBezTo>
                    <a:pt x="10942" y="8035"/>
                    <a:pt x="10942" y="8023"/>
                    <a:pt x="10918" y="8023"/>
                  </a:cubicBezTo>
                  <a:cubicBezTo>
                    <a:pt x="10907" y="8023"/>
                    <a:pt x="10907" y="8023"/>
                    <a:pt x="10895" y="7999"/>
                  </a:cubicBezTo>
                  <a:cubicBezTo>
                    <a:pt x="10883" y="7999"/>
                    <a:pt x="10883" y="7999"/>
                    <a:pt x="10859" y="7988"/>
                  </a:cubicBezTo>
                  <a:cubicBezTo>
                    <a:pt x="10847" y="7988"/>
                    <a:pt x="10847" y="7988"/>
                    <a:pt x="10835" y="7976"/>
                  </a:cubicBezTo>
                  <a:lnTo>
                    <a:pt x="10811" y="7976"/>
                  </a:lnTo>
                  <a:cubicBezTo>
                    <a:pt x="10799" y="7976"/>
                    <a:pt x="10799" y="7976"/>
                    <a:pt x="10787" y="7964"/>
                  </a:cubicBezTo>
                  <a:lnTo>
                    <a:pt x="10561" y="7964"/>
                  </a:lnTo>
                  <a:cubicBezTo>
                    <a:pt x="10597" y="7845"/>
                    <a:pt x="10621" y="7702"/>
                    <a:pt x="10657" y="7583"/>
                  </a:cubicBezTo>
                  <a:lnTo>
                    <a:pt x="10657" y="7571"/>
                  </a:lnTo>
                  <a:lnTo>
                    <a:pt x="10692" y="7440"/>
                  </a:lnTo>
                  <a:cubicBezTo>
                    <a:pt x="10716" y="7392"/>
                    <a:pt x="10728" y="7368"/>
                    <a:pt x="10740" y="7321"/>
                  </a:cubicBezTo>
                  <a:cubicBezTo>
                    <a:pt x="10740" y="7309"/>
                    <a:pt x="10752" y="7285"/>
                    <a:pt x="10752" y="7285"/>
                  </a:cubicBezTo>
                  <a:cubicBezTo>
                    <a:pt x="10776" y="7261"/>
                    <a:pt x="10776" y="7226"/>
                    <a:pt x="10787" y="7214"/>
                  </a:cubicBezTo>
                  <a:cubicBezTo>
                    <a:pt x="10799" y="7190"/>
                    <a:pt x="10811" y="7154"/>
                    <a:pt x="10811" y="7130"/>
                  </a:cubicBezTo>
                  <a:lnTo>
                    <a:pt x="10811" y="7106"/>
                  </a:lnTo>
                  <a:cubicBezTo>
                    <a:pt x="11109" y="6380"/>
                    <a:pt x="11573" y="5666"/>
                    <a:pt x="12181" y="5011"/>
                  </a:cubicBezTo>
                  <a:lnTo>
                    <a:pt x="12276" y="4928"/>
                  </a:lnTo>
                  <a:lnTo>
                    <a:pt x="12300" y="4892"/>
                  </a:lnTo>
                  <a:cubicBezTo>
                    <a:pt x="12335" y="4868"/>
                    <a:pt x="12359" y="4832"/>
                    <a:pt x="12383" y="4809"/>
                  </a:cubicBezTo>
                  <a:lnTo>
                    <a:pt x="12442" y="4749"/>
                  </a:lnTo>
                  <a:lnTo>
                    <a:pt x="12454" y="4725"/>
                  </a:lnTo>
                  <a:cubicBezTo>
                    <a:pt x="12573" y="4606"/>
                    <a:pt x="12692" y="4511"/>
                    <a:pt x="12812" y="4404"/>
                  </a:cubicBezTo>
                  <a:lnTo>
                    <a:pt x="12823" y="4392"/>
                  </a:lnTo>
                  <a:cubicBezTo>
                    <a:pt x="12859" y="4368"/>
                    <a:pt x="12871" y="4344"/>
                    <a:pt x="12895" y="4332"/>
                  </a:cubicBezTo>
                  <a:cubicBezTo>
                    <a:pt x="13276" y="4011"/>
                    <a:pt x="13657" y="3737"/>
                    <a:pt x="14062" y="3511"/>
                  </a:cubicBezTo>
                  <a:cubicBezTo>
                    <a:pt x="14859" y="3044"/>
                    <a:pt x="15612" y="2795"/>
                    <a:pt x="16229" y="2795"/>
                  </a:cubicBezTo>
                  <a:close/>
                  <a:moveTo>
                    <a:pt x="2691" y="2796"/>
                  </a:moveTo>
                  <a:cubicBezTo>
                    <a:pt x="3298" y="2796"/>
                    <a:pt x="4037" y="3023"/>
                    <a:pt x="4787" y="3451"/>
                  </a:cubicBezTo>
                  <a:cubicBezTo>
                    <a:pt x="5144" y="3654"/>
                    <a:pt x="5501" y="3892"/>
                    <a:pt x="5846" y="4178"/>
                  </a:cubicBezTo>
                  <a:cubicBezTo>
                    <a:pt x="7156" y="5249"/>
                    <a:pt x="8073" y="6630"/>
                    <a:pt x="8359" y="7964"/>
                  </a:cubicBezTo>
                  <a:lnTo>
                    <a:pt x="8216" y="7964"/>
                  </a:lnTo>
                  <a:cubicBezTo>
                    <a:pt x="8204" y="7964"/>
                    <a:pt x="8180" y="7964"/>
                    <a:pt x="8168" y="7976"/>
                  </a:cubicBezTo>
                  <a:cubicBezTo>
                    <a:pt x="8097" y="7988"/>
                    <a:pt x="8037" y="8011"/>
                    <a:pt x="7966" y="8035"/>
                  </a:cubicBezTo>
                  <a:cubicBezTo>
                    <a:pt x="7942" y="8035"/>
                    <a:pt x="7942" y="8035"/>
                    <a:pt x="7930" y="8047"/>
                  </a:cubicBezTo>
                  <a:cubicBezTo>
                    <a:pt x="7930" y="8047"/>
                    <a:pt x="7918" y="8047"/>
                    <a:pt x="7918" y="8059"/>
                  </a:cubicBezTo>
                  <a:lnTo>
                    <a:pt x="7906" y="8059"/>
                  </a:lnTo>
                  <a:cubicBezTo>
                    <a:pt x="7882" y="8083"/>
                    <a:pt x="7870" y="8083"/>
                    <a:pt x="7859" y="8095"/>
                  </a:cubicBezTo>
                  <a:cubicBezTo>
                    <a:pt x="7847" y="8107"/>
                    <a:pt x="7823" y="8107"/>
                    <a:pt x="7811" y="8130"/>
                  </a:cubicBezTo>
                  <a:lnTo>
                    <a:pt x="7799" y="8130"/>
                  </a:lnTo>
                  <a:cubicBezTo>
                    <a:pt x="7787" y="8107"/>
                    <a:pt x="7787" y="8095"/>
                    <a:pt x="7763" y="8083"/>
                  </a:cubicBezTo>
                  <a:cubicBezTo>
                    <a:pt x="7751" y="8047"/>
                    <a:pt x="7739" y="8035"/>
                    <a:pt x="7728" y="8011"/>
                  </a:cubicBezTo>
                  <a:cubicBezTo>
                    <a:pt x="7704" y="7976"/>
                    <a:pt x="7680" y="7952"/>
                    <a:pt x="7668" y="7916"/>
                  </a:cubicBezTo>
                  <a:cubicBezTo>
                    <a:pt x="7644" y="7904"/>
                    <a:pt x="7632" y="7868"/>
                    <a:pt x="7620" y="7857"/>
                  </a:cubicBezTo>
                  <a:cubicBezTo>
                    <a:pt x="7585" y="7833"/>
                    <a:pt x="7573" y="7797"/>
                    <a:pt x="7549" y="7773"/>
                  </a:cubicBezTo>
                  <a:cubicBezTo>
                    <a:pt x="7525" y="7749"/>
                    <a:pt x="7513" y="7726"/>
                    <a:pt x="7501" y="7714"/>
                  </a:cubicBezTo>
                  <a:cubicBezTo>
                    <a:pt x="7466" y="7678"/>
                    <a:pt x="7454" y="7654"/>
                    <a:pt x="7430" y="7618"/>
                  </a:cubicBezTo>
                  <a:cubicBezTo>
                    <a:pt x="7406" y="7607"/>
                    <a:pt x="7394" y="7595"/>
                    <a:pt x="7382" y="7559"/>
                  </a:cubicBezTo>
                  <a:cubicBezTo>
                    <a:pt x="7347" y="7535"/>
                    <a:pt x="7323" y="7499"/>
                    <a:pt x="7287" y="7452"/>
                  </a:cubicBezTo>
                  <a:lnTo>
                    <a:pt x="7263" y="7428"/>
                  </a:lnTo>
                  <a:lnTo>
                    <a:pt x="7132" y="7297"/>
                  </a:lnTo>
                  <a:lnTo>
                    <a:pt x="7108" y="7273"/>
                  </a:lnTo>
                  <a:cubicBezTo>
                    <a:pt x="7085" y="7249"/>
                    <a:pt x="7037" y="7202"/>
                    <a:pt x="6989" y="7166"/>
                  </a:cubicBezTo>
                  <a:lnTo>
                    <a:pt x="6954" y="7130"/>
                  </a:lnTo>
                  <a:cubicBezTo>
                    <a:pt x="6918" y="7095"/>
                    <a:pt x="6894" y="7083"/>
                    <a:pt x="6858" y="7059"/>
                  </a:cubicBezTo>
                  <a:cubicBezTo>
                    <a:pt x="6847" y="7035"/>
                    <a:pt x="6811" y="7023"/>
                    <a:pt x="6799" y="7011"/>
                  </a:cubicBezTo>
                  <a:cubicBezTo>
                    <a:pt x="6775" y="6999"/>
                    <a:pt x="6739" y="6964"/>
                    <a:pt x="6716" y="6952"/>
                  </a:cubicBezTo>
                  <a:cubicBezTo>
                    <a:pt x="6692" y="6940"/>
                    <a:pt x="6668" y="6916"/>
                    <a:pt x="6656" y="6904"/>
                  </a:cubicBezTo>
                  <a:cubicBezTo>
                    <a:pt x="6620" y="6892"/>
                    <a:pt x="6596" y="6856"/>
                    <a:pt x="6561" y="6845"/>
                  </a:cubicBezTo>
                  <a:cubicBezTo>
                    <a:pt x="6549" y="6833"/>
                    <a:pt x="6513" y="6821"/>
                    <a:pt x="6501" y="6797"/>
                  </a:cubicBezTo>
                  <a:cubicBezTo>
                    <a:pt x="6477" y="6785"/>
                    <a:pt x="6442" y="6773"/>
                    <a:pt x="6418" y="6737"/>
                  </a:cubicBezTo>
                  <a:cubicBezTo>
                    <a:pt x="6394" y="6725"/>
                    <a:pt x="6370" y="6714"/>
                    <a:pt x="6358" y="6702"/>
                  </a:cubicBezTo>
                  <a:lnTo>
                    <a:pt x="6263" y="6654"/>
                  </a:lnTo>
                  <a:cubicBezTo>
                    <a:pt x="6239" y="6642"/>
                    <a:pt x="6215" y="6618"/>
                    <a:pt x="6192" y="6618"/>
                  </a:cubicBezTo>
                  <a:cubicBezTo>
                    <a:pt x="6156" y="6606"/>
                    <a:pt x="6120" y="6594"/>
                    <a:pt x="6085" y="6583"/>
                  </a:cubicBezTo>
                  <a:cubicBezTo>
                    <a:pt x="6073" y="6559"/>
                    <a:pt x="6037" y="6559"/>
                    <a:pt x="6025" y="6547"/>
                  </a:cubicBezTo>
                  <a:cubicBezTo>
                    <a:pt x="5977" y="6535"/>
                    <a:pt x="5954" y="6523"/>
                    <a:pt x="5906" y="6499"/>
                  </a:cubicBezTo>
                  <a:cubicBezTo>
                    <a:pt x="5894" y="6487"/>
                    <a:pt x="5858" y="6487"/>
                    <a:pt x="5846" y="6475"/>
                  </a:cubicBezTo>
                  <a:cubicBezTo>
                    <a:pt x="5787" y="6440"/>
                    <a:pt x="5727" y="6428"/>
                    <a:pt x="5668" y="6404"/>
                  </a:cubicBezTo>
                  <a:cubicBezTo>
                    <a:pt x="4822" y="6106"/>
                    <a:pt x="3929" y="6059"/>
                    <a:pt x="3156" y="6023"/>
                  </a:cubicBezTo>
                  <a:lnTo>
                    <a:pt x="3025" y="6023"/>
                  </a:lnTo>
                  <a:cubicBezTo>
                    <a:pt x="2370" y="5999"/>
                    <a:pt x="1798" y="5963"/>
                    <a:pt x="1441" y="5761"/>
                  </a:cubicBezTo>
                  <a:cubicBezTo>
                    <a:pt x="1191" y="5630"/>
                    <a:pt x="917" y="5356"/>
                    <a:pt x="1024" y="4523"/>
                  </a:cubicBezTo>
                  <a:cubicBezTo>
                    <a:pt x="1143" y="3439"/>
                    <a:pt x="1667" y="2844"/>
                    <a:pt x="2572" y="2796"/>
                  </a:cubicBezTo>
                  <a:close/>
                  <a:moveTo>
                    <a:pt x="9424" y="1605"/>
                  </a:moveTo>
                  <a:cubicBezTo>
                    <a:pt x="10198" y="1605"/>
                    <a:pt x="10950" y="1737"/>
                    <a:pt x="11669" y="2023"/>
                  </a:cubicBezTo>
                  <a:cubicBezTo>
                    <a:pt x="11704" y="2034"/>
                    <a:pt x="11752" y="2058"/>
                    <a:pt x="11800" y="2082"/>
                  </a:cubicBezTo>
                  <a:cubicBezTo>
                    <a:pt x="11811" y="2082"/>
                    <a:pt x="11835" y="2094"/>
                    <a:pt x="11847" y="2094"/>
                  </a:cubicBezTo>
                  <a:lnTo>
                    <a:pt x="11930" y="2142"/>
                  </a:lnTo>
                  <a:cubicBezTo>
                    <a:pt x="11942" y="2153"/>
                    <a:pt x="11966" y="2153"/>
                    <a:pt x="11978" y="2177"/>
                  </a:cubicBezTo>
                  <a:lnTo>
                    <a:pt x="12061" y="2213"/>
                  </a:lnTo>
                  <a:cubicBezTo>
                    <a:pt x="12085" y="2237"/>
                    <a:pt x="12097" y="2237"/>
                    <a:pt x="12121" y="2249"/>
                  </a:cubicBezTo>
                  <a:cubicBezTo>
                    <a:pt x="12157" y="2261"/>
                    <a:pt x="12181" y="2273"/>
                    <a:pt x="12204" y="2296"/>
                  </a:cubicBezTo>
                  <a:cubicBezTo>
                    <a:pt x="12216" y="2308"/>
                    <a:pt x="12228" y="2308"/>
                    <a:pt x="12264" y="2320"/>
                  </a:cubicBezTo>
                  <a:cubicBezTo>
                    <a:pt x="12288" y="2332"/>
                    <a:pt x="12323" y="2356"/>
                    <a:pt x="12335" y="2368"/>
                  </a:cubicBezTo>
                  <a:cubicBezTo>
                    <a:pt x="12347" y="2380"/>
                    <a:pt x="12371" y="2380"/>
                    <a:pt x="12383" y="2392"/>
                  </a:cubicBezTo>
                  <a:lnTo>
                    <a:pt x="12466" y="2439"/>
                  </a:lnTo>
                  <a:cubicBezTo>
                    <a:pt x="12478" y="2451"/>
                    <a:pt x="12502" y="2451"/>
                    <a:pt x="12514" y="2475"/>
                  </a:cubicBezTo>
                  <a:cubicBezTo>
                    <a:pt x="12562" y="2499"/>
                    <a:pt x="12597" y="2511"/>
                    <a:pt x="12633" y="2546"/>
                  </a:cubicBezTo>
                  <a:cubicBezTo>
                    <a:pt x="12681" y="2570"/>
                    <a:pt x="12716" y="2606"/>
                    <a:pt x="12752" y="2618"/>
                  </a:cubicBezTo>
                  <a:cubicBezTo>
                    <a:pt x="12764" y="2630"/>
                    <a:pt x="12776" y="2630"/>
                    <a:pt x="12800" y="2654"/>
                  </a:cubicBezTo>
                  <a:cubicBezTo>
                    <a:pt x="12823" y="2665"/>
                    <a:pt x="12859" y="2689"/>
                    <a:pt x="12883" y="2713"/>
                  </a:cubicBezTo>
                  <a:cubicBezTo>
                    <a:pt x="12895" y="2725"/>
                    <a:pt x="12919" y="2725"/>
                    <a:pt x="12931" y="2737"/>
                  </a:cubicBezTo>
                  <a:cubicBezTo>
                    <a:pt x="12954" y="2749"/>
                    <a:pt x="12978" y="2773"/>
                    <a:pt x="13002" y="2796"/>
                  </a:cubicBezTo>
                  <a:cubicBezTo>
                    <a:pt x="13014" y="2808"/>
                    <a:pt x="13038" y="2832"/>
                    <a:pt x="13050" y="2832"/>
                  </a:cubicBezTo>
                  <a:cubicBezTo>
                    <a:pt x="13073" y="2844"/>
                    <a:pt x="13097" y="2856"/>
                    <a:pt x="13121" y="2892"/>
                  </a:cubicBezTo>
                  <a:cubicBezTo>
                    <a:pt x="13133" y="2904"/>
                    <a:pt x="13157" y="2915"/>
                    <a:pt x="13169" y="2915"/>
                  </a:cubicBezTo>
                  <a:cubicBezTo>
                    <a:pt x="13193" y="2927"/>
                    <a:pt x="13216" y="2963"/>
                    <a:pt x="13240" y="2975"/>
                  </a:cubicBezTo>
                  <a:cubicBezTo>
                    <a:pt x="13252" y="2987"/>
                    <a:pt x="13276" y="3011"/>
                    <a:pt x="13288" y="3011"/>
                  </a:cubicBezTo>
                  <a:cubicBezTo>
                    <a:pt x="13312" y="3023"/>
                    <a:pt x="13335" y="3046"/>
                    <a:pt x="13359" y="3070"/>
                  </a:cubicBezTo>
                  <a:cubicBezTo>
                    <a:pt x="13371" y="3082"/>
                    <a:pt x="13395" y="3082"/>
                    <a:pt x="13407" y="3094"/>
                  </a:cubicBezTo>
                  <a:cubicBezTo>
                    <a:pt x="13431" y="3130"/>
                    <a:pt x="13466" y="3154"/>
                    <a:pt x="13514" y="3189"/>
                  </a:cubicBezTo>
                  <a:cubicBezTo>
                    <a:pt x="13216" y="3380"/>
                    <a:pt x="12895" y="3618"/>
                    <a:pt x="12597" y="3868"/>
                  </a:cubicBezTo>
                  <a:cubicBezTo>
                    <a:pt x="12585" y="3880"/>
                    <a:pt x="12573" y="3880"/>
                    <a:pt x="12573" y="3904"/>
                  </a:cubicBezTo>
                  <a:lnTo>
                    <a:pt x="12526" y="3939"/>
                  </a:lnTo>
                  <a:cubicBezTo>
                    <a:pt x="12526" y="3939"/>
                    <a:pt x="12514" y="3939"/>
                    <a:pt x="12514" y="3963"/>
                  </a:cubicBezTo>
                  <a:lnTo>
                    <a:pt x="12502" y="3975"/>
                  </a:lnTo>
                  <a:cubicBezTo>
                    <a:pt x="12419" y="4035"/>
                    <a:pt x="12347" y="4106"/>
                    <a:pt x="12276" y="4166"/>
                  </a:cubicBezTo>
                  <a:lnTo>
                    <a:pt x="12145" y="4297"/>
                  </a:lnTo>
                  <a:lnTo>
                    <a:pt x="12109" y="4332"/>
                  </a:lnTo>
                  <a:lnTo>
                    <a:pt x="12050" y="4392"/>
                  </a:lnTo>
                  <a:cubicBezTo>
                    <a:pt x="11371" y="5070"/>
                    <a:pt x="10621" y="6023"/>
                    <a:pt x="10216" y="7237"/>
                  </a:cubicBezTo>
                  <a:lnTo>
                    <a:pt x="10216" y="7249"/>
                  </a:lnTo>
                  <a:cubicBezTo>
                    <a:pt x="10204" y="7273"/>
                    <a:pt x="10204" y="7309"/>
                    <a:pt x="10192" y="7333"/>
                  </a:cubicBezTo>
                  <a:cubicBezTo>
                    <a:pt x="10192" y="7356"/>
                    <a:pt x="10180" y="7380"/>
                    <a:pt x="10180" y="7392"/>
                  </a:cubicBezTo>
                  <a:cubicBezTo>
                    <a:pt x="10180" y="7416"/>
                    <a:pt x="10180" y="7416"/>
                    <a:pt x="10156" y="7428"/>
                  </a:cubicBezTo>
                  <a:cubicBezTo>
                    <a:pt x="10145" y="7476"/>
                    <a:pt x="10133" y="7499"/>
                    <a:pt x="10121" y="7559"/>
                  </a:cubicBezTo>
                  <a:cubicBezTo>
                    <a:pt x="10061" y="7726"/>
                    <a:pt x="10002" y="7904"/>
                    <a:pt x="9978" y="8083"/>
                  </a:cubicBezTo>
                  <a:cubicBezTo>
                    <a:pt x="9966" y="8083"/>
                    <a:pt x="9954" y="8095"/>
                    <a:pt x="9942" y="8095"/>
                  </a:cubicBezTo>
                  <a:lnTo>
                    <a:pt x="9918" y="8095"/>
                  </a:lnTo>
                  <a:cubicBezTo>
                    <a:pt x="9906" y="8107"/>
                    <a:pt x="9883" y="8107"/>
                    <a:pt x="9859" y="8130"/>
                  </a:cubicBezTo>
                  <a:lnTo>
                    <a:pt x="9847" y="8130"/>
                  </a:lnTo>
                  <a:cubicBezTo>
                    <a:pt x="9835" y="8142"/>
                    <a:pt x="9799" y="8154"/>
                    <a:pt x="9787" y="8166"/>
                  </a:cubicBezTo>
                  <a:cubicBezTo>
                    <a:pt x="9787" y="8166"/>
                    <a:pt x="9775" y="8166"/>
                    <a:pt x="9775" y="8190"/>
                  </a:cubicBezTo>
                  <a:cubicBezTo>
                    <a:pt x="9775" y="8190"/>
                    <a:pt x="9764" y="8190"/>
                    <a:pt x="9764" y="8202"/>
                  </a:cubicBezTo>
                  <a:lnTo>
                    <a:pt x="9764" y="4701"/>
                  </a:lnTo>
                  <a:lnTo>
                    <a:pt x="9204" y="4701"/>
                  </a:lnTo>
                  <a:lnTo>
                    <a:pt x="9204" y="8202"/>
                  </a:lnTo>
                  <a:cubicBezTo>
                    <a:pt x="9204" y="8202"/>
                    <a:pt x="9192" y="8202"/>
                    <a:pt x="9192" y="8190"/>
                  </a:cubicBezTo>
                  <a:cubicBezTo>
                    <a:pt x="9192" y="8190"/>
                    <a:pt x="9180" y="8190"/>
                    <a:pt x="9180" y="8166"/>
                  </a:cubicBezTo>
                  <a:cubicBezTo>
                    <a:pt x="9168" y="8154"/>
                    <a:pt x="9133" y="8142"/>
                    <a:pt x="9121" y="8130"/>
                  </a:cubicBezTo>
                  <a:lnTo>
                    <a:pt x="9109" y="8130"/>
                  </a:lnTo>
                  <a:cubicBezTo>
                    <a:pt x="9097" y="8107"/>
                    <a:pt x="9061" y="8107"/>
                    <a:pt x="9049" y="8095"/>
                  </a:cubicBezTo>
                  <a:lnTo>
                    <a:pt x="9025" y="8095"/>
                  </a:lnTo>
                  <a:cubicBezTo>
                    <a:pt x="9013" y="8083"/>
                    <a:pt x="8990" y="8083"/>
                    <a:pt x="8966" y="8059"/>
                  </a:cubicBezTo>
                  <a:cubicBezTo>
                    <a:pt x="8704" y="6487"/>
                    <a:pt x="7704" y="4880"/>
                    <a:pt x="6251" y="3713"/>
                  </a:cubicBezTo>
                  <a:cubicBezTo>
                    <a:pt x="5977" y="3511"/>
                    <a:pt x="5715" y="3320"/>
                    <a:pt x="5430" y="3142"/>
                  </a:cubicBezTo>
                  <a:cubicBezTo>
                    <a:pt x="5442" y="3118"/>
                    <a:pt x="5453" y="3106"/>
                    <a:pt x="5477" y="3106"/>
                  </a:cubicBezTo>
                  <a:cubicBezTo>
                    <a:pt x="5489" y="3094"/>
                    <a:pt x="5501" y="3094"/>
                    <a:pt x="5501" y="3082"/>
                  </a:cubicBezTo>
                  <a:cubicBezTo>
                    <a:pt x="5537" y="3046"/>
                    <a:pt x="5573" y="3023"/>
                    <a:pt x="5620" y="2987"/>
                  </a:cubicBezTo>
                  <a:lnTo>
                    <a:pt x="5632" y="2975"/>
                  </a:lnTo>
                  <a:cubicBezTo>
                    <a:pt x="5668" y="2939"/>
                    <a:pt x="5692" y="2927"/>
                    <a:pt x="5739" y="2904"/>
                  </a:cubicBezTo>
                  <a:cubicBezTo>
                    <a:pt x="5751" y="2880"/>
                    <a:pt x="5775" y="2880"/>
                    <a:pt x="5787" y="2868"/>
                  </a:cubicBezTo>
                  <a:cubicBezTo>
                    <a:pt x="5811" y="2856"/>
                    <a:pt x="5834" y="2820"/>
                    <a:pt x="5858" y="2808"/>
                  </a:cubicBezTo>
                  <a:cubicBezTo>
                    <a:pt x="5870" y="2796"/>
                    <a:pt x="5894" y="2785"/>
                    <a:pt x="5906" y="2785"/>
                  </a:cubicBezTo>
                  <a:cubicBezTo>
                    <a:pt x="5930" y="2761"/>
                    <a:pt x="5954" y="2749"/>
                    <a:pt x="5977" y="2725"/>
                  </a:cubicBezTo>
                  <a:cubicBezTo>
                    <a:pt x="5989" y="2701"/>
                    <a:pt x="6013" y="2701"/>
                    <a:pt x="6025" y="2689"/>
                  </a:cubicBezTo>
                  <a:cubicBezTo>
                    <a:pt x="6049" y="2677"/>
                    <a:pt x="6073" y="2665"/>
                    <a:pt x="6096" y="2642"/>
                  </a:cubicBezTo>
                  <a:cubicBezTo>
                    <a:pt x="6108" y="2630"/>
                    <a:pt x="6132" y="2630"/>
                    <a:pt x="6144" y="2618"/>
                  </a:cubicBezTo>
                  <a:cubicBezTo>
                    <a:pt x="6168" y="2606"/>
                    <a:pt x="6204" y="2582"/>
                    <a:pt x="6227" y="2558"/>
                  </a:cubicBezTo>
                  <a:cubicBezTo>
                    <a:pt x="6251" y="2546"/>
                    <a:pt x="6263" y="2546"/>
                    <a:pt x="6275" y="2523"/>
                  </a:cubicBezTo>
                  <a:cubicBezTo>
                    <a:pt x="6323" y="2499"/>
                    <a:pt x="6370" y="2487"/>
                    <a:pt x="6394" y="2451"/>
                  </a:cubicBezTo>
                  <a:lnTo>
                    <a:pt x="6406" y="2451"/>
                  </a:lnTo>
                  <a:cubicBezTo>
                    <a:pt x="6454" y="2427"/>
                    <a:pt x="6489" y="2404"/>
                    <a:pt x="6525" y="2380"/>
                  </a:cubicBezTo>
                  <a:cubicBezTo>
                    <a:pt x="6549" y="2368"/>
                    <a:pt x="6561" y="2368"/>
                    <a:pt x="6573" y="2344"/>
                  </a:cubicBezTo>
                  <a:lnTo>
                    <a:pt x="6668" y="2308"/>
                  </a:lnTo>
                  <a:cubicBezTo>
                    <a:pt x="6680" y="2284"/>
                    <a:pt x="6692" y="2284"/>
                    <a:pt x="6704" y="2273"/>
                  </a:cubicBezTo>
                  <a:lnTo>
                    <a:pt x="6799" y="2225"/>
                  </a:lnTo>
                  <a:lnTo>
                    <a:pt x="6799" y="2225"/>
                  </a:lnTo>
                  <a:cubicBezTo>
                    <a:pt x="6794" y="2227"/>
                    <a:pt x="6791" y="2228"/>
                    <a:pt x="6789" y="2228"/>
                  </a:cubicBezTo>
                  <a:cubicBezTo>
                    <a:pt x="6780" y="2228"/>
                    <a:pt x="6792" y="2213"/>
                    <a:pt x="6811" y="2213"/>
                  </a:cubicBezTo>
                  <a:lnTo>
                    <a:pt x="6906" y="2177"/>
                  </a:lnTo>
                  <a:cubicBezTo>
                    <a:pt x="6918" y="2153"/>
                    <a:pt x="6930" y="2153"/>
                    <a:pt x="6942" y="2142"/>
                  </a:cubicBezTo>
                  <a:lnTo>
                    <a:pt x="7037" y="2094"/>
                  </a:lnTo>
                  <a:cubicBezTo>
                    <a:pt x="7049" y="2094"/>
                    <a:pt x="7061" y="2082"/>
                    <a:pt x="7085" y="2082"/>
                  </a:cubicBezTo>
                  <a:cubicBezTo>
                    <a:pt x="7120" y="2070"/>
                    <a:pt x="7168" y="2034"/>
                    <a:pt x="7216" y="2023"/>
                  </a:cubicBezTo>
                  <a:cubicBezTo>
                    <a:pt x="7882" y="1761"/>
                    <a:pt x="8597" y="1618"/>
                    <a:pt x="9323" y="1606"/>
                  </a:cubicBezTo>
                  <a:cubicBezTo>
                    <a:pt x="9357" y="1605"/>
                    <a:pt x="9390" y="1605"/>
                    <a:pt x="9424" y="1605"/>
                  </a:cubicBezTo>
                  <a:close/>
                  <a:moveTo>
                    <a:pt x="1310" y="6321"/>
                  </a:moveTo>
                  <a:cubicBezTo>
                    <a:pt x="1334" y="6344"/>
                    <a:pt x="1358" y="6344"/>
                    <a:pt x="1370" y="6344"/>
                  </a:cubicBezTo>
                  <a:cubicBezTo>
                    <a:pt x="1382" y="6356"/>
                    <a:pt x="1417" y="6356"/>
                    <a:pt x="1429" y="6368"/>
                  </a:cubicBezTo>
                  <a:cubicBezTo>
                    <a:pt x="1441" y="6368"/>
                    <a:pt x="1453" y="6380"/>
                    <a:pt x="1477" y="6380"/>
                  </a:cubicBezTo>
                  <a:cubicBezTo>
                    <a:pt x="1489" y="6380"/>
                    <a:pt x="1513" y="6404"/>
                    <a:pt x="1536" y="6404"/>
                  </a:cubicBezTo>
                  <a:cubicBezTo>
                    <a:pt x="1548" y="6404"/>
                    <a:pt x="1560" y="6416"/>
                    <a:pt x="1572" y="6416"/>
                  </a:cubicBezTo>
                  <a:cubicBezTo>
                    <a:pt x="1596" y="6416"/>
                    <a:pt x="1620" y="6428"/>
                    <a:pt x="1632" y="6428"/>
                  </a:cubicBezTo>
                  <a:cubicBezTo>
                    <a:pt x="1655" y="6428"/>
                    <a:pt x="1667" y="6440"/>
                    <a:pt x="1679" y="6440"/>
                  </a:cubicBezTo>
                  <a:cubicBezTo>
                    <a:pt x="1691" y="6440"/>
                    <a:pt x="1727" y="6464"/>
                    <a:pt x="1739" y="6464"/>
                  </a:cubicBezTo>
                  <a:cubicBezTo>
                    <a:pt x="1751" y="6464"/>
                    <a:pt x="1774" y="6464"/>
                    <a:pt x="1786" y="6475"/>
                  </a:cubicBezTo>
                  <a:cubicBezTo>
                    <a:pt x="1810" y="6475"/>
                    <a:pt x="1834" y="6487"/>
                    <a:pt x="1858" y="6487"/>
                  </a:cubicBezTo>
                  <a:lnTo>
                    <a:pt x="1905" y="6487"/>
                  </a:lnTo>
                  <a:cubicBezTo>
                    <a:pt x="1953" y="6487"/>
                    <a:pt x="1977" y="6499"/>
                    <a:pt x="2024" y="6499"/>
                  </a:cubicBezTo>
                  <a:lnTo>
                    <a:pt x="2036" y="6499"/>
                  </a:lnTo>
                  <a:cubicBezTo>
                    <a:pt x="2072" y="6499"/>
                    <a:pt x="2108" y="6523"/>
                    <a:pt x="2144" y="6523"/>
                  </a:cubicBezTo>
                  <a:lnTo>
                    <a:pt x="2191" y="6523"/>
                  </a:lnTo>
                  <a:cubicBezTo>
                    <a:pt x="2215" y="6523"/>
                    <a:pt x="2227" y="6523"/>
                    <a:pt x="2263" y="6535"/>
                  </a:cubicBezTo>
                  <a:lnTo>
                    <a:pt x="4691" y="6535"/>
                  </a:lnTo>
                  <a:cubicBezTo>
                    <a:pt x="4703" y="6535"/>
                    <a:pt x="4715" y="6535"/>
                    <a:pt x="4727" y="6547"/>
                  </a:cubicBezTo>
                  <a:lnTo>
                    <a:pt x="4763" y="6547"/>
                  </a:lnTo>
                  <a:cubicBezTo>
                    <a:pt x="4775" y="6547"/>
                    <a:pt x="4787" y="6547"/>
                    <a:pt x="4811" y="6559"/>
                  </a:cubicBezTo>
                  <a:lnTo>
                    <a:pt x="4834" y="6559"/>
                  </a:lnTo>
                  <a:cubicBezTo>
                    <a:pt x="4846" y="6559"/>
                    <a:pt x="4870" y="6559"/>
                    <a:pt x="4882" y="6583"/>
                  </a:cubicBezTo>
                  <a:lnTo>
                    <a:pt x="4906" y="6583"/>
                  </a:lnTo>
                  <a:cubicBezTo>
                    <a:pt x="4930" y="6583"/>
                    <a:pt x="4942" y="6583"/>
                    <a:pt x="4953" y="6594"/>
                  </a:cubicBezTo>
                  <a:lnTo>
                    <a:pt x="4989" y="6594"/>
                  </a:lnTo>
                  <a:cubicBezTo>
                    <a:pt x="5001" y="6594"/>
                    <a:pt x="5013" y="6594"/>
                    <a:pt x="5025" y="6606"/>
                  </a:cubicBezTo>
                  <a:lnTo>
                    <a:pt x="5061" y="6606"/>
                  </a:lnTo>
                  <a:cubicBezTo>
                    <a:pt x="5072" y="6606"/>
                    <a:pt x="5084" y="6618"/>
                    <a:pt x="5108" y="6618"/>
                  </a:cubicBezTo>
                  <a:lnTo>
                    <a:pt x="5132" y="6618"/>
                  </a:lnTo>
                  <a:cubicBezTo>
                    <a:pt x="5144" y="6618"/>
                    <a:pt x="5168" y="6642"/>
                    <a:pt x="5180" y="6642"/>
                  </a:cubicBezTo>
                  <a:lnTo>
                    <a:pt x="5203" y="6642"/>
                  </a:lnTo>
                  <a:cubicBezTo>
                    <a:pt x="5227" y="6642"/>
                    <a:pt x="5239" y="6654"/>
                    <a:pt x="5251" y="6654"/>
                  </a:cubicBezTo>
                  <a:lnTo>
                    <a:pt x="5287" y="6654"/>
                  </a:lnTo>
                  <a:cubicBezTo>
                    <a:pt x="5299" y="6654"/>
                    <a:pt x="5311" y="6666"/>
                    <a:pt x="5323" y="6666"/>
                  </a:cubicBezTo>
                  <a:lnTo>
                    <a:pt x="5358" y="6666"/>
                  </a:lnTo>
                  <a:cubicBezTo>
                    <a:pt x="5370" y="6666"/>
                    <a:pt x="5382" y="6678"/>
                    <a:pt x="5406" y="6678"/>
                  </a:cubicBezTo>
                  <a:lnTo>
                    <a:pt x="5418" y="6678"/>
                  </a:lnTo>
                  <a:cubicBezTo>
                    <a:pt x="5430" y="6678"/>
                    <a:pt x="5442" y="6702"/>
                    <a:pt x="5477" y="6702"/>
                  </a:cubicBezTo>
                  <a:lnTo>
                    <a:pt x="5489" y="6702"/>
                  </a:lnTo>
                  <a:cubicBezTo>
                    <a:pt x="5501" y="6714"/>
                    <a:pt x="5537" y="6714"/>
                    <a:pt x="5549" y="6725"/>
                  </a:cubicBezTo>
                  <a:cubicBezTo>
                    <a:pt x="5620" y="6761"/>
                    <a:pt x="5704" y="6785"/>
                    <a:pt x="5763" y="6821"/>
                  </a:cubicBezTo>
                  <a:cubicBezTo>
                    <a:pt x="5775" y="6833"/>
                    <a:pt x="5799" y="6833"/>
                    <a:pt x="5823" y="6845"/>
                  </a:cubicBezTo>
                  <a:cubicBezTo>
                    <a:pt x="5823" y="6845"/>
                    <a:pt x="5834" y="6845"/>
                    <a:pt x="5834" y="6856"/>
                  </a:cubicBezTo>
                  <a:cubicBezTo>
                    <a:pt x="5846" y="6880"/>
                    <a:pt x="5858" y="6880"/>
                    <a:pt x="5894" y="6892"/>
                  </a:cubicBezTo>
                  <a:cubicBezTo>
                    <a:pt x="5894" y="6892"/>
                    <a:pt x="5906" y="6892"/>
                    <a:pt x="5906" y="6904"/>
                  </a:cubicBezTo>
                  <a:cubicBezTo>
                    <a:pt x="5918" y="6916"/>
                    <a:pt x="5942" y="6916"/>
                    <a:pt x="5954" y="6940"/>
                  </a:cubicBezTo>
                  <a:cubicBezTo>
                    <a:pt x="5965" y="6940"/>
                    <a:pt x="5965" y="6952"/>
                    <a:pt x="5977" y="6952"/>
                  </a:cubicBezTo>
                  <a:cubicBezTo>
                    <a:pt x="6001" y="6964"/>
                    <a:pt x="6013" y="6964"/>
                    <a:pt x="6025" y="6975"/>
                  </a:cubicBezTo>
                  <a:cubicBezTo>
                    <a:pt x="6037" y="6975"/>
                    <a:pt x="6037" y="6999"/>
                    <a:pt x="6061" y="6999"/>
                  </a:cubicBezTo>
                  <a:cubicBezTo>
                    <a:pt x="6073" y="7011"/>
                    <a:pt x="6085" y="7011"/>
                    <a:pt x="6096" y="7023"/>
                  </a:cubicBezTo>
                  <a:cubicBezTo>
                    <a:pt x="6120" y="7023"/>
                    <a:pt x="6120" y="7035"/>
                    <a:pt x="6132" y="7035"/>
                  </a:cubicBezTo>
                  <a:cubicBezTo>
                    <a:pt x="6144" y="7059"/>
                    <a:pt x="6156" y="7059"/>
                    <a:pt x="6180" y="7071"/>
                  </a:cubicBezTo>
                  <a:cubicBezTo>
                    <a:pt x="6192" y="7071"/>
                    <a:pt x="6192" y="7083"/>
                    <a:pt x="6204" y="7083"/>
                  </a:cubicBezTo>
                  <a:cubicBezTo>
                    <a:pt x="6215" y="7095"/>
                    <a:pt x="6239" y="7095"/>
                    <a:pt x="6251" y="7118"/>
                  </a:cubicBezTo>
                  <a:cubicBezTo>
                    <a:pt x="6263" y="7118"/>
                    <a:pt x="6263" y="7130"/>
                    <a:pt x="6275" y="7130"/>
                  </a:cubicBezTo>
                  <a:cubicBezTo>
                    <a:pt x="6299" y="7142"/>
                    <a:pt x="6311" y="7142"/>
                    <a:pt x="6323" y="7154"/>
                  </a:cubicBezTo>
                  <a:cubicBezTo>
                    <a:pt x="6335" y="7154"/>
                    <a:pt x="6335" y="7178"/>
                    <a:pt x="6358" y="7178"/>
                  </a:cubicBezTo>
                  <a:cubicBezTo>
                    <a:pt x="6370" y="7190"/>
                    <a:pt x="6382" y="7190"/>
                    <a:pt x="6394" y="7202"/>
                  </a:cubicBezTo>
                  <a:cubicBezTo>
                    <a:pt x="6418" y="7202"/>
                    <a:pt x="6418" y="7214"/>
                    <a:pt x="6430" y="7214"/>
                  </a:cubicBezTo>
                  <a:cubicBezTo>
                    <a:pt x="6442" y="7237"/>
                    <a:pt x="6454" y="7237"/>
                    <a:pt x="6454" y="7249"/>
                  </a:cubicBezTo>
                  <a:cubicBezTo>
                    <a:pt x="6477" y="7249"/>
                    <a:pt x="6477" y="7261"/>
                    <a:pt x="6489" y="7261"/>
                  </a:cubicBezTo>
                  <a:cubicBezTo>
                    <a:pt x="6501" y="7273"/>
                    <a:pt x="6513" y="7273"/>
                    <a:pt x="6513" y="7297"/>
                  </a:cubicBezTo>
                  <a:cubicBezTo>
                    <a:pt x="6537" y="7297"/>
                    <a:pt x="6537" y="7309"/>
                    <a:pt x="6549" y="7309"/>
                  </a:cubicBezTo>
                  <a:cubicBezTo>
                    <a:pt x="6561" y="7321"/>
                    <a:pt x="6573" y="7321"/>
                    <a:pt x="6573" y="7333"/>
                  </a:cubicBezTo>
                  <a:lnTo>
                    <a:pt x="6608" y="7368"/>
                  </a:lnTo>
                  <a:cubicBezTo>
                    <a:pt x="6620" y="7380"/>
                    <a:pt x="6632" y="7380"/>
                    <a:pt x="6632" y="7392"/>
                  </a:cubicBezTo>
                  <a:lnTo>
                    <a:pt x="6668" y="7428"/>
                  </a:lnTo>
                  <a:cubicBezTo>
                    <a:pt x="6680" y="7440"/>
                    <a:pt x="6692" y="7440"/>
                    <a:pt x="6692" y="7452"/>
                  </a:cubicBezTo>
                  <a:lnTo>
                    <a:pt x="6727" y="7487"/>
                  </a:lnTo>
                  <a:lnTo>
                    <a:pt x="6751" y="7511"/>
                  </a:lnTo>
                  <a:lnTo>
                    <a:pt x="6787" y="7547"/>
                  </a:lnTo>
                  <a:lnTo>
                    <a:pt x="6811" y="7571"/>
                  </a:lnTo>
                  <a:lnTo>
                    <a:pt x="6847" y="7607"/>
                  </a:lnTo>
                  <a:lnTo>
                    <a:pt x="6870" y="7630"/>
                  </a:lnTo>
                  <a:lnTo>
                    <a:pt x="6906" y="7666"/>
                  </a:lnTo>
                  <a:cubicBezTo>
                    <a:pt x="6918" y="7678"/>
                    <a:pt x="6918" y="7690"/>
                    <a:pt x="6930" y="7690"/>
                  </a:cubicBezTo>
                  <a:lnTo>
                    <a:pt x="6966" y="7726"/>
                  </a:lnTo>
                  <a:cubicBezTo>
                    <a:pt x="6977" y="7737"/>
                    <a:pt x="6977" y="7749"/>
                    <a:pt x="6989" y="7749"/>
                  </a:cubicBezTo>
                  <a:lnTo>
                    <a:pt x="7025" y="7785"/>
                  </a:lnTo>
                  <a:cubicBezTo>
                    <a:pt x="7037" y="7797"/>
                    <a:pt x="7037" y="7809"/>
                    <a:pt x="7049" y="7809"/>
                  </a:cubicBezTo>
                  <a:lnTo>
                    <a:pt x="7085" y="7845"/>
                  </a:lnTo>
                  <a:cubicBezTo>
                    <a:pt x="7097" y="7857"/>
                    <a:pt x="7097" y="7868"/>
                    <a:pt x="7108" y="7892"/>
                  </a:cubicBezTo>
                  <a:cubicBezTo>
                    <a:pt x="7132" y="7904"/>
                    <a:pt x="7132" y="7916"/>
                    <a:pt x="7144" y="7916"/>
                  </a:cubicBezTo>
                  <a:cubicBezTo>
                    <a:pt x="7156" y="7928"/>
                    <a:pt x="7156" y="7952"/>
                    <a:pt x="7168" y="7964"/>
                  </a:cubicBezTo>
                  <a:cubicBezTo>
                    <a:pt x="7192" y="7976"/>
                    <a:pt x="7192" y="7988"/>
                    <a:pt x="7204" y="7988"/>
                  </a:cubicBezTo>
                  <a:cubicBezTo>
                    <a:pt x="7216" y="8011"/>
                    <a:pt x="7216" y="8023"/>
                    <a:pt x="7228" y="8035"/>
                  </a:cubicBezTo>
                  <a:cubicBezTo>
                    <a:pt x="7251" y="8047"/>
                    <a:pt x="7251" y="8071"/>
                    <a:pt x="7263" y="8071"/>
                  </a:cubicBezTo>
                  <a:cubicBezTo>
                    <a:pt x="7275" y="8083"/>
                    <a:pt x="7275" y="8095"/>
                    <a:pt x="7287" y="8107"/>
                  </a:cubicBezTo>
                  <a:cubicBezTo>
                    <a:pt x="7311" y="8130"/>
                    <a:pt x="7311" y="8142"/>
                    <a:pt x="7323" y="8154"/>
                  </a:cubicBezTo>
                  <a:cubicBezTo>
                    <a:pt x="7335" y="8166"/>
                    <a:pt x="7335" y="8190"/>
                    <a:pt x="7347" y="8202"/>
                  </a:cubicBezTo>
                  <a:cubicBezTo>
                    <a:pt x="7370" y="8214"/>
                    <a:pt x="7370" y="8226"/>
                    <a:pt x="7382" y="8249"/>
                  </a:cubicBezTo>
                  <a:cubicBezTo>
                    <a:pt x="7394" y="8261"/>
                    <a:pt x="7394" y="8273"/>
                    <a:pt x="7406" y="8285"/>
                  </a:cubicBezTo>
                  <a:cubicBezTo>
                    <a:pt x="7430" y="8309"/>
                    <a:pt x="7430" y="8321"/>
                    <a:pt x="7442" y="8333"/>
                  </a:cubicBezTo>
                  <a:lnTo>
                    <a:pt x="7442" y="8345"/>
                  </a:lnTo>
                  <a:lnTo>
                    <a:pt x="7442" y="8369"/>
                  </a:lnTo>
                  <a:cubicBezTo>
                    <a:pt x="7430" y="8392"/>
                    <a:pt x="7406" y="8404"/>
                    <a:pt x="7394" y="8440"/>
                  </a:cubicBezTo>
                  <a:cubicBezTo>
                    <a:pt x="7382" y="8464"/>
                    <a:pt x="7370" y="8488"/>
                    <a:pt x="7347" y="8511"/>
                  </a:cubicBezTo>
                  <a:cubicBezTo>
                    <a:pt x="7347" y="8511"/>
                    <a:pt x="7347" y="8523"/>
                    <a:pt x="7335" y="8523"/>
                  </a:cubicBezTo>
                  <a:cubicBezTo>
                    <a:pt x="7323" y="8559"/>
                    <a:pt x="7311" y="8571"/>
                    <a:pt x="7311" y="8607"/>
                  </a:cubicBezTo>
                  <a:lnTo>
                    <a:pt x="7311" y="8619"/>
                  </a:lnTo>
                  <a:cubicBezTo>
                    <a:pt x="7287" y="8642"/>
                    <a:pt x="7287" y="8666"/>
                    <a:pt x="7275" y="8690"/>
                  </a:cubicBezTo>
                  <a:lnTo>
                    <a:pt x="7275" y="8702"/>
                  </a:lnTo>
                  <a:cubicBezTo>
                    <a:pt x="7263" y="8738"/>
                    <a:pt x="7263" y="8761"/>
                    <a:pt x="7263" y="8785"/>
                  </a:cubicBezTo>
                  <a:lnTo>
                    <a:pt x="7263" y="8797"/>
                  </a:lnTo>
                  <a:cubicBezTo>
                    <a:pt x="7263" y="8821"/>
                    <a:pt x="7251" y="8845"/>
                    <a:pt x="7251" y="8869"/>
                  </a:cubicBezTo>
                  <a:lnTo>
                    <a:pt x="7251" y="8880"/>
                  </a:lnTo>
                  <a:cubicBezTo>
                    <a:pt x="7251" y="8916"/>
                    <a:pt x="7251" y="8940"/>
                    <a:pt x="7228" y="8976"/>
                  </a:cubicBezTo>
                  <a:lnTo>
                    <a:pt x="7228" y="8988"/>
                  </a:lnTo>
                  <a:lnTo>
                    <a:pt x="7228" y="9083"/>
                  </a:lnTo>
                  <a:lnTo>
                    <a:pt x="7228" y="9142"/>
                  </a:lnTo>
                  <a:lnTo>
                    <a:pt x="7228" y="9154"/>
                  </a:lnTo>
                  <a:lnTo>
                    <a:pt x="7228" y="9202"/>
                  </a:lnTo>
                  <a:lnTo>
                    <a:pt x="7228" y="9226"/>
                  </a:lnTo>
                  <a:lnTo>
                    <a:pt x="7228" y="9261"/>
                  </a:lnTo>
                  <a:lnTo>
                    <a:pt x="7228" y="9285"/>
                  </a:lnTo>
                  <a:lnTo>
                    <a:pt x="7228" y="9321"/>
                  </a:lnTo>
                  <a:lnTo>
                    <a:pt x="7228" y="9345"/>
                  </a:lnTo>
                  <a:lnTo>
                    <a:pt x="7228" y="9381"/>
                  </a:lnTo>
                  <a:lnTo>
                    <a:pt x="7228" y="9404"/>
                  </a:lnTo>
                  <a:cubicBezTo>
                    <a:pt x="7228" y="9416"/>
                    <a:pt x="7228" y="9416"/>
                    <a:pt x="7251" y="9440"/>
                  </a:cubicBezTo>
                  <a:lnTo>
                    <a:pt x="7251" y="9464"/>
                  </a:lnTo>
                  <a:cubicBezTo>
                    <a:pt x="7251" y="9476"/>
                    <a:pt x="7251" y="9476"/>
                    <a:pt x="7263" y="9500"/>
                  </a:cubicBezTo>
                  <a:cubicBezTo>
                    <a:pt x="7263" y="9512"/>
                    <a:pt x="7263" y="9512"/>
                    <a:pt x="7275" y="9523"/>
                  </a:cubicBezTo>
                  <a:cubicBezTo>
                    <a:pt x="7275" y="9535"/>
                    <a:pt x="7287" y="9535"/>
                    <a:pt x="7287" y="9559"/>
                  </a:cubicBezTo>
                  <a:lnTo>
                    <a:pt x="7287" y="9571"/>
                  </a:lnTo>
                  <a:cubicBezTo>
                    <a:pt x="7228" y="9583"/>
                    <a:pt x="7168" y="9583"/>
                    <a:pt x="7097" y="9595"/>
                  </a:cubicBezTo>
                  <a:lnTo>
                    <a:pt x="6775" y="9595"/>
                  </a:lnTo>
                  <a:cubicBezTo>
                    <a:pt x="6680" y="9619"/>
                    <a:pt x="6596" y="9619"/>
                    <a:pt x="6501" y="9619"/>
                  </a:cubicBezTo>
                  <a:lnTo>
                    <a:pt x="6120" y="9619"/>
                  </a:lnTo>
                  <a:cubicBezTo>
                    <a:pt x="5977" y="9619"/>
                    <a:pt x="5834" y="9631"/>
                    <a:pt x="5704" y="9631"/>
                  </a:cubicBezTo>
                  <a:lnTo>
                    <a:pt x="5251" y="9631"/>
                  </a:lnTo>
                  <a:cubicBezTo>
                    <a:pt x="5132" y="9631"/>
                    <a:pt x="5013" y="9619"/>
                    <a:pt x="4894" y="9619"/>
                  </a:cubicBezTo>
                  <a:lnTo>
                    <a:pt x="4763" y="9619"/>
                  </a:lnTo>
                  <a:cubicBezTo>
                    <a:pt x="4727" y="9619"/>
                    <a:pt x="4691" y="9619"/>
                    <a:pt x="4656" y="9595"/>
                  </a:cubicBezTo>
                  <a:lnTo>
                    <a:pt x="4632" y="9595"/>
                  </a:lnTo>
                  <a:cubicBezTo>
                    <a:pt x="4596" y="9595"/>
                    <a:pt x="4572" y="9595"/>
                    <a:pt x="4525" y="9583"/>
                  </a:cubicBezTo>
                  <a:lnTo>
                    <a:pt x="4513" y="9583"/>
                  </a:lnTo>
                  <a:cubicBezTo>
                    <a:pt x="4477" y="9583"/>
                    <a:pt x="4430" y="9583"/>
                    <a:pt x="4406" y="9571"/>
                  </a:cubicBezTo>
                  <a:lnTo>
                    <a:pt x="4394" y="9571"/>
                  </a:lnTo>
                  <a:cubicBezTo>
                    <a:pt x="4275" y="9559"/>
                    <a:pt x="4132" y="9535"/>
                    <a:pt x="4013" y="9523"/>
                  </a:cubicBezTo>
                  <a:cubicBezTo>
                    <a:pt x="3977" y="9523"/>
                    <a:pt x="3941" y="9512"/>
                    <a:pt x="3894" y="9512"/>
                  </a:cubicBezTo>
                  <a:lnTo>
                    <a:pt x="3882" y="9512"/>
                  </a:lnTo>
                  <a:cubicBezTo>
                    <a:pt x="3858" y="9512"/>
                    <a:pt x="3810" y="9500"/>
                    <a:pt x="3775" y="9500"/>
                  </a:cubicBezTo>
                  <a:lnTo>
                    <a:pt x="3751" y="9500"/>
                  </a:lnTo>
                  <a:cubicBezTo>
                    <a:pt x="3715" y="9500"/>
                    <a:pt x="3691" y="9476"/>
                    <a:pt x="3644" y="9476"/>
                  </a:cubicBezTo>
                  <a:lnTo>
                    <a:pt x="3620" y="9476"/>
                  </a:lnTo>
                  <a:cubicBezTo>
                    <a:pt x="3584" y="9476"/>
                    <a:pt x="3560" y="9464"/>
                    <a:pt x="3513" y="9464"/>
                  </a:cubicBezTo>
                  <a:lnTo>
                    <a:pt x="3477" y="9464"/>
                  </a:lnTo>
                  <a:cubicBezTo>
                    <a:pt x="3453" y="9464"/>
                    <a:pt x="3406" y="9452"/>
                    <a:pt x="3382" y="9440"/>
                  </a:cubicBezTo>
                  <a:lnTo>
                    <a:pt x="3358" y="9440"/>
                  </a:lnTo>
                  <a:cubicBezTo>
                    <a:pt x="3239" y="9404"/>
                    <a:pt x="3108" y="9381"/>
                    <a:pt x="2989" y="9345"/>
                  </a:cubicBezTo>
                  <a:lnTo>
                    <a:pt x="2977" y="9345"/>
                  </a:lnTo>
                  <a:cubicBezTo>
                    <a:pt x="2941" y="9333"/>
                    <a:pt x="2917" y="9333"/>
                    <a:pt x="2870" y="9321"/>
                  </a:cubicBezTo>
                  <a:cubicBezTo>
                    <a:pt x="2858" y="9321"/>
                    <a:pt x="2858" y="9321"/>
                    <a:pt x="2846" y="9297"/>
                  </a:cubicBezTo>
                  <a:cubicBezTo>
                    <a:pt x="2810" y="9285"/>
                    <a:pt x="2786" y="9285"/>
                    <a:pt x="2751" y="9273"/>
                  </a:cubicBezTo>
                  <a:cubicBezTo>
                    <a:pt x="2739" y="9273"/>
                    <a:pt x="2727" y="9273"/>
                    <a:pt x="2727" y="9261"/>
                  </a:cubicBezTo>
                  <a:cubicBezTo>
                    <a:pt x="2691" y="9238"/>
                    <a:pt x="2667" y="9238"/>
                    <a:pt x="2632" y="9226"/>
                  </a:cubicBezTo>
                  <a:cubicBezTo>
                    <a:pt x="2620" y="9226"/>
                    <a:pt x="2608" y="9214"/>
                    <a:pt x="2608" y="9214"/>
                  </a:cubicBezTo>
                  <a:cubicBezTo>
                    <a:pt x="2572" y="9202"/>
                    <a:pt x="2548" y="9202"/>
                    <a:pt x="2513" y="9178"/>
                  </a:cubicBezTo>
                  <a:cubicBezTo>
                    <a:pt x="2501" y="9178"/>
                    <a:pt x="2501" y="9178"/>
                    <a:pt x="2489" y="9166"/>
                  </a:cubicBezTo>
                  <a:cubicBezTo>
                    <a:pt x="2453" y="9154"/>
                    <a:pt x="2405" y="9142"/>
                    <a:pt x="2382" y="9119"/>
                  </a:cubicBezTo>
                  <a:lnTo>
                    <a:pt x="2370" y="9119"/>
                  </a:lnTo>
                  <a:cubicBezTo>
                    <a:pt x="2286" y="9095"/>
                    <a:pt x="2203" y="9059"/>
                    <a:pt x="2132" y="9023"/>
                  </a:cubicBezTo>
                  <a:cubicBezTo>
                    <a:pt x="2108" y="9023"/>
                    <a:pt x="2108" y="9023"/>
                    <a:pt x="2096" y="9000"/>
                  </a:cubicBezTo>
                  <a:lnTo>
                    <a:pt x="2013" y="8964"/>
                  </a:lnTo>
                  <a:cubicBezTo>
                    <a:pt x="1989" y="8964"/>
                    <a:pt x="1977" y="8940"/>
                    <a:pt x="1977" y="8940"/>
                  </a:cubicBezTo>
                  <a:cubicBezTo>
                    <a:pt x="1953" y="8928"/>
                    <a:pt x="1917" y="8916"/>
                    <a:pt x="1905" y="8904"/>
                  </a:cubicBezTo>
                  <a:cubicBezTo>
                    <a:pt x="1894" y="8904"/>
                    <a:pt x="1870" y="8880"/>
                    <a:pt x="1858" y="8880"/>
                  </a:cubicBezTo>
                  <a:cubicBezTo>
                    <a:pt x="1834" y="8869"/>
                    <a:pt x="1810" y="8857"/>
                    <a:pt x="1786" y="8845"/>
                  </a:cubicBezTo>
                  <a:cubicBezTo>
                    <a:pt x="1774" y="8845"/>
                    <a:pt x="1751" y="8821"/>
                    <a:pt x="1739" y="8821"/>
                  </a:cubicBezTo>
                  <a:cubicBezTo>
                    <a:pt x="1715" y="8809"/>
                    <a:pt x="1691" y="8797"/>
                    <a:pt x="1667" y="8785"/>
                  </a:cubicBezTo>
                  <a:cubicBezTo>
                    <a:pt x="1655" y="8785"/>
                    <a:pt x="1632" y="8761"/>
                    <a:pt x="1632" y="8761"/>
                  </a:cubicBezTo>
                  <a:cubicBezTo>
                    <a:pt x="1608" y="8750"/>
                    <a:pt x="1572" y="8738"/>
                    <a:pt x="1560" y="8726"/>
                  </a:cubicBezTo>
                  <a:cubicBezTo>
                    <a:pt x="1548" y="8726"/>
                    <a:pt x="1548" y="8702"/>
                    <a:pt x="1536" y="8702"/>
                  </a:cubicBezTo>
                  <a:cubicBezTo>
                    <a:pt x="1501" y="8690"/>
                    <a:pt x="1453" y="8666"/>
                    <a:pt x="1429" y="8642"/>
                  </a:cubicBezTo>
                  <a:cubicBezTo>
                    <a:pt x="1393" y="8619"/>
                    <a:pt x="1358" y="8607"/>
                    <a:pt x="1322" y="8571"/>
                  </a:cubicBezTo>
                  <a:cubicBezTo>
                    <a:pt x="1310" y="8571"/>
                    <a:pt x="1310" y="8559"/>
                    <a:pt x="1298" y="8559"/>
                  </a:cubicBezTo>
                  <a:cubicBezTo>
                    <a:pt x="1262" y="8547"/>
                    <a:pt x="1239" y="8523"/>
                    <a:pt x="1215" y="8499"/>
                  </a:cubicBezTo>
                  <a:cubicBezTo>
                    <a:pt x="1203" y="8488"/>
                    <a:pt x="1191" y="8488"/>
                    <a:pt x="1191" y="8464"/>
                  </a:cubicBezTo>
                  <a:cubicBezTo>
                    <a:pt x="1155" y="8452"/>
                    <a:pt x="1143" y="8440"/>
                    <a:pt x="1120" y="8428"/>
                  </a:cubicBezTo>
                  <a:cubicBezTo>
                    <a:pt x="1096" y="8404"/>
                    <a:pt x="1084" y="8404"/>
                    <a:pt x="1072" y="8392"/>
                  </a:cubicBezTo>
                  <a:cubicBezTo>
                    <a:pt x="1060" y="8380"/>
                    <a:pt x="1036" y="8380"/>
                    <a:pt x="1036" y="8369"/>
                  </a:cubicBezTo>
                  <a:cubicBezTo>
                    <a:pt x="822" y="8321"/>
                    <a:pt x="310" y="7154"/>
                    <a:pt x="1310" y="6321"/>
                  </a:cubicBezTo>
                  <a:close/>
                  <a:moveTo>
                    <a:pt x="17669" y="6535"/>
                  </a:moveTo>
                  <a:cubicBezTo>
                    <a:pt x="18634" y="7154"/>
                    <a:pt x="18122" y="8333"/>
                    <a:pt x="18003" y="8583"/>
                  </a:cubicBezTo>
                  <a:cubicBezTo>
                    <a:pt x="17991" y="8607"/>
                    <a:pt x="17979" y="8607"/>
                    <a:pt x="17979" y="8619"/>
                  </a:cubicBezTo>
                  <a:cubicBezTo>
                    <a:pt x="17967" y="8630"/>
                    <a:pt x="17943" y="8630"/>
                    <a:pt x="17931" y="8642"/>
                  </a:cubicBezTo>
                  <a:cubicBezTo>
                    <a:pt x="17907" y="8666"/>
                    <a:pt x="17884" y="8678"/>
                    <a:pt x="17860" y="8690"/>
                  </a:cubicBezTo>
                  <a:cubicBezTo>
                    <a:pt x="17848" y="8702"/>
                    <a:pt x="17824" y="8702"/>
                    <a:pt x="17824" y="8726"/>
                  </a:cubicBezTo>
                  <a:cubicBezTo>
                    <a:pt x="17800" y="8738"/>
                    <a:pt x="17765" y="8750"/>
                    <a:pt x="17753" y="8785"/>
                  </a:cubicBezTo>
                  <a:cubicBezTo>
                    <a:pt x="17741" y="8785"/>
                    <a:pt x="17741" y="8797"/>
                    <a:pt x="17729" y="8797"/>
                  </a:cubicBezTo>
                  <a:cubicBezTo>
                    <a:pt x="17693" y="8821"/>
                    <a:pt x="17645" y="8845"/>
                    <a:pt x="17622" y="8869"/>
                  </a:cubicBezTo>
                  <a:lnTo>
                    <a:pt x="17610" y="8869"/>
                  </a:lnTo>
                  <a:cubicBezTo>
                    <a:pt x="17574" y="8880"/>
                    <a:pt x="17538" y="8916"/>
                    <a:pt x="17503" y="8928"/>
                  </a:cubicBezTo>
                  <a:cubicBezTo>
                    <a:pt x="17491" y="8928"/>
                    <a:pt x="17491" y="8940"/>
                    <a:pt x="17467" y="8940"/>
                  </a:cubicBezTo>
                  <a:cubicBezTo>
                    <a:pt x="17443" y="8964"/>
                    <a:pt x="17407" y="8976"/>
                    <a:pt x="17395" y="8988"/>
                  </a:cubicBezTo>
                  <a:cubicBezTo>
                    <a:pt x="17384" y="8988"/>
                    <a:pt x="17360" y="9000"/>
                    <a:pt x="17348" y="9000"/>
                  </a:cubicBezTo>
                  <a:cubicBezTo>
                    <a:pt x="17324" y="9023"/>
                    <a:pt x="17312" y="9035"/>
                    <a:pt x="17276" y="9047"/>
                  </a:cubicBezTo>
                  <a:cubicBezTo>
                    <a:pt x="17264" y="9047"/>
                    <a:pt x="17241" y="9059"/>
                    <a:pt x="17229" y="9059"/>
                  </a:cubicBezTo>
                  <a:cubicBezTo>
                    <a:pt x="17205" y="9083"/>
                    <a:pt x="17193" y="9095"/>
                    <a:pt x="17157" y="9107"/>
                  </a:cubicBezTo>
                  <a:cubicBezTo>
                    <a:pt x="17145" y="9107"/>
                    <a:pt x="17134" y="9119"/>
                    <a:pt x="17110" y="9119"/>
                  </a:cubicBezTo>
                  <a:cubicBezTo>
                    <a:pt x="17086" y="9142"/>
                    <a:pt x="17050" y="9154"/>
                    <a:pt x="17038" y="9166"/>
                  </a:cubicBezTo>
                  <a:cubicBezTo>
                    <a:pt x="17026" y="9166"/>
                    <a:pt x="17014" y="9178"/>
                    <a:pt x="17014" y="9178"/>
                  </a:cubicBezTo>
                  <a:lnTo>
                    <a:pt x="16919" y="9226"/>
                  </a:lnTo>
                  <a:cubicBezTo>
                    <a:pt x="16907" y="9226"/>
                    <a:pt x="16907" y="9238"/>
                    <a:pt x="16895" y="9238"/>
                  </a:cubicBezTo>
                  <a:cubicBezTo>
                    <a:pt x="16812" y="9273"/>
                    <a:pt x="16729" y="9297"/>
                    <a:pt x="16657" y="9333"/>
                  </a:cubicBezTo>
                  <a:lnTo>
                    <a:pt x="16633" y="9333"/>
                  </a:lnTo>
                  <a:cubicBezTo>
                    <a:pt x="16610" y="9345"/>
                    <a:pt x="16562" y="9357"/>
                    <a:pt x="16538" y="9381"/>
                  </a:cubicBezTo>
                  <a:cubicBezTo>
                    <a:pt x="16514" y="9381"/>
                    <a:pt x="16514" y="9381"/>
                    <a:pt x="16502" y="9392"/>
                  </a:cubicBezTo>
                  <a:cubicBezTo>
                    <a:pt x="16479" y="9404"/>
                    <a:pt x="16443" y="9404"/>
                    <a:pt x="16419" y="9416"/>
                  </a:cubicBezTo>
                  <a:cubicBezTo>
                    <a:pt x="16395" y="9416"/>
                    <a:pt x="16383" y="9440"/>
                    <a:pt x="16383" y="9440"/>
                  </a:cubicBezTo>
                  <a:cubicBezTo>
                    <a:pt x="16360" y="9452"/>
                    <a:pt x="16324" y="9452"/>
                    <a:pt x="16300" y="9464"/>
                  </a:cubicBezTo>
                  <a:cubicBezTo>
                    <a:pt x="16276" y="9464"/>
                    <a:pt x="16264" y="9476"/>
                    <a:pt x="16264" y="9476"/>
                  </a:cubicBezTo>
                  <a:cubicBezTo>
                    <a:pt x="16241" y="9500"/>
                    <a:pt x="16205" y="9500"/>
                    <a:pt x="16181" y="9512"/>
                  </a:cubicBezTo>
                  <a:cubicBezTo>
                    <a:pt x="16157" y="9512"/>
                    <a:pt x="16157" y="9512"/>
                    <a:pt x="16145" y="9523"/>
                  </a:cubicBezTo>
                  <a:cubicBezTo>
                    <a:pt x="16121" y="9535"/>
                    <a:pt x="16086" y="9535"/>
                    <a:pt x="16062" y="9559"/>
                  </a:cubicBezTo>
                  <a:lnTo>
                    <a:pt x="16026" y="9559"/>
                  </a:lnTo>
                  <a:cubicBezTo>
                    <a:pt x="15907" y="9583"/>
                    <a:pt x="15776" y="9619"/>
                    <a:pt x="15657" y="9642"/>
                  </a:cubicBezTo>
                  <a:lnTo>
                    <a:pt x="15645" y="9642"/>
                  </a:lnTo>
                  <a:cubicBezTo>
                    <a:pt x="15610" y="9654"/>
                    <a:pt x="15562" y="9654"/>
                    <a:pt x="15538" y="9654"/>
                  </a:cubicBezTo>
                  <a:lnTo>
                    <a:pt x="15502" y="9654"/>
                  </a:lnTo>
                  <a:cubicBezTo>
                    <a:pt x="15479" y="9654"/>
                    <a:pt x="15443" y="9678"/>
                    <a:pt x="15419" y="9678"/>
                  </a:cubicBezTo>
                  <a:lnTo>
                    <a:pt x="15383" y="9678"/>
                  </a:lnTo>
                  <a:cubicBezTo>
                    <a:pt x="15359" y="9678"/>
                    <a:pt x="15324" y="9690"/>
                    <a:pt x="15300" y="9690"/>
                  </a:cubicBezTo>
                  <a:lnTo>
                    <a:pt x="15264" y="9690"/>
                  </a:lnTo>
                  <a:cubicBezTo>
                    <a:pt x="15240" y="9690"/>
                    <a:pt x="15205" y="9702"/>
                    <a:pt x="15169" y="9702"/>
                  </a:cubicBezTo>
                  <a:lnTo>
                    <a:pt x="15133" y="9702"/>
                  </a:lnTo>
                  <a:cubicBezTo>
                    <a:pt x="15086" y="9702"/>
                    <a:pt x="15062" y="9714"/>
                    <a:pt x="15014" y="9714"/>
                  </a:cubicBezTo>
                  <a:cubicBezTo>
                    <a:pt x="14931" y="9738"/>
                    <a:pt x="14848" y="9750"/>
                    <a:pt x="14764" y="9750"/>
                  </a:cubicBezTo>
                  <a:cubicBezTo>
                    <a:pt x="14717" y="9750"/>
                    <a:pt x="14693" y="9762"/>
                    <a:pt x="14645" y="9762"/>
                  </a:cubicBezTo>
                  <a:lnTo>
                    <a:pt x="14633" y="9762"/>
                  </a:lnTo>
                  <a:cubicBezTo>
                    <a:pt x="14597" y="9762"/>
                    <a:pt x="14574" y="9762"/>
                    <a:pt x="14526" y="9773"/>
                  </a:cubicBezTo>
                  <a:lnTo>
                    <a:pt x="14490" y="9773"/>
                  </a:lnTo>
                  <a:cubicBezTo>
                    <a:pt x="14467" y="9773"/>
                    <a:pt x="14431" y="9773"/>
                    <a:pt x="14407" y="9797"/>
                  </a:cubicBezTo>
                  <a:lnTo>
                    <a:pt x="14133" y="9797"/>
                  </a:lnTo>
                  <a:cubicBezTo>
                    <a:pt x="14014" y="9797"/>
                    <a:pt x="13895" y="9809"/>
                    <a:pt x="13776" y="9809"/>
                  </a:cubicBezTo>
                  <a:lnTo>
                    <a:pt x="12442" y="9809"/>
                  </a:lnTo>
                  <a:cubicBezTo>
                    <a:pt x="12383" y="9809"/>
                    <a:pt x="12323" y="9797"/>
                    <a:pt x="12264" y="9797"/>
                  </a:cubicBezTo>
                  <a:lnTo>
                    <a:pt x="11788" y="9797"/>
                  </a:lnTo>
                  <a:cubicBezTo>
                    <a:pt x="11776" y="9797"/>
                    <a:pt x="11740" y="9797"/>
                    <a:pt x="11728" y="9773"/>
                  </a:cubicBezTo>
                  <a:lnTo>
                    <a:pt x="11669" y="9773"/>
                  </a:lnTo>
                  <a:lnTo>
                    <a:pt x="11669" y="9762"/>
                  </a:lnTo>
                  <a:cubicBezTo>
                    <a:pt x="11669" y="9750"/>
                    <a:pt x="11680" y="9750"/>
                    <a:pt x="11680" y="9738"/>
                  </a:cubicBezTo>
                  <a:cubicBezTo>
                    <a:pt x="11680" y="9714"/>
                    <a:pt x="11680" y="9714"/>
                    <a:pt x="11692" y="9702"/>
                  </a:cubicBezTo>
                  <a:cubicBezTo>
                    <a:pt x="11692" y="9690"/>
                    <a:pt x="11692" y="9690"/>
                    <a:pt x="11716" y="9678"/>
                  </a:cubicBezTo>
                  <a:cubicBezTo>
                    <a:pt x="11716" y="9654"/>
                    <a:pt x="11716" y="9654"/>
                    <a:pt x="11728" y="9642"/>
                  </a:cubicBezTo>
                  <a:cubicBezTo>
                    <a:pt x="11728" y="9631"/>
                    <a:pt x="11728" y="9631"/>
                    <a:pt x="11740" y="9619"/>
                  </a:cubicBezTo>
                  <a:lnTo>
                    <a:pt x="11740" y="9583"/>
                  </a:lnTo>
                  <a:lnTo>
                    <a:pt x="11740" y="9559"/>
                  </a:lnTo>
                  <a:lnTo>
                    <a:pt x="11740" y="9523"/>
                  </a:lnTo>
                  <a:lnTo>
                    <a:pt x="11740" y="9500"/>
                  </a:lnTo>
                  <a:lnTo>
                    <a:pt x="11740" y="9464"/>
                  </a:lnTo>
                  <a:lnTo>
                    <a:pt x="11740" y="9440"/>
                  </a:lnTo>
                  <a:lnTo>
                    <a:pt x="11740" y="9404"/>
                  </a:lnTo>
                  <a:lnTo>
                    <a:pt x="11740" y="9357"/>
                  </a:lnTo>
                  <a:lnTo>
                    <a:pt x="11740" y="9345"/>
                  </a:lnTo>
                  <a:lnTo>
                    <a:pt x="11740" y="9285"/>
                  </a:lnTo>
                  <a:lnTo>
                    <a:pt x="11740" y="9202"/>
                  </a:lnTo>
                  <a:lnTo>
                    <a:pt x="11740" y="9178"/>
                  </a:lnTo>
                  <a:cubicBezTo>
                    <a:pt x="11740" y="9154"/>
                    <a:pt x="11740" y="9119"/>
                    <a:pt x="11728" y="9095"/>
                  </a:cubicBezTo>
                  <a:lnTo>
                    <a:pt x="11728" y="9071"/>
                  </a:lnTo>
                  <a:cubicBezTo>
                    <a:pt x="11728" y="9047"/>
                    <a:pt x="11716" y="9035"/>
                    <a:pt x="11716" y="9000"/>
                  </a:cubicBezTo>
                  <a:lnTo>
                    <a:pt x="11716" y="8988"/>
                  </a:lnTo>
                  <a:cubicBezTo>
                    <a:pt x="11716" y="8952"/>
                    <a:pt x="11692" y="8928"/>
                    <a:pt x="11692" y="8916"/>
                  </a:cubicBezTo>
                  <a:lnTo>
                    <a:pt x="11692" y="8892"/>
                  </a:lnTo>
                  <a:cubicBezTo>
                    <a:pt x="11680" y="8869"/>
                    <a:pt x="11680" y="8857"/>
                    <a:pt x="11669" y="8821"/>
                  </a:cubicBezTo>
                  <a:lnTo>
                    <a:pt x="11669" y="8809"/>
                  </a:lnTo>
                  <a:cubicBezTo>
                    <a:pt x="11657" y="8773"/>
                    <a:pt x="11657" y="8761"/>
                    <a:pt x="11633" y="8738"/>
                  </a:cubicBezTo>
                  <a:cubicBezTo>
                    <a:pt x="11633" y="8738"/>
                    <a:pt x="11633" y="8714"/>
                    <a:pt x="11621" y="8714"/>
                  </a:cubicBezTo>
                  <a:cubicBezTo>
                    <a:pt x="11609" y="8690"/>
                    <a:pt x="11597" y="8678"/>
                    <a:pt x="11573" y="8642"/>
                  </a:cubicBezTo>
                  <a:cubicBezTo>
                    <a:pt x="11561" y="8619"/>
                    <a:pt x="11549" y="8595"/>
                    <a:pt x="11538" y="8571"/>
                  </a:cubicBezTo>
                  <a:lnTo>
                    <a:pt x="11538" y="8559"/>
                  </a:lnTo>
                  <a:lnTo>
                    <a:pt x="11538" y="8535"/>
                  </a:lnTo>
                  <a:cubicBezTo>
                    <a:pt x="11549" y="8523"/>
                    <a:pt x="11549" y="8511"/>
                    <a:pt x="11561" y="8499"/>
                  </a:cubicBezTo>
                  <a:cubicBezTo>
                    <a:pt x="11573" y="8476"/>
                    <a:pt x="11573" y="8464"/>
                    <a:pt x="11597" y="8452"/>
                  </a:cubicBezTo>
                  <a:cubicBezTo>
                    <a:pt x="11609" y="8440"/>
                    <a:pt x="11609" y="8416"/>
                    <a:pt x="11621" y="8404"/>
                  </a:cubicBezTo>
                  <a:cubicBezTo>
                    <a:pt x="11633" y="8392"/>
                    <a:pt x="11633" y="8380"/>
                    <a:pt x="11657" y="8357"/>
                  </a:cubicBezTo>
                  <a:cubicBezTo>
                    <a:pt x="11669" y="8345"/>
                    <a:pt x="11669" y="8333"/>
                    <a:pt x="11680" y="8321"/>
                  </a:cubicBezTo>
                  <a:cubicBezTo>
                    <a:pt x="11692" y="8309"/>
                    <a:pt x="11692" y="8285"/>
                    <a:pt x="11716" y="8273"/>
                  </a:cubicBezTo>
                  <a:cubicBezTo>
                    <a:pt x="11728" y="8261"/>
                    <a:pt x="11728" y="8249"/>
                    <a:pt x="11740" y="8249"/>
                  </a:cubicBezTo>
                  <a:cubicBezTo>
                    <a:pt x="11752" y="8226"/>
                    <a:pt x="11752" y="8214"/>
                    <a:pt x="11776" y="8202"/>
                  </a:cubicBezTo>
                  <a:cubicBezTo>
                    <a:pt x="11788" y="8190"/>
                    <a:pt x="11788" y="8166"/>
                    <a:pt x="11800" y="8166"/>
                  </a:cubicBezTo>
                  <a:cubicBezTo>
                    <a:pt x="11811" y="8154"/>
                    <a:pt x="11811" y="8142"/>
                    <a:pt x="11835" y="8130"/>
                  </a:cubicBezTo>
                  <a:cubicBezTo>
                    <a:pt x="11847" y="8107"/>
                    <a:pt x="11847" y="8095"/>
                    <a:pt x="11859" y="8095"/>
                  </a:cubicBezTo>
                  <a:cubicBezTo>
                    <a:pt x="11871" y="8083"/>
                    <a:pt x="11871" y="8059"/>
                    <a:pt x="11895" y="8047"/>
                  </a:cubicBezTo>
                  <a:lnTo>
                    <a:pt x="11919" y="8023"/>
                  </a:lnTo>
                  <a:cubicBezTo>
                    <a:pt x="11930" y="8011"/>
                    <a:pt x="11930" y="7988"/>
                    <a:pt x="11954" y="7988"/>
                  </a:cubicBezTo>
                  <a:lnTo>
                    <a:pt x="11978" y="7964"/>
                  </a:lnTo>
                  <a:cubicBezTo>
                    <a:pt x="11990" y="7940"/>
                    <a:pt x="11990" y="7928"/>
                    <a:pt x="12014" y="7928"/>
                  </a:cubicBezTo>
                  <a:lnTo>
                    <a:pt x="12038" y="7904"/>
                  </a:lnTo>
                  <a:cubicBezTo>
                    <a:pt x="12050" y="7880"/>
                    <a:pt x="12050" y="7868"/>
                    <a:pt x="12073" y="7868"/>
                  </a:cubicBezTo>
                  <a:lnTo>
                    <a:pt x="12097" y="7845"/>
                  </a:lnTo>
                  <a:lnTo>
                    <a:pt x="12133" y="7809"/>
                  </a:lnTo>
                  <a:lnTo>
                    <a:pt x="12157" y="7785"/>
                  </a:lnTo>
                  <a:lnTo>
                    <a:pt x="12192" y="7749"/>
                  </a:lnTo>
                  <a:lnTo>
                    <a:pt x="12216" y="7726"/>
                  </a:lnTo>
                  <a:lnTo>
                    <a:pt x="12252" y="7690"/>
                  </a:lnTo>
                  <a:lnTo>
                    <a:pt x="12276" y="7666"/>
                  </a:lnTo>
                  <a:cubicBezTo>
                    <a:pt x="12288" y="7642"/>
                    <a:pt x="12311" y="7642"/>
                    <a:pt x="12311" y="7630"/>
                  </a:cubicBezTo>
                  <a:lnTo>
                    <a:pt x="12335" y="7607"/>
                  </a:lnTo>
                  <a:cubicBezTo>
                    <a:pt x="12347" y="7583"/>
                    <a:pt x="12371" y="7583"/>
                    <a:pt x="12371" y="7571"/>
                  </a:cubicBezTo>
                  <a:lnTo>
                    <a:pt x="12395" y="7547"/>
                  </a:lnTo>
                  <a:cubicBezTo>
                    <a:pt x="12407" y="7523"/>
                    <a:pt x="12431" y="7523"/>
                    <a:pt x="12431" y="7511"/>
                  </a:cubicBezTo>
                  <a:cubicBezTo>
                    <a:pt x="12442" y="7499"/>
                    <a:pt x="12442" y="7499"/>
                    <a:pt x="12454" y="7499"/>
                  </a:cubicBezTo>
                  <a:cubicBezTo>
                    <a:pt x="12466" y="7487"/>
                    <a:pt x="12490" y="7487"/>
                    <a:pt x="12490" y="7464"/>
                  </a:cubicBezTo>
                  <a:cubicBezTo>
                    <a:pt x="12502" y="7464"/>
                    <a:pt x="12502" y="7452"/>
                    <a:pt x="12514" y="7452"/>
                  </a:cubicBezTo>
                  <a:cubicBezTo>
                    <a:pt x="12526" y="7440"/>
                    <a:pt x="12550" y="7440"/>
                    <a:pt x="12550" y="7428"/>
                  </a:cubicBezTo>
                  <a:cubicBezTo>
                    <a:pt x="12562" y="7428"/>
                    <a:pt x="12562" y="7404"/>
                    <a:pt x="12573" y="7404"/>
                  </a:cubicBezTo>
                  <a:cubicBezTo>
                    <a:pt x="12585" y="7392"/>
                    <a:pt x="12609" y="7392"/>
                    <a:pt x="12621" y="7380"/>
                  </a:cubicBezTo>
                  <a:cubicBezTo>
                    <a:pt x="12633" y="7380"/>
                    <a:pt x="12633" y="7368"/>
                    <a:pt x="12645" y="7368"/>
                  </a:cubicBezTo>
                  <a:cubicBezTo>
                    <a:pt x="12669" y="7345"/>
                    <a:pt x="12681" y="7345"/>
                    <a:pt x="12692" y="7333"/>
                  </a:cubicBezTo>
                  <a:cubicBezTo>
                    <a:pt x="12704" y="7333"/>
                    <a:pt x="12704" y="7321"/>
                    <a:pt x="12728" y="7321"/>
                  </a:cubicBezTo>
                  <a:cubicBezTo>
                    <a:pt x="12740" y="7309"/>
                    <a:pt x="12752" y="7309"/>
                    <a:pt x="12764" y="7285"/>
                  </a:cubicBezTo>
                  <a:cubicBezTo>
                    <a:pt x="12788" y="7285"/>
                    <a:pt x="12788" y="7273"/>
                    <a:pt x="12800" y="7273"/>
                  </a:cubicBezTo>
                  <a:cubicBezTo>
                    <a:pt x="12812" y="7261"/>
                    <a:pt x="12823" y="7261"/>
                    <a:pt x="12847" y="7249"/>
                  </a:cubicBezTo>
                  <a:cubicBezTo>
                    <a:pt x="12859" y="7249"/>
                    <a:pt x="12859" y="7226"/>
                    <a:pt x="12871" y="7226"/>
                  </a:cubicBezTo>
                  <a:cubicBezTo>
                    <a:pt x="12883" y="7214"/>
                    <a:pt x="12907" y="7214"/>
                    <a:pt x="12919" y="7202"/>
                  </a:cubicBezTo>
                  <a:cubicBezTo>
                    <a:pt x="12931" y="7202"/>
                    <a:pt x="12931" y="7190"/>
                    <a:pt x="12943" y="7190"/>
                  </a:cubicBezTo>
                  <a:cubicBezTo>
                    <a:pt x="12966" y="7166"/>
                    <a:pt x="12978" y="7166"/>
                    <a:pt x="12990" y="7154"/>
                  </a:cubicBezTo>
                  <a:cubicBezTo>
                    <a:pt x="13002" y="7154"/>
                    <a:pt x="13002" y="7142"/>
                    <a:pt x="13026" y="7142"/>
                  </a:cubicBezTo>
                  <a:cubicBezTo>
                    <a:pt x="13038" y="7130"/>
                    <a:pt x="13050" y="7130"/>
                    <a:pt x="13062" y="7106"/>
                  </a:cubicBezTo>
                  <a:cubicBezTo>
                    <a:pt x="13062" y="7106"/>
                    <a:pt x="13085" y="7106"/>
                    <a:pt x="13085" y="7095"/>
                  </a:cubicBezTo>
                  <a:cubicBezTo>
                    <a:pt x="13097" y="7083"/>
                    <a:pt x="13109" y="7083"/>
                    <a:pt x="13145" y="7071"/>
                  </a:cubicBezTo>
                  <a:cubicBezTo>
                    <a:pt x="13145" y="7071"/>
                    <a:pt x="13157" y="7071"/>
                    <a:pt x="13157" y="7047"/>
                  </a:cubicBezTo>
                  <a:cubicBezTo>
                    <a:pt x="13169" y="7035"/>
                    <a:pt x="13204" y="7035"/>
                    <a:pt x="13216" y="7023"/>
                  </a:cubicBezTo>
                  <a:cubicBezTo>
                    <a:pt x="13288" y="6987"/>
                    <a:pt x="13347" y="6964"/>
                    <a:pt x="13419" y="6928"/>
                  </a:cubicBezTo>
                  <a:cubicBezTo>
                    <a:pt x="13443" y="6916"/>
                    <a:pt x="13466" y="6916"/>
                    <a:pt x="13478" y="6904"/>
                  </a:cubicBezTo>
                  <a:lnTo>
                    <a:pt x="13502" y="6904"/>
                  </a:lnTo>
                  <a:cubicBezTo>
                    <a:pt x="13514" y="6904"/>
                    <a:pt x="13526" y="6892"/>
                    <a:pt x="13562" y="6892"/>
                  </a:cubicBezTo>
                  <a:lnTo>
                    <a:pt x="13574" y="6892"/>
                  </a:lnTo>
                  <a:cubicBezTo>
                    <a:pt x="13585" y="6892"/>
                    <a:pt x="13597" y="6868"/>
                    <a:pt x="13621" y="6868"/>
                  </a:cubicBezTo>
                  <a:lnTo>
                    <a:pt x="13645" y="6868"/>
                  </a:lnTo>
                  <a:cubicBezTo>
                    <a:pt x="13657" y="6868"/>
                    <a:pt x="13681" y="6856"/>
                    <a:pt x="13693" y="6856"/>
                  </a:cubicBezTo>
                  <a:lnTo>
                    <a:pt x="13716" y="6856"/>
                  </a:lnTo>
                  <a:cubicBezTo>
                    <a:pt x="13740" y="6856"/>
                    <a:pt x="13752" y="6845"/>
                    <a:pt x="13764" y="6845"/>
                  </a:cubicBezTo>
                  <a:lnTo>
                    <a:pt x="13800" y="6845"/>
                  </a:lnTo>
                  <a:cubicBezTo>
                    <a:pt x="13812" y="6845"/>
                    <a:pt x="13824" y="6833"/>
                    <a:pt x="13835" y="6833"/>
                  </a:cubicBezTo>
                  <a:lnTo>
                    <a:pt x="13871" y="6833"/>
                  </a:lnTo>
                  <a:cubicBezTo>
                    <a:pt x="13883" y="6833"/>
                    <a:pt x="13895" y="6809"/>
                    <a:pt x="13919" y="6809"/>
                  </a:cubicBezTo>
                  <a:lnTo>
                    <a:pt x="13943" y="6809"/>
                  </a:lnTo>
                  <a:cubicBezTo>
                    <a:pt x="13955" y="6809"/>
                    <a:pt x="13978" y="6809"/>
                    <a:pt x="13990" y="6797"/>
                  </a:cubicBezTo>
                  <a:lnTo>
                    <a:pt x="14014" y="6797"/>
                  </a:lnTo>
                  <a:cubicBezTo>
                    <a:pt x="14038" y="6797"/>
                    <a:pt x="14050" y="6797"/>
                    <a:pt x="14062" y="6785"/>
                  </a:cubicBezTo>
                  <a:lnTo>
                    <a:pt x="14097" y="6785"/>
                  </a:lnTo>
                  <a:cubicBezTo>
                    <a:pt x="14109" y="6785"/>
                    <a:pt x="14121" y="6785"/>
                    <a:pt x="14133" y="6773"/>
                  </a:cubicBezTo>
                  <a:lnTo>
                    <a:pt x="14169" y="6773"/>
                  </a:lnTo>
                  <a:cubicBezTo>
                    <a:pt x="14181" y="6773"/>
                    <a:pt x="14193" y="6773"/>
                    <a:pt x="14216" y="6749"/>
                  </a:cubicBezTo>
                  <a:lnTo>
                    <a:pt x="14240" y="6749"/>
                  </a:lnTo>
                  <a:cubicBezTo>
                    <a:pt x="14252" y="6749"/>
                    <a:pt x="14276" y="6749"/>
                    <a:pt x="14288" y="6737"/>
                  </a:cubicBezTo>
                  <a:lnTo>
                    <a:pt x="16717" y="6737"/>
                  </a:lnTo>
                  <a:cubicBezTo>
                    <a:pt x="16741" y="6737"/>
                    <a:pt x="16753" y="6737"/>
                    <a:pt x="16788" y="6725"/>
                  </a:cubicBezTo>
                  <a:lnTo>
                    <a:pt x="16836" y="6725"/>
                  </a:lnTo>
                  <a:cubicBezTo>
                    <a:pt x="16860" y="6725"/>
                    <a:pt x="16907" y="6714"/>
                    <a:pt x="16931" y="6714"/>
                  </a:cubicBezTo>
                  <a:lnTo>
                    <a:pt x="16955" y="6714"/>
                  </a:lnTo>
                  <a:cubicBezTo>
                    <a:pt x="16991" y="6714"/>
                    <a:pt x="17026" y="6690"/>
                    <a:pt x="17074" y="6690"/>
                  </a:cubicBezTo>
                  <a:lnTo>
                    <a:pt x="17110" y="6690"/>
                  </a:lnTo>
                  <a:cubicBezTo>
                    <a:pt x="17145" y="6690"/>
                    <a:pt x="17157" y="6678"/>
                    <a:pt x="17193" y="6678"/>
                  </a:cubicBezTo>
                  <a:cubicBezTo>
                    <a:pt x="17205" y="6678"/>
                    <a:pt x="17217" y="6678"/>
                    <a:pt x="17229" y="6666"/>
                  </a:cubicBezTo>
                  <a:cubicBezTo>
                    <a:pt x="17253" y="6666"/>
                    <a:pt x="17276" y="6654"/>
                    <a:pt x="17288" y="6654"/>
                  </a:cubicBezTo>
                  <a:cubicBezTo>
                    <a:pt x="17312" y="6654"/>
                    <a:pt x="17324" y="6630"/>
                    <a:pt x="17336" y="6630"/>
                  </a:cubicBezTo>
                  <a:cubicBezTo>
                    <a:pt x="17348" y="6630"/>
                    <a:pt x="17384" y="6618"/>
                    <a:pt x="17395" y="6618"/>
                  </a:cubicBezTo>
                  <a:cubicBezTo>
                    <a:pt x="17407" y="6618"/>
                    <a:pt x="17431" y="6606"/>
                    <a:pt x="17443" y="6606"/>
                  </a:cubicBezTo>
                  <a:cubicBezTo>
                    <a:pt x="17455" y="6606"/>
                    <a:pt x="17491" y="6594"/>
                    <a:pt x="17503" y="6594"/>
                  </a:cubicBezTo>
                  <a:cubicBezTo>
                    <a:pt x="17515" y="6594"/>
                    <a:pt x="17526" y="6571"/>
                    <a:pt x="17550" y="6571"/>
                  </a:cubicBezTo>
                  <a:cubicBezTo>
                    <a:pt x="17562" y="6571"/>
                    <a:pt x="17586" y="6559"/>
                    <a:pt x="17610" y="6547"/>
                  </a:cubicBezTo>
                  <a:cubicBezTo>
                    <a:pt x="17622" y="6547"/>
                    <a:pt x="17634" y="6535"/>
                    <a:pt x="17645" y="6535"/>
                  </a:cubicBezTo>
                  <a:close/>
                  <a:moveTo>
                    <a:pt x="8597" y="8523"/>
                  </a:moveTo>
                  <a:cubicBezTo>
                    <a:pt x="8609" y="8523"/>
                    <a:pt x="8644" y="8547"/>
                    <a:pt x="8656" y="8547"/>
                  </a:cubicBezTo>
                  <a:cubicBezTo>
                    <a:pt x="8966" y="8630"/>
                    <a:pt x="9192" y="8916"/>
                    <a:pt x="9204" y="9238"/>
                  </a:cubicBezTo>
                  <a:lnTo>
                    <a:pt x="9204" y="9273"/>
                  </a:lnTo>
                  <a:cubicBezTo>
                    <a:pt x="9192" y="9654"/>
                    <a:pt x="8859" y="9988"/>
                    <a:pt x="8454" y="10000"/>
                  </a:cubicBezTo>
                  <a:lnTo>
                    <a:pt x="8359" y="10000"/>
                  </a:lnTo>
                  <a:cubicBezTo>
                    <a:pt x="8180" y="9988"/>
                    <a:pt x="8025" y="9893"/>
                    <a:pt x="7906" y="9762"/>
                  </a:cubicBezTo>
                  <a:lnTo>
                    <a:pt x="7882" y="9750"/>
                  </a:lnTo>
                  <a:cubicBezTo>
                    <a:pt x="7763" y="9619"/>
                    <a:pt x="7704" y="9440"/>
                    <a:pt x="7704" y="9261"/>
                  </a:cubicBezTo>
                  <a:cubicBezTo>
                    <a:pt x="7704" y="9059"/>
                    <a:pt x="7787" y="8880"/>
                    <a:pt x="7918" y="8738"/>
                  </a:cubicBezTo>
                  <a:lnTo>
                    <a:pt x="7966" y="8690"/>
                  </a:lnTo>
                  <a:lnTo>
                    <a:pt x="7978" y="8690"/>
                  </a:lnTo>
                  <a:lnTo>
                    <a:pt x="8025" y="8642"/>
                  </a:lnTo>
                  <a:lnTo>
                    <a:pt x="8037" y="8642"/>
                  </a:lnTo>
                  <a:cubicBezTo>
                    <a:pt x="8085" y="8619"/>
                    <a:pt x="8109" y="8607"/>
                    <a:pt x="8156" y="8571"/>
                  </a:cubicBezTo>
                  <a:lnTo>
                    <a:pt x="8192" y="8571"/>
                  </a:lnTo>
                  <a:cubicBezTo>
                    <a:pt x="8216" y="8571"/>
                    <a:pt x="8228" y="8559"/>
                    <a:pt x="8240" y="8559"/>
                  </a:cubicBezTo>
                  <a:cubicBezTo>
                    <a:pt x="8251" y="8559"/>
                    <a:pt x="8275" y="8547"/>
                    <a:pt x="8287" y="8547"/>
                  </a:cubicBezTo>
                  <a:lnTo>
                    <a:pt x="8299" y="8547"/>
                  </a:lnTo>
                  <a:cubicBezTo>
                    <a:pt x="8311" y="8547"/>
                    <a:pt x="8335" y="8547"/>
                    <a:pt x="8347" y="8523"/>
                  </a:cubicBezTo>
                  <a:close/>
                  <a:moveTo>
                    <a:pt x="10621" y="8511"/>
                  </a:moveTo>
                  <a:cubicBezTo>
                    <a:pt x="10633" y="8511"/>
                    <a:pt x="10657" y="8511"/>
                    <a:pt x="10668" y="8523"/>
                  </a:cubicBezTo>
                  <a:lnTo>
                    <a:pt x="10680" y="8523"/>
                  </a:lnTo>
                  <a:cubicBezTo>
                    <a:pt x="10692" y="8523"/>
                    <a:pt x="10716" y="8547"/>
                    <a:pt x="10728" y="8547"/>
                  </a:cubicBezTo>
                  <a:cubicBezTo>
                    <a:pt x="10740" y="8547"/>
                    <a:pt x="10776" y="8559"/>
                    <a:pt x="10787" y="8559"/>
                  </a:cubicBezTo>
                  <a:cubicBezTo>
                    <a:pt x="10799" y="8559"/>
                    <a:pt x="10799" y="8571"/>
                    <a:pt x="10811" y="8571"/>
                  </a:cubicBezTo>
                  <a:cubicBezTo>
                    <a:pt x="10835" y="8571"/>
                    <a:pt x="10835" y="8583"/>
                    <a:pt x="10847" y="8583"/>
                  </a:cubicBezTo>
                  <a:cubicBezTo>
                    <a:pt x="10895" y="8607"/>
                    <a:pt x="10918" y="8630"/>
                    <a:pt x="10954" y="8642"/>
                  </a:cubicBezTo>
                  <a:cubicBezTo>
                    <a:pt x="10966" y="8666"/>
                    <a:pt x="10978" y="8678"/>
                    <a:pt x="10990" y="8678"/>
                  </a:cubicBezTo>
                  <a:lnTo>
                    <a:pt x="11014" y="8690"/>
                  </a:lnTo>
                  <a:lnTo>
                    <a:pt x="11049" y="8738"/>
                  </a:lnTo>
                  <a:cubicBezTo>
                    <a:pt x="11192" y="8869"/>
                    <a:pt x="11264" y="9059"/>
                    <a:pt x="11264" y="9261"/>
                  </a:cubicBezTo>
                  <a:lnTo>
                    <a:pt x="11264" y="9321"/>
                  </a:lnTo>
                  <a:cubicBezTo>
                    <a:pt x="11252" y="9464"/>
                    <a:pt x="11192" y="9619"/>
                    <a:pt x="11085" y="9738"/>
                  </a:cubicBezTo>
                  <a:cubicBezTo>
                    <a:pt x="11085" y="9750"/>
                    <a:pt x="11073" y="9750"/>
                    <a:pt x="11073" y="9762"/>
                  </a:cubicBezTo>
                  <a:lnTo>
                    <a:pt x="11014" y="9821"/>
                  </a:lnTo>
                  <a:cubicBezTo>
                    <a:pt x="10871" y="9940"/>
                    <a:pt x="10716" y="10000"/>
                    <a:pt x="10537" y="10000"/>
                  </a:cubicBezTo>
                  <a:lnTo>
                    <a:pt x="10514" y="10000"/>
                  </a:lnTo>
                  <a:cubicBezTo>
                    <a:pt x="10085" y="9988"/>
                    <a:pt x="9764" y="9654"/>
                    <a:pt x="9764" y="9261"/>
                  </a:cubicBezTo>
                  <a:lnTo>
                    <a:pt x="9764" y="9226"/>
                  </a:lnTo>
                  <a:cubicBezTo>
                    <a:pt x="9775" y="8904"/>
                    <a:pt x="10002" y="8619"/>
                    <a:pt x="10311" y="8523"/>
                  </a:cubicBezTo>
                  <a:cubicBezTo>
                    <a:pt x="10323" y="8523"/>
                    <a:pt x="10347" y="8511"/>
                    <a:pt x="10371" y="8511"/>
                  </a:cubicBezTo>
                  <a:close/>
                  <a:moveTo>
                    <a:pt x="10228" y="10547"/>
                  </a:moveTo>
                  <a:lnTo>
                    <a:pt x="10228" y="11726"/>
                  </a:lnTo>
                  <a:cubicBezTo>
                    <a:pt x="10228" y="12036"/>
                    <a:pt x="9966" y="12286"/>
                    <a:pt x="9656" y="12286"/>
                  </a:cubicBezTo>
                  <a:lnTo>
                    <a:pt x="9299" y="12286"/>
                  </a:lnTo>
                  <a:cubicBezTo>
                    <a:pt x="8990" y="12286"/>
                    <a:pt x="8740" y="12036"/>
                    <a:pt x="8740" y="11726"/>
                  </a:cubicBezTo>
                  <a:lnTo>
                    <a:pt x="8740" y="10547"/>
                  </a:lnTo>
                  <a:close/>
                  <a:moveTo>
                    <a:pt x="18003" y="9178"/>
                  </a:moveTo>
                  <a:cubicBezTo>
                    <a:pt x="18110" y="9976"/>
                    <a:pt x="18169" y="11464"/>
                    <a:pt x="17169" y="12000"/>
                  </a:cubicBezTo>
                  <a:cubicBezTo>
                    <a:pt x="16663" y="12265"/>
                    <a:pt x="15756" y="12454"/>
                    <a:pt x="14777" y="12454"/>
                  </a:cubicBezTo>
                  <a:cubicBezTo>
                    <a:pt x="14305" y="12454"/>
                    <a:pt x="13816" y="12410"/>
                    <a:pt x="13347" y="12309"/>
                  </a:cubicBezTo>
                  <a:cubicBezTo>
                    <a:pt x="13312" y="12309"/>
                    <a:pt x="13288" y="12298"/>
                    <a:pt x="13264" y="12298"/>
                  </a:cubicBezTo>
                  <a:lnTo>
                    <a:pt x="13240" y="12298"/>
                  </a:lnTo>
                  <a:cubicBezTo>
                    <a:pt x="13216" y="12298"/>
                    <a:pt x="13181" y="12274"/>
                    <a:pt x="13169" y="12274"/>
                  </a:cubicBezTo>
                  <a:lnTo>
                    <a:pt x="13145" y="12274"/>
                  </a:lnTo>
                  <a:cubicBezTo>
                    <a:pt x="13121" y="12274"/>
                    <a:pt x="13097" y="12262"/>
                    <a:pt x="13073" y="12262"/>
                  </a:cubicBezTo>
                  <a:cubicBezTo>
                    <a:pt x="13062" y="12262"/>
                    <a:pt x="13062" y="12262"/>
                    <a:pt x="13050" y="12250"/>
                  </a:cubicBezTo>
                  <a:cubicBezTo>
                    <a:pt x="13038" y="12250"/>
                    <a:pt x="13002" y="12226"/>
                    <a:pt x="12990" y="12226"/>
                  </a:cubicBezTo>
                  <a:cubicBezTo>
                    <a:pt x="12978" y="12226"/>
                    <a:pt x="12978" y="12226"/>
                    <a:pt x="12954" y="12214"/>
                  </a:cubicBezTo>
                  <a:cubicBezTo>
                    <a:pt x="12943" y="12214"/>
                    <a:pt x="12919" y="12202"/>
                    <a:pt x="12895" y="12202"/>
                  </a:cubicBezTo>
                  <a:cubicBezTo>
                    <a:pt x="12883" y="12202"/>
                    <a:pt x="12871" y="12190"/>
                    <a:pt x="12871" y="12190"/>
                  </a:cubicBezTo>
                  <a:cubicBezTo>
                    <a:pt x="12859" y="12190"/>
                    <a:pt x="12823" y="12167"/>
                    <a:pt x="12812" y="12167"/>
                  </a:cubicBezTo>
                  <a:cubicBezTo>
                    <a:pt x="12800" y="12167"/>
                    <a:pt x="12776" y="12155"/>
                    <a:pt x="12776" y="12155"/>
                  </a:cubicBezTo>
                  <a:cubicBezTo>
                    <a:pt x="12764" y="12155"/>
                    <a:pt x="12740" y="12143"/>
                    <a:pt x="12716" y="12143"/>
                  </a:cubicBezTo>
                  <a:cubicBezTo>
                    <a:pt x="12704" y="12143"/>
                    <a:pt x="12692" y="12131"/>
                    <a:pt x="12681" y="12131"/>
                  </a:cubicBezTo>
                  <a:cubicBezTo>
                    <a:pt x="12657" y="12131"/>
                    <a:pt x="12645" y="12107"/>
                    <a:pt x="12621" y="12107"/>
                  </a:cubicBezTo>
                  <a:cubicBezTo>
                    <a:pt x="12597" y="12107"/>
                    <a:pt x="12585" y="12095"/>
                    <a:pt x="12573" y="12095"/>
                  </a:cubicBezTo>
                  <a:cubicBezTo>
                    <a:pt x="12562" y="12095"/>
                    <a:pt x="12538" y="12083"/>
                    <a:pt x="12514" y="12071"/>
                  </a:cubicBezTo>
                  <a:cubicBezTo>
                    <a:pt x="12502" y="12071"/>
                    <a:pt x="12478" y="12048"/>
                    <a:pt x="12466" y="12048"/>
                  </a:cubicBezTo>
                  <a:cubicBezTo>
                    <a:pt x="12454" y="12036"/>
                    <a:pt x="12442" y="12036"/>
                    <a:pt x="12407" y="12024"/>
                  </a:cubicBezTo>
                  <a:cubicBezTo>
                    <a:pt x="12395" y="12024"/>
                    <a:pt x="12383" y="12012"/>
                    <a:pt x="12359" y="12012"/>
                  </a:cubicBezTo>
                  <a:cubicBezTo>
                    <a:pt x="12347" y="11988"/>
                    <a:pt x="12335" y="11988"/>
                    <a:pt x="12300" y="11976"/>
                  </a:cubicBezTo>
                  <a:cubicBezTo>
                    <a:pt x="12288" y="11976"/>
                    <a:pt x="12276" y="11964"/>
                    <a:pt x="12264" y="11964"/>
                  </a:cubicBezTo>
                  <a:cubicBezTo>
                    <a:pt x="12240" y="11952"/>
                    <a:pt x="12216" y="11952"/>
                    <a:pt x="12204" y="11928"/>
                  </a:cubicBezTo>
                  <a:cubicBezTo>
                    <a:pt x="12169" y="11917"/>
                    <a:pt x="12157" y="11905"/>
                    <a:pt x="12121" y="11905"/>
                  </a:cubicBezTo>
                  <a:cubicBezTo>
                    <a:pt x="12109" y="11893"/>
                    <a:pt x="12097" y="11893"/>
                    <a:pt x="12085" y="11869"/>
                  </a:cubicBezTo>
                  <a:cubicBezTo>
                    <a:pt x="12061" y="11857"/>
                    <a:pt x="12050" y="11857"/>
                    <a:pt x="12038" y="11845"/>
                  </a:cubicBezTo>
                  <a:cubicBezTo>
                    <a:pt x="12026" y="11833"/>
                    <a:pt x="12002" y="11833"/>
                    <a:pt x="11990" y="11809"/>
                  </a:cubicBezTo>
                  <a:cubicBezTo>
                    <a:pt x="11978" y="11798"/>
                    <a:pt x="11966" y="11798"/>
                    <a:pt x="11942" y="11786"/>
                  </a:cubicBezTo>
                  <a:cubicBezTo>
                    <a:pt x="11930" y="11774"/>
                    <a:pt x="11919" y="11774"/>
                    <a:pt x="11907" y="11750"/>
                  </a:cubicBezTo>
                  <a:cubicBezTo>
                    <a:pt x="11883" y="11738"/>
                    <a:pt x="11871" y="11738"/>
                    <a:pt x="11859" y="11726"/>
                  </a:cubicBezTo>
                  <a:cubicBezTo>
                    <a:pt x="11847" y="11714"/>
                    <a:pt x="11823" y="11714"/>
                    <a:pt x="11823" y="11690"/>
                  </a:cubicBezTo>
                  <a:cubicBezTo>
                    <a:pt x="11811" y="11678"/>
                    <a:pt x="11800" y="11667"/>
                    <a:pt x="11788" y="11667"/>
                  </a:cubicBezTo>
                  <a:lnTo>
                    <a:pt x="11752" y="11631"/>
                  </a:lnTo>
                  <a:lnTo>
                    <a:pt x="11704" y="11595"/>
                  </a:lnTo>
                  <a:lnTo>
                    <a:pt x="11680" y="11559"/>
                  </a:lnTo>
                  <a:lnTo>
                    <a:pt x="11633" y="11512"/>
                  </a:lnTo>
                  <a:lnTo>
                    <a:pt x="11609" y="11488"/>
                  </a:lnTo>
                  <a:lnTo>
                    <a:pt x="11561" y="11440"/>
                  </a:lnTo>
                  <a:lnTo>
                    <a:pt x="11526" y="11417"/>
                  </a:lnTo>
                  <a:lnTo>
                    <a:pt x="11490" y="11369"/>
                  </a:lnTo>
                  <a:lnTo>
                    <a:pt x="11454" y="11333"/>
                  </a:lnTo>
                  <a:lnTo>
                    <a:pt x="11395" y="11274"/>
                  </a:lnTo>
                  <a:lnTo>
                    <a:pt x="11383" y="11262"/>
                  </a:lnTo>
                  <a:cubicBezTo>
                    <a:pt x="11371" y="11250"/>
                    <a:pt x="11347" y="11214"/>
                    <a:pt x="11323" y="11202"/>
                  </a:cubicBezTo>
                  <a:cubicBezTo>
                    <a:pt x="11323" y="11202"/>
                    <a:pt x="11323" y="11190"/>
                    <a:pt x="11311" y="11190"/>
                  </a:cubicBezTo>
                  <a:cubicBezTo>
                    <a:pt x="11216" y="11095"/>
                    <a:pt x="11145" y="11000"/>
                    <a:pt x="11073" y="10881"/>
                  </a:cubicBezTo>
                  <a:cubicBezTo>
                    <a:pt x="11073" y="10881"/>
                    <a:pt x="11073" y="10857"/>
                    <a:pt x="11049" y="10857"/>
                  </a:cubicBezTo>
                  <a:cubicBezTo>
                    <a:pt x="11038" y="10845"/>
                    <a:pt x="11026" y="10821"/>
                    <a:pt x="11014" y="10797"/>
                  </a:cubicBezTo>
                  <a:cubicBezTo>
                    <a:pt x="11014" y="10785"/>
                    <a:pt x="10990" y="10785"/>
                    <a:pt x="10990" y="10774"/>
                  </a:cubicBezTo>
                  <a:cubicBezTo>
                    <a:pt x="10978" y="10762"/>
                    <a:pt x="10978" y="10726"/>
                    <a:pt x="10966" y="10714"/>
                  </a:cubicBezTo>
                  <a:cubicBezTo>
                    <a:pt x="10966" y="10702"/>
                    <a:pt x="10954" y="10678"/>
                    <a:pt x="10954" y="10666"/>
                  </a:cubicBezTo>
                  <a:cubicBezTo>
                    <a:pt x="10930" y="10655"/>
                    <a:pt x="10930" y="10619"/>
                    <a:pt x="10918" y="10607"/>
                  </a:cubicBezTo>
                  <a:cubicBezTo>
                    <a:pt x="10907" y="10595"/>
                    <a:pt x="10907" y="10583"/>
                    <a:pt x="10895" y="10559"/>
                  </a:cubicBezTo>
                  <a:cubicBezTo>
                    <a:pt x="10871" y="10547"/>
                    <a:pt x="10871" y="10535"/>
                    <a:pt x="10859" y="10500"/>
                  </a:cubicBezTo>
                  <a:cubicBezTo>
                    <a:pt x="10859" y="10488"/>
                    <a:pt x="10847" y="10488"/>
                    <a:pt x="10847" y="10476"/>
                  </a:cubicBezTo>
                  <a:lnTo>
                    <a:pt x="10859" y="10476"/>
                  </a:lnTo>
                  <a:cubicBezTo>
                    <a:pt x="10871" y="10476"/>
                    <a:pt x="10871" y="10476"/>
                    <a:pt x="10895" y="10464"/>
                  </a:cubicBezTo>
                  <a:cubicBezTo>
                    <a:pt x="10907" y="10464"/>
                    <a:pt x="10907" y="10464"/>
                    <a:pt x="10918" y="10440"/>
                  </a:cubicBezTo>
                  <a:cubicBezTo>
                    <a:pt x="10930" y="10440"/>
                    <a:pt x="10930" y="10428"/>
                    <a:pt x="10954" y="10428"/>
                  </a:cubicBezTo>
                  <a:cubicBezTo>
                    <a:pt x="10966" y="10428"/>
                    <a:pt x="10966" y="10416"/>
                    <a:pt x="10978" y="10416"/>
                  </a:cubicBezTo>
                  <a:cubicBezTo>
                    <a:pt x="10990" y="10416"/>
                    <a:pt x="10990" y="10404"/>
                    <a:pt x="11014" y="10404"/>
                  </a:cubicBezTo>
                  <a:cubicBezTo>
                    <a:pt x="11026" y="10404"/>
                    <a:pt x="11026" y="10381"/>
                    <a:pt x="11038" y="10381"/>
                  </a:cubicBezTo>
                  <a:cubicBezTo>
                    <a:pt x="11049" y="10381"/>
                    <a:pt x="11049" y="10369"/>
                    <a:pt x="11073" y="10369"/>
                  </a:cubicBezTo>
                  <a:cubicBezTo>
                    <a:pt x="11085" y="10369"/>
                    <a:pt x="11085" y="10357"/>
                    <a:pt x="11097" y="10357"/>
                  </a:cubicBezTo>
                  <a:cubicBezTo>
                    <a:pt x="11109" y="10357"/>
                    <a:pt x="11109" y="10345"/>
                    <a:pt x="11133" y="10345"/>
                  </a:cubicBezTo>
                  <a:cubicBezTo>
                    <a:pt x="11145" y="10345"/>
                    <a:pt x="11145" y="10321"/>
                    <a:pt x="11157" y="10321"/>
                  </a:cubicBezTo>
                  <a:cubicBezTo>
                    <a:pt x="11180" y="10321"/>
                    <a:pt x="11180" y="10309"/>
                    <a:pt x="11192" y="10309"/>
                  </a:cubicBezTo>
                  <a:cubicBezTo>
                    <a:pt x="11204" y="10309"/>
                    <a:pt x="11204" y="10297"/>
                    <a:pt x="11216" y="10297"/>
                  </a:cubicBezTo>
                  <a:cubicBezTo>
                    <a:pt x="11240" y="10297"/>
                    <a:pt x="11240" y="10285"/>
                    <a:pt x="11252" y="10285"/>
                  </a:cubicBezTo>
                  <a:cubicBezTo>
                    <a:pt x="11264" y="10285"/>
                    <a:pt x="11264" y="10262"/>
                    <a:pt x="11276" y="10262"/>
                  </a:cubicBezTo>
                  <a:cubicBezTo>
                    <a:pt x="11299" y="10262"/>
                    <a:pt x="11299" y="10250"/>
                    <a:pt x="11311" y="10238"/>
                  </a:cubicBezTo>
                  <a:lnTo>
                    <a:pt x="11323" y="10226"/>
                  </a:lnTo>
                  <a:lnTo>
                    <a:pt x="11514" y="10226"/>
                  </a:lnTo>
                  <a:cubicBezTo>
                    <a:pt x="11526" y="10226"/>
                    <a:pt x="11549" y="10226"/>
                    <a:pt x="11573" y="10238"/>
                  </a:cubicBezTo>
                  <a:lnTo>
                    <a:pt x="11859" y="10238"/>
                  </a:lnTo>
                  <a:cubicBezTo>
                    <a:pt x="11907" y="10238"/>
                    <a:pt x="11966" y="10250"/>
                    <a:pt x="12002" y="10250"/>
                  </a:cubicBezTo>
                  <a:lnTo>
                    <a:pt x="12264" y="10250"/>
                  </a:lnTo>
                  <a:cubicBezTo>
                    <a:pt x="12323" y="10250"/>
                    <a:pt x="12383" y="10262"/>
                    <a:pt x="12442" y="10262"/>
                  </a:cubicBezTo>
                  <a:lnTo>
                    <a:pt x="12716" y="10262"/>
                  </a:lnTo>
                  <a:cubicBezTo>
                    <a:pt x="12776" y="10262"/>
                    <a:pt x="12859" y="10262"/>
                    <a:pt x="12919" y="10285"/>
                  </a:cubicBezTo>
                  <a:lnTo>
                    <a:pt x="13966" y="10285"/>
                  </a:lnTo>
                  <a:cubicBezTo>
                    <a:pt x="14026" y="10285"/>
                    <a:pt x="14086" y="10285"/>
                    <a:pt x="14169" y="10262"/>
                  </a:cubicBezTo>
                  <a:cubicBezTo>
                    <a:pt x="14252" y="10262"/>
                    <a:pt x="14347" y="10250"/>
                    <a:pt x="14431" y="10250"/>
                  </a:cubicBezTo>
                  <a:lnTo>
                    <a:pt x="14467" y="10250"/>
                  </a:lnTo>
                  <a:cubicBezTo>
                    <a:pt x="14550" y="10250"/>
                    <a:pt x="14621" y="10238"/>
                    <a:pt x="14705" y="10226"/>
                  </a:cubicBezTo>
                  <a:lnTo>
                    <a:pt x="14740" y="10226"/>
                  </a:lnTo>
                  <a:cubicBezTo>
                    <a:pt x="14824" y="10202"/>
                    <a:pt x="14907" y="10202"/>
                    <a:pt x="14978" y="10190"/>
                  </a:cubicBezTo>
                  <a:lnTo>
                    <a:pt x="15026" y="10190"/>
                  </a:lnTo>
                  <a:cubicBezTo>
                    <a:pt x="15098" y="10178"/>
                    <a:pt x="15193" y="10166"/>
                    <a:pt x="15264" y="10166"/>
                  </a:cubicBezTo>
                  <a:lnTo>
                    <a:pt x="15276" y="10166"/>
                  </a:lnTo>
                  <a:cubicBezTo>
                    <a:pt x="15359" y="10143"/>
                    <a:pt x="15431" y="10131"/>
                    <a:pt x="15514" y="10119"/>
                  </a:cubicBezTo>
                  <a:lnTo>
                    <a:pt x="15550" y="10119"/>
                  </a:lnTo>
                  <a:lnTo>
                    <a:pt x="15776" y="10071"/>
                  </a:lnTo>
                  <a:cubicBezTo>
                    <a:pt x="15788" y="10071"/>
                    <a:pt x="15800" y="10071"/>
                    <a:pt x="15812" y="10059"/>
                  </a:cubicBezTo>
                  <a:cubicBezTo>
                    <a:pt x="15895" y="10047"/>
                    <a:pt x="15967" y="10023"/>
                    <a:pt x="16026" y="10000"/>
                  </a:cubicBezTo>
                  <a:cubicBezTo>
                    <a:pt x="16038" y="10000"/>
                    <a:pt x="16050" y="10000"/>
                    <a:pt x="16074" y="9988"/>
                  </a:cubicBezTo>
                  <a:cubicBezTo>
                    <a:pt x="16145" y="9964"/>
                    <a:pt x="16217" y="9940"/>
                    <a:pt x="16276" y="9928"/>
                  </a:cubicBezTo>
                  <a:lnTo>
                    <a:pt x="16312" y="9928"/>
                  </a:lnTo>
                  <a:cubicBezTo>
                    <a:pt x="16383" y="9904"/>
                    <a:pt x="16455" y="9881"/>
                    <a:pt x="16514" y="9869"/>
                  </a:cubicBezTo>
                  <a:lnTo>
                    <a:pt x="16526" y="9869"/>
                  </a:lnTo>
                  <a:cubicBezTo>
                    <a:pt x="16610" y="9833"/>
                    <a:pt x="16669" y="9821"/>
                    <a:pt x="16741" y="9785"/>
                  </a:cubicBezTo>
                  <a:cubicBezTo>
                    <a:pt x="16753" y="9785"/>
                    <a:pt x="16753" y="9785"/>
                    <a:pt x="16764" y="9773"/>
                  </a:cubicBezTo>
                  <a:cubicBezTo>
                    <a:pt x="16824" y="9750"/>
                    <a:pt x="16907" y="9726"/>
                    <a:pt x="16967" y="9702"/>
                  </a:cubicBezTo>
                  <a:cubicBezTo>
                    <a:pt x="16979" y="9702"/>
                    <a:pt x="16991" y="9690"/>
                    <a:pt x="16991" y="9690"/>
                  </a:cubicBezTo>
                  <a:cubicBezTo>
                    <a:pt x="17050" y="9654"/>
                    <a:pt x="17110" y="9631"/>
                    <a:pt x="17181" y="9607"/>
                  </a:cubicBezTo>
                  <a:cubicBezTo>
                    <a:pt x="17205" y="9607"/>
                    <a:pt x="17205" y="9595"/>
                    <a:pt x="17217" y="9595"/>
                  </a:cubicBezTo>
                  <a:cubicBezTo>
                    <a:pt x="17276" y="9571"/>
                    <a:pt x="17348" y="9535"/>
                    <a:pt x="17407" y="9512"/>
                  </a:cubicBezTo>
                  <a:lnTo>
                    <a:pt x="17586" y="9416"/>
                  </a:lnTo>
                  <a:cubicBezTo>
                    <a:pt x="17598" y="9416"/>
                    <a:pt x="17598" y="9404"/>
                    <a:pt x="17622" y="9404"/>
                  </a:cubicBezTo>
                  <a:cubicBezTo>
                    <a:pt x="17681" y="9369"/>
                    <a:pt x="17741" y="9345"/>
                    <a:pt x="17800" y="9297"/>
                  </a:cubicBezTo>
                  <a:cubicBezTo>
                    <a:pt x="17812" y="9297"/>
                    <a:pt x="17812" y="9285"/>
                    <a:pt x="17824" y="9285"/>
                  </a:cubicBezTo>
                  <a:cubicBezTo>
                    <a:pt x="17884" y="9250"/>
                    <a:pt x="17931" y="9214"/>
                    <a:pt x="17991" y="9178"/>
                  </a:cubicBezTo>
                  <a:close/>
                  <a:moveTo>
                    <a:pt x="941" y="9273"/>
                  </a:moveTo>
                  <a:cubicBezTo>
                    <a:pt x="1001" y="9297"/>
                    <a:pt x="1036" y="9345"/>
                    <a:pt x="1096" y="9381"/>
                  </a:cubicBezTo>
                  <a:cubicBezTo>
                    <a:pt x="1120" y="9381"/>
                    <a:pt x="1120" y="9392"/>
                    <a:pt x="1132" y="9392"/>
                  </a:cubicBezTo>
                  <a:cubicBezTo>
                    <a:pt x="1191" y="9416"/>
                    <a:pt x="1251" y="9452"/>
                    <a:pt x="1310" y="9500"/>
                  </a:cubicBezTo>
                  <a:cubicBezTo>
                    <a:pt x="1322" y="9500"/>
                    <a:pt x="1322" y="9512"/>
                    <a:pt x="1334" y="9512"/>
                  </a:cubicBezTo>
                  <a:lnTo>
                    <a:pt x="1513" y="9595"/>
                  </a:lnTo>
                  <a:cubicBezTo>
                    <a:pt x="1572" y="9631"/>
                    <a:pt x="1632" y="9654"/>
                    <a:pt x="1715" y="9690"/>
                  </a:cubicBezTo>
                  <a:cubicBezTo>
                    <a:pt x="1727" y="9690"/>
                    <a:pt x="1727" y="9702"/>
                    <a:pt x="1739" y="9702"/>
                  </a:cubicBezTo>
                  <a:cubicBezTo>
                    <a:pt x="1798" y="9738"/>
                    <a:pt x="1858" y="9762"/>
                    <a:pt x="1929" y="9773"/>
                  </a:cubicBezTo>
                  <a:cubicBezTo>
                    <a:pt x="1953" y="9773"/>
                    <a:pt x="1965" y="9797"/>
                    <a:pt x="1965" y="9797"/>
                  </a:cubicBezTo>
                  <a:cubicBezTo>
                    <a:pt x="2024" y="9821"/>
                    <a:pt x="2096" y="9833"/>
                    <a:pt x="2155" y="9869"/>
                  </a:cubicBezTo>
                  <a:cubicBezTo>
                    <a:pt x="2167" y="9869"/>
                    <a:pt x="2167" y="9881"/>
                    <a:pt x="2191" y="9881"/>
                  </a:cubicBezTo>
                  <a:cubicBezTo>
                    <a:pt x="2263" y="9916"/>
                    <a:pt x="2322" y="9928"/>
                    <a:pt x="2394" y="9952"/>
                  </a:cubicBezTo>
                  <a:lnTo>
                    <a:pt x="2405" y="9952"/>
                  </a:lnTo>
                  <a:cubicBezTo>
                    <a:pt x="2489" y="9988"/>
                    <a:pt x="2548" y="10000"/>
                    <a:pt x="2620" y="10012"/>
                  </a:cubicBezTo>
                  <a:lnTo>
                    <a:pt x="2644" y="10012"/>
                  </a:lnTo>
                  <a:cubicBezTo>
                    <a:pt x="2727" y="10035"/>
                    <a:pt x="2798" y="10059"/>
                    <a:pt x="2858" y="10071"/>
                  </a:cubicBezTo>
                  <a:cubicBezTo>
                    <a:pt x="2870" y="10071"/>
                    <a:pt x="2882" y="10071"/>
                    <a:pt x="2906" y="10095"/>
                  </a:cubicBezTo>
                  <a:cubicBezTo>
                    <a:pt x="2977" y="10107"/>
                    <a:pt x="3048" y="10119"/>
                    <a:pt x="3108" y="10154"/>
                  </a:cubicBezTo>
                  <a:cubicBezTo>
                    <a:pt x="3120" y="10154"/>
                    <a:pt x="3144" y="10154"/>
                    <a:pt x="3156" y="10166"/>
                  </a:cubicBezTo>
                  <a:lnTo>
                    <a:pt x="3382" y="10214"/>
                  </a:lnTo>
                  <a:lnTo>
                    <a:pt x="3406" y="10214"/>
                  </a:lnTo>
                  <a:cubicBezTo>
                    <a:pt x="3477" y="10226"/>
                    <a:pt x="3560" y="10238"/>
                    <a:pt x="3644" y="10250"/>
                  </a:cubicBezTo>
                  <a:lnTo>
                    <a:pt x="3656" y="10250"/>
                  </a:lnTo>
                  <a:cubicBezTo>
                    <a:pt x="3739" y="10274"/>
                    <a:pt x="3822" y="10285"/>
                    <a:pt x="3894" y="10285"/>
                  </a:cubicBezTo>
                  <a:lnTo>
                    <a:pt x="3941" y="10285"/>
                  </a:lnTo>
                  <a:cubicBezTo>
                    <a:pt x="4013" y="10297"/>
                    <a:pt x="4108" y="10297"/>
                    <a:pt x="4180" y="10309"/>
                  </a:cubicBezTo>
                  <a:lnTo>
                    <a:pt x="4227" y="10309"/>
                  </a:lnTo>
                  <a:cubicBezTo>
                    <a:pt x="4299" y="10333"/>
                    <a:pt x="4394" y="10333"/>
                    <a:pt x="4465" y="10345"/>
                  </a:cubicBezTo>
                  <a:lnTo>
                    <a:pt x="4489" y="10345"/>
                  </a:lnTo>
                  <a:cubicBezTo>
                    <a:pt x="4584" y="10357"/>
                    <a:pt x="4668" y="10357"/>
                    <a:pt x="4763" y="10357"/>
                  </a:cubicBezTo>
                  <a:cubicBezTo>
                    <a:pt x="4822" y="10357"/>
                    <a:pt x="4882" y="10369"/>
                    <a:pt x="4953" y="10369"/>
                  </a:cubicBezTo>
                  <a:lnTo>
                    <a:pt x="7632" y="10369"/>
                  </a:lnTo>
                  <a:lnTo>
                    <a:pt x="7644" y="10393"/>
                  </a:lnTo>
                  <a:cubicBezTo>
                    <a:pt x="7656" y="10393"/>
                    <a:pt x="7656" y="10404"/>
                    <a:pt x="7680" y="10404"/>
                  </a:cubicBezTo>
                  <a:cubicBezTo>
                    <a:pt x="7692" y="10404"/>
                    <a:pt x="7692" y="10416"/>
                    <a:pt x="7704" y="10416"/>
                  </a:cubicBezTo>
                  <a:cubicBezTo>
                    <a:pt x="7716" y="10416"/>
                    <a:pt x="7716" y="10428"/>
                    <a:pt x="7739" y="10428"/>
                  </a:cubicBezTo>
                  <a:cubicBezTo>
                    <a:pt x="7751" y="10428"/>
                    <a:pt x="7751" y="10452"/>
                    <a:pt x="7763" y="10452"/>
                  </a:cubicBezTo>
                  <a:cubicBezTo>
                    <a:pt x="7775" y="10452"/>
                    <a:pt x="7775" y="10464"/>
                    <a:pt x="7799" y="10464"/>
                  </a:cubicBezTo>
                  <a:cubicBezTo>
                    <a:pt x="7811" y="10464"/>
                    <a:pt x="7811" y="10476"/>
                    <a:pt x="7823" y="10476"/>
                  </a:cubicBezTo>
                  <a:cubicBezTo>
                    <a:pt x="7835" y="10476"/>
                    <a:pt x="7835" y="10488"/>
                    <a:pt x="7859" y="10488"/>
                  </a:cubicBezTo>
                  <a:cubicBezTo>
                    <a:pt x="7870" y="10488"/>
                    <a:pt x="7870" y="10512"/>
                    <a:pt x="7882" y="10512"/>
                  </a:cubicBezTo>
                  <a:cubicBezTo>
                    <a:pt x="7906" y="10512"/>
                    <a:pt x="7906" y="10524"/>
                    <a:pt x="7918" y="10524"/>
                  </a:cubicBezTo>
                  <a:cubicBezTo>
                    <a:pt x="7930" y="10524"/>
                    <a:pt x="7930" y="10535"/>
                    <a:pt x="7942" y="10535"/>
                  </a:cubicBezTo>
                  <a:cubicBezTo>
                    <a:pt x="7966" y="10535"/>
                    <a:pt x="7966" y="10547"/>
                    <a:pt x="7978" y="10547"/>
                  </a:cubicBezTo>
                  <a:cubicBezTo>
                    <a:pt x="7990" y="10547"/>
                    <a:pt x="7990" y="10571"/>
                    <a:pt x="8001" y="10571"/>
                  </a:cubicBezTo>
                  <a:cubicBezTo>
                    <a:pt x="8025" y="10571"/>
                    <a:pt x="8025" y="10583"/>
                    <a:pt x="8037" y="10583"/>
                  </a:cubicBezTo>
                  <a:cubicBezTo>
                    <a:pt x="8049" y="10583"/>
                    <a:pt x="8049" y="10583"/>
                    <a:pt x="8061" y="10595"/>
                  </a:cubicBezTo>
                  <a:cubicBezTo>
                    <a:pt x="8085" y="10595"/>
                    <a:pt x="8085" y="10607"/>
                    <a:pt x="8097" y="10607"/>
                  </a:cubicBezTo>
                  <a:lnTo>
                    <a:pt x="8109" y="10607"/>
                  </a:lnTo>
                  <a:cubicBezTo>
                    <a:pt x="8109" y="10631"/>
                    <a:pt x="8109" y="10631"/>
                    <a:pt x="8097" y="10643"/>
                  </a:cubicBezTo>
                  <a:cubicBezTo>
                    <a:pt x="8085" y="10655"/>
                    <a:pt x="8085" y="10690"/>
                    <a:pt x="8061" y="10702"/>
                  </a:cubicBezTo>
                  <a:cubicBezTo>
                    <a:pt x="8061" y="10714"/>
                    <a:pt x="8049" y="10726"/>
                    <a:pt x="8037" y="10750"/>
                  </a:cubicBezTo>
                  <a:cubicBezTo>
                    <a:pt x="8025" y="10762"/>
                    <a:pt x="8025" y="10785"/>
                    <a:pt x="8001" y="10809"/>
                  </a:cubicBezTo>
                  <a:cubicBezTo>
                    <a:pt x="7990" y="10821"/>
                    <a:pt x="7990" y="10833"/>
                    <a:pt x="7978" y="10845"/>
                  </a:cubicBezTo>
                  <a:cubicBezTo>
                    <a:pt x="7966" y="10869"/>
                    <a:pt x="7966" y="10881"/>
                    <a:pt x="7942" y="10905"/>
                  </a:cubicBezTo>
                  <a:cubicBezTo>
                    <a:pt x="7930" y="10928"/>
                    <a:pt x="7930" y="10940"/>
                    <a:pt x="7918" y="10952"/>
                  </a:cubicBezTo>
                  <a:cubicBezTo>
                    <a:pt x="7906" y="10964"/>
                    <a:pt x="7906" y="10988"/>
                    <a:pt x="7882" y="11000"/>
                  </a:cubicBezTo>
                  <a:cubicBezTo>
                    <a:pt x="7870" y="11012"/>
                    <a:pt x="7870" y="11024"/>
                    <a:pt x="7859" y="11047"/>
                  </a:cubicBezTo>
                  <a:cubicBezTo>
                    <a:pt x="7847" y="11059"/>
                    <a:pt x="7847" y="11071"/>
                    <a:pt x="7823" y="11083"/>
                  </a:cubicBezTo>
                  <a:cubicBezTo>
                    <a:pt x="7811" y="11107"/>
                    <a:pt x="7811" y="11119"/>
                    <a:pt x="7799" y="11131"/>
                  </a:cubicBezTo>
                  <a:cubicBezTo>
                    <a:pt x="7787" y="11166"/>
                    <a:pt x="7751" y="11190"/>
                    <a:pt x="7739" y="11226"/>
                  </a:cubicBezTo>
                  <a:cubicBezTo>
                    <a:pt x="7716" y="11238"/>
                    <a:pt x="7704" y="11250"/>
                    <a:pt x="7704" y="11262"/>
                  </a:cubicBezTo>
                  <a:cubicBezTo>
                    <a:pt x="7692" y="11286"/>
                    <a:pt x="7680" y="11297"/>
                    <a:pt x="7680" y="11309"/>
                  </a:cubicBezTo>
                  <a:cubicBezTo>
                    <a:pt x="7656" y="11321"/>
                    <a:pt x="7644" y="11345"/>
                    <a:pt x="7644" y="11357"/>
                  </a:cubicBezTo>
                  <a:cubicBezTo>
                    <a:pt x="7632" y="11369"/>
                    <a:pt x="7620" y="11381"/>
                    <a:pt x="7620" y="11405"/>
                  </a:cubicBezTo>
                  <a:cubicBezTo>
                    <a:pt x="7597" y="11417"/>
                    <a:pt x="7585" y="11428"/>
                    <a:pt x="7585" y="11440"/>
                  </a:cubicBezTo>
                  <a:lnTo>
                    <a:pt x="7537" y="11488"/>
                  </a:lnTo>
                  <a:lnTo>
                    <a:pt x="7501" y="11536"/>
                  </a:lnTo>
                  <a:cubicBezTo>
                    <a:pt x="7478" y="11547"/>
                    <a:pt x="7466" y="11559"/>
                    <a:pt x="7454" y="11559"/>
                  </a:cubicBezTo>
                  <a:cubicBezTo>
                    <a:pt x="7442" y="11583"/>
                    <a:pt x="7418" y="11595"/>
                    <a:pt x="7406" y="11595"/>
                  </a:cubicBezTo>
                  <a:cubicBezTo>
                    <a:pt x="7394" y="11607"/>
                    <a:pt x="7382" y="11619"/>
                    <a:pt x="7358" y="11619"/>
                  </a:cubicBezTo>
                  <a:cubicBezTo>
                    <a:pt x="7347" y="11643"/>
                    <a:pt x="7335" y="11655"/>
                    <a:pt x="7323" y="11655"/>
                  </a:cubicBezTo>
                  <a:cubicBezTo>
                    <a:pt x="7311" y="11667"/>
                    <a:pt x="7287" y="11667"/>
                    <a:pt x="7275" y="11678"/>
                  </a:cubicBezTo>
                  <a:cubicBezTo>
                    <a:pt x="7263" y="11702"/>
                    <a:pt x="7239" y="11702"/>
                    <a:pt x="7228" y="11714"/>
                  </a:cubicBezTo>
                  <a:cubicBezTo>
                    <a:pt x="7216" y="11726"/>
                    <a:pt x="7204" y="11726"/>
                    <a:pt x="7192" y="11738"/>
                  </a:cubicBezTo>
                  <a:cubicBezTo>
                    <a:pt x="7168" y="11762"/>
                    <a:pt x="7156" y="11762"/>
                    <a:pt x="7144" y="11774"/>
                  </a:cubicBezTo>
                  <a:cubicBezTo>
                    <a:pt x="7132" y="11786"/>
                    <a:pt x="7108" y="11786"/>
                    <a:pt x="7097" y="11798"/>
                  </a:cubicBezTo>
                  <a:cubicBezTo>
                    <a:pt x="7085" y="11821"/>
                    <a:pt x="7073" y="11821"/>
                    <a:pt x="7049" y="11833"/>
                  </a:cubicBezTo>
                  <a:cubicBezTo>
                    <a:pt x="7037" y="11845"/>
                    <a:pt x="7025" y="11845"/>
                    <a:pt x="7013" y="11857"/>
                  </a:cubicBezTo>
                  <a:cubicBezTo>
                    <a:pt x="6989" y="11881"/>
                    <a:pt x="6977" y="11881"/>
                    <a:pt x="6966" y="11893"/>
                  </a:cubicBezTo>
                  <a:cubicBezTo>
                    <a:pt x="6954" y="11905"/>
                    <a:pt x="6930" y="11905"/>
                    <a:pt x="6918" y="11917"/>
                  </a:cubicBezTo>
                  <a:cubicBezTo>
                    <a:pt x="6906" y="11940"/>
                    <a:pt x="6894" y="11940"/>
                    <a:pt x="6870" y="11952"/>
                  </a:cubicBezTo>
                  <a:cubicBezTo>
                    <a:pt x="6858" y="11952"/>
                    <a:pt x="6847" y="11964"/>
                    <a:pt x="6835" y="11964"/>
                  </a:cubicBezTo>
                  <a:cubicBezTo>
                    <a:pt x="6811" y="11976"/>
                    <a:pt x="6787" y="12000"/>
                    <a:pt x="6775" y="12000"/>
                  </a:cubicBezTo>
                  <a:cubicBezTo>
                    <a:pt x="6751" y="12012"/>
                    <a:pt x="6739" y="12012"/>
                    <a:pt x="6716" y="12024"/>
                  </a:cubicBezTo>
                  <a:cubicBezTo>
                    <a:pt x="6692" y="12036"/>
                    <a:pt x="6668" y="12036"/>
                    <a:pt x="6656" y="12059"/>
                  </a:cubicBezTo>
                  <a:cubicBezTo>
                    <a:pt x="6632" y="12059"/>
                    <a:pt x="6620" y="12071"/>
                    <a:pt x="6608" y="12071"/>
                  </a:cubicBezTo>
                  <a:cubicBezTo>
                    <a:pt x="6596" y="12083"/>
                    <a:pt x="6573" y="12083"/>
                    <a:pt x="6561" y="12095"/>
                  </a:cubicBezTo>
                  <a:cubicBezTo>
                    <a:pt x="6549" y="12095"/>
                    <a:pt x="6537" y="12119"/>
                    <a:pt x="6513" y="12119"/>
                  </a:cubicBezTo>
                  <a:cubicBezTo>
                    <a:pt x="6501" y="12119"/>
                    <a:pt x="6489" y="12131"/>
                    <a:pt x="6477" y="12131"/>
                  </a:cubicBezTo>
                  <a:cubicBezTo>
                    <a:pt x="6454" y="12131"/>
                    <a:pt x="6442" y="12143"/>
                    <a:pt x="6430" y="12143"/>
                  </a:cubicBezTo>
                  <a:cubicBezTo>
                    <a:pt x="6418" y="12143"/>
                    <a:pt x="6394" y="12155"/>
                    <a:pt x="6382" y="12155"/>
                  </a:cubicBezTo>
                  <a:cubicBezTo>
                    <a:pt x="6370" y="12155"/>
                    <a:pt x="6358" y="12179"/>
                    <a:pt x="6335" y="12179"/>
                  </a:cubicBezTo>
                  <a:cubicBezTo>
                    <a:pt x="6323" y="12179"/>
                    <a:pt x="6311" y="12190"/>
                    <a:pt x="6299" y="12190"/>
                  </a:cubicBezTo>
                  <a:cubicBezTo>
                    <a:pt x="6275" y="12190"/>
                    <a:pt x="6263" y="12202"/>
                    <a:pt x="6251" y="12202"/>
                  </a:cubicBezTo>
                  <a:cubicBezTo>
                    <a:pt x="6239" y="12202"/>
                    <a:pt x="6215" y="12214"/>
                    <a:pt x="6204" y="12214"/>
                  </a:cubicBezTo>
                  <a:cubicBezTo>
                    <a:pt x="6192" y="12214"/>
                    <a:pt x="6180" y="12238"/>
                    <a:pt x="6156" y="12238"/>
                  </a:cubicBezTo>
                  <a:cubicBezTo>
                    <a:pt x="6144" y="12238"/>
                    <a:pt x="6132" y="12250"/>
                    <a:pt x="6120" y="12250"/>
                  </a:cubicBezTo>
                  <a:cubicBezTo>
                    <a:pt x="6096" y="12250"/>
                    <a:pt x="6085" y="12262"/>
                    <a:pt x="6073" y="12262"/>
                  </a:cubicBezTo>
                  <a:cubicBezTo>
                    <a:pt x="6061" y="12262"/>
                    <a:pt x="6037" y="12274"/>
                    <a:pt x="6025" y="12274"/>
                  </a:cubicBezTo>
                  <a:cubicBezTo>
                    <a:pt x="6013" y="12274"/>
                    <a:pt x="6001" y="12298"/>
                    <a:pt x="5977" y="12298"/>
                  </a:cubicBezTo>
                  <a:cubicBezTo>
                    <a:pt x="5939" y="12221"/>
                    <a:pt x="5924" y="12214"/>
                    <a:pt x="5913" y="12214"/>
                  </a:cubicBezTo>
                  <a:cubicBezTo>
                    <a:pt x="5911" y="12214"/>
                    <a:pt x="5908" y="12214"/>
                    <a:pt x="5906" y="12214"/>
                  </a:cubicBezTo>
                  <a:cubicBezTo>
                    <a:pt x="5894" y="12214"/>
                    <a:pt x="5882" y="12238"/>
                    <a:pt x="5858" y="12238"/>
                  </a:cubicBezTo>
                  <a:cubicBezTo>
                    <a:pt x="5846" y="12238"/>
                    <a:pt x="5834" y="12250"/>
                    <a:pt x="5823" y="12250"/>
                  </a:cubicBezTo>
                  <a:cubicBezTo>
                    <a:pt x="5799" y="12250"/>
                    <a:pt x="5787" y="12262"/>
                    <a:pt x="5775" y="12262"/>
                  </a:cubicBezTo>
                  <a:cubicBezTo>
                    <a:pt x="5763" y="12262"/>
                    <a:pt x="5739" y="12262"/>
                    <a:pt x="5727" y="12274"/>
                  </a:cubicBezTo>
                  <a:cubicBezTo>
                    <a:pt x="5715" y="12274"/>
                    <a:pt x="5704" y="12298"/>
                    <a:pt x="5680" y="12298"/>
                  </a:cubicBezTo>
                  <a:cubicBezTo>
                    <a:pt x="5668" y="12298"/>
                    <a:pt x="5656" y="12298"/>
                    <a:pt x="5644" y="12309"/>
                  </a:cubicBezTo>
                  <a:cubicBezTo>
                    <a:pt x="5620" y="12309"/>
                    <a:pt x="5608" y="12321"/>
                    <a:pt x="5596" y="12321"/>
                  </a:cubicBezTo>
                  <a:cubicBezTo>
                    <a:pt x="5118" y="12433"/>
                    <a:pt x="4614" y="12482"/>
                    <a:pt x="4128" y="12482"/>
                  </a:cubicBezTo>
                  <a:cubicBezTo>
                    <a:pt x="3162" y="12482"/>
                    <a:pt x="2265" y="12289"/>
                    <a:pt x="1774" y="12012"/>
                  </a:cubicBezTo>
                  <a:cubicBezTo>
                    <a:pt x="774" y="11476"/>
                    <a:pt x="834" y="10000"/>
                    <a:pt x="917" y="9273"/>
                  </a:cubicBezTo>
                  <a:close/>
                  <a:moveTo>
                    <a:pt x="8156" y="11369"/>
                  </a:moveTo>
                  <a:lnTo>
                    <a:pt x="8156" y="11678"/>
                  </a:lnTo>
                  <a:cubicBezTo>
                    <a:pt x="8156" y="12309"/>
                    <a:pt x="8656" y="12810"/>
                    <a:pt x="9287" y="12810"/>
                  </a:cubicBezTo>
                  <a:lnTo>
                    <a:pt x="9644" y="12810"/>
                  </a:lnTo>
                  <a:cubicBezTo>
                    <a:pt x="10264" y="12810"/>
                    <a:pt x="10776" y="12309"/>
                    <a:pt x="10776" y="11678"/>
                  </a:cubicBezTo>
                  <a:lnTo>
                    <a:pt x="10776" y="11381"/>
                  </a:lnTo>
                  <a:lnTo>
                    <a:pt x="10811" y="11428"/>
                  </a:lnTo>
                  <a:lnTo>
                    <a:pt x="10859" y="11476"/>
                  </a:lnTo>
                  <a:lnTo>
                    <a:pt x="10907" y="11512"/>
                  </a:lnTo>
                  <a:lnTo>
                    <a:pt x="10954" y="11559"/>
                  </a:lnTo>
                  <a:lnTo>
                    <a:pt x="10990" y="11607"/>
                  </a:lnTo>
                  <a:lnTo>
                    <a:pt x="11038" y="11655"/>
                  </a:lnTo>
                  <a:lnTo>
                    <a:pt x="11085" y="11690"/>
                  </a:lnTo>
                  <a:lnTo>
                    <a:pt x="11133" y="11738"/>
                  </a:lnTo>
                  <a:lnTo>
                    <a:pt x="11168" y="11786"/>
                  </a:lnTo>
                  <a:lnTo>
                    <a:pt x="11216" y="11833"/>
                  </a:lnTo>
                  <a:lnTo>
                    <a:pt x="11264" y="11869"/>
                  </a:lnTo>
                  <a:lnTo>
                    <a:pt x="11311" y="11917"/>
                  </a:lnTo>
                  <a:cubicBezTo>
                    <a:pt x="11323" y="11928"/>
                    <a:pt x="11347" y="11952"/>
                    <a:pt x="11371" y="11964"/>
                  </a:cubicBezTo>
                  <a:cubicBezTo>
                    <a:pt x="11383" y="11976"/>
                    <a:pt x="11395" y="11976"/>
                    <a:pt x="11407" y="11988"/>
                  </a:cubicBezTo>
                  <a:cubicBezTo>
                    <a:pt x="11430" y="12012"/>
                    <a:pt x="11442" y="12012"/>
                    <a:pt x="11442" y="12024"/>
                  </a:cubicBezTo>
                  <a:cubicBezTo>
                    <a:pt x="11454" y="12036"/>
                    <a:pt x="11466" y="12048"/>
                    <a:pt x="11490" y="12048"/>
                  </a:cubicBezTo>
                  <a:cubicBezTo>
                    <a:pt x="11502" y="12071"/>
                    <a:pt x="11514" y="12071"/>
                    <a:pt x="11526" y="12083"/>
                  </a:cubicBezTo>
                  <a:cubicBezTo>
                    <a:pt x="11549" y="12095"/>
                    <a:pt x="11561" y="12095"/>
                    <a:pt x="11573" y="12107"/>
                  </a:cubicBezTo>
                  <a:cubicBezTo>
                    <a:pt x="11585" y="12131"/>
                    <a:pt x="11609" y="12131"/>
                    <a:pt x="11621" y="12143"/>
                  </a:cubicBezTo>
                  <a:cubicBezTo>
                    <a:pt x="11633" y="12155"/>
                    <a:pt x="11645" y="12155"/>
                    <a:pt x="11669" y="12167"/>
                  </a:cubicBezTo>
                  <a:cubicBezTo>
                    <a:pt x="11680" y="12190"/>
                    <a:pt x="11692" y="12190"/>
                    <a:pt x="11704" y="12202"/>
                  </a:cubicBezTo>
                  <a:cubicBezTo>
                    <a:pt x="11728" y="12214"/>
                    <a:pt x="11740" y="12214"/>
                    <a:pt x="11752" y="12226"/>
                  </a:cubicBezTo>
                  <a:cubicBezTo>
                    <a:pt x="11764" y="12250"/>
                    <a:pt x="11788" y="12250"/>
                    <a:pt x="11800" y="12262"/>
                  </a:cubicBezTo>
                  <a:cubicBezTo>
                    <a:pt x="11811" y="12274"/>
                    <a:pt x="11823" y="12274"/>
                    <a:pt x="11847" y="12286"/>
                  </a:cubicBezTo>
                  <a:cubicBezTo>
                    <a:pt x="11859" y="12309"/>
                    <a:pt x="11871" y="12309"/>
                    <a:pt x="11883" y="12321"/>
                  </a:cubicBezTo>
                  <a:cubicBezTo>
                    <a:pt x="11907" y="12333"/>
                    <a:pt x="11919" y="12333"/>
                    <a:pt x="11942" y="12345"/>
                  </a:cubicBezTo>
                  <a:cubicBezTo>
                    <a:pt x="11966" y="12369"/>
                    <a:pt x="11978" y="12369"/>
                    <a:pt x="11990" y="12381"/>
                  </a:cubicBezTo>
                  <a:cubicBezTo>
                    <a:pt x="12002" y="12393"/>
                    <a:pt x="12038" y="12393"/>
                    <a:pt x="12050" y="12405"/>
                  </a:cubicBezTo>
                  <a:cubicBezTo>
                    <a:pt x="12061" y="12429"/>
                    <a:pt x="12097" y="12429"/>
                    <a:pt x="12109" y="12440"/>
                  </a:cubicBezTo>
                  <a:cubicBezTo>
                    <a:pt x="12145" y="12452"/>
                    <a:pt x="12169" y="12464"/>
                    <a:pt x="12181" y="12464"/>
                  </a:cubicBezTo>
                  <a:cubicBezTo>
                    <a:pt x="12204" y="12464"/>
                    <a:pt x="12216" y="12488"/>
                    <a:pt x="12228" y="12488"/>
                  </a:cubicBezTo>
                  <a:cubicBezTo>
                    <a:pt x="12240" y="12500"/>
                    <a:pt x="12276" y="12500"/>
                    <a:pt x="12288" y="12512"/>
                  </a:cubicBezTo>
                  <a:cubicBezTo>
                    <a:pt x="12300" y="12512"/>
                    <a:pt x="12323" y="12524"/>
                    <a:pt x="12335" y="12524"/>
                  </a:cubicBezTo>
                  <a:cubicBezTo>
                    <a:pt x="12347" y="12548"/>
                    <a:pt x="12383" y="12548"/>
                    <a:pt x="12395" y="12560"/>
                  </a:cubicBezTo>
                  <a:cubicBezTo>
                    <a:pt x="12407" y="12560"/>
                    <a:pt x="12419" y="12571"/>
                    <a:pt x="12454" y="12571"/>
                  </a:cubicBezTo>
                  <a:cubicBezTo>
                    <a:pt x="12466" y="12595"/>
                    <a:pt x="12502" y="12595"/>
                    <a:pt x="12514" y="12607"/>
                  </a:cubicBezTo>
                  <a:cubicBezTo>
                    <a:pt x="12526" y="12607"/>
                    <a:pt x="12538" y="12619"/>
                    <a:pt x="12573" y="12619"/>
                  </a:cubicBezTo>
                  <a:cubicBezTo>
                    <a:pt x="12585" y="12631"/>
                    <a:pt x="12621" y="12631"/>
                    <a:pt x="12633" y="12631"/>
                  </a:cubicBezTo>
                  <a:cubicBezTo>
                    <a:pt x="12645" y="12631"/>
                    <a:pt x="12657" y="12655"/>
                    <a:pt x="12692" y="12655"/>
                  </a:cubicBezTo>
                  <a:cubicBezTo>
                    <a:pt x="12716" y="12667"/>
                    <a:pt x="12740" y="12667"/>
                    <a:pt x="12764" y="12667"/>
                  </a:cubicBezTo>
                  <a:cubicBezTo>
                    <a:pt x="12776" y="12667"/>
                    <a:pt x="12800" y="12679"/>
                    <a:pt x="12812" y="12679"/>
                  </a:cubicBezTo>
                  <a:cubicBezTo>
                    <a:pt x="12835" y="12690"/>
                    <a:pt x="12871" y="12690"/>
                    <a:pt x="12895" y="12714"/>
                  </a:cubicBezTo>
                  <a:cubicBezTo>
                    <a:pt x="12919" y="12714"/>
                    <a:pt x="12919" y="12714"/>
                    <a:pt x="12931" y="12726"/>
                  </a:cubicBezTo>
                  <a:cubicBezTo>
                    <a:pt x="12621" y="14226"/>
                    <a:pt x="11288" y="15119"/>
                    <a:pt x="9478" y="15119"/>
                  </a:cubicBezTo>
                  <a:cubicBezTo>
                    <a:pt x="7644" y="15119"/>
                    <a:pt x="6335" y="14226"/>
                    <a:pt x="5977" y="12774"/>
                  </a:cubicBezTo>
                  <a:cubicBezTo>
                    <a:pt x="6025" y="12750"/>
                    <a:pt x="6061" y="12750"/>
                    <a:pt x="6096" y="12738"/>
                  </a:cubicBezTo>
                  <a:cubicBezTo>
                    <a:pt x="6120" y="12738"/>
                    <a:pt x="6132" y="12738"/>
                    <a:pt x="6132" y="12726"/>
                  </a:cubicBezTo>
                  <a:cubicBezTo>
                    <a:pt x="6156" y="12714"/>
                    <a:pt x="6192" y="12714"/>
                    <a:pt x="6215" y="12690"/>
                  </a:cubicBezTo>
                  <a:cubicBezTo>
                    <a:pt x="6227" y="12690"/>
                    <a:pt x="6251" y="12679"/>
                    <a:pt x="6263" y="12679"/>
                  </a:cubicBezTo>
                  <a:cubicBezTo>
                    <a:pt x="6299" y="12667"/>
                    <a:pt x="6323" y="12667"/>
                    <a:pt x="6335" y="12643"/>
                  </a:cubicBezTo>
                  <a:cubicBezTo>
                    <a:pt x="6346" y="12643"/>
                    <a:pt x="6370" y="12631"/>
                    <a:pt x="6382" y="12631"/>
                  </a:cubicBezTo>
                  <a:cubicBezTo>
                    <a:pt x="6418" y="12619"/>
                    <a:pt x="6430" y="12619"/>
                    <a:pt x="6454" y="12607"/>
                  </a:cubicBezTo>
                  <a:cubicBezTo>
                    <a:pt x="6466" y="12607"/>
                    <a:pt x="6489" y="12583"/>
                    <a:pt x="6501" y="12583"/>
                  </a:cubicBezTo>
                  <a:cubicBezTo>
                    <a:pt x="6525" y="12571"/>
                    <a:pt x="6561" y="12571"/>
                    <a:pt x="6573" y="12560"/>
                  </a:cubicBezTo>
                  <a:cubicBezTo>
                    <a:pt x="6585" y="12560"/>
                    <a:pt x="6608" y="12548"/>
                    <a:pt x="6608" y="12548"/>
                  </a:cubicBezTo>
                  <a:lnTo>
                    <a:pt x="6692" y="12500"/>
                  </a:lnTo>
                  <a:cubicBezTo>
                    <a:pt x="6692" y="12500"/>
                    <a:pt x="6704" y="12500"/>
                    <a:pt x="6704" y="12488"/>
                  </a:cubicBezTo>
                  <a:cubicBezTo>
                    <a:pt x="6787" y="12452"/>
                    <a:pt x="6858" y="12405"/>
                    <a:pt x="6930" y="12381"/>
                  </a:cubicBezTo>
                  <a:cubicBezTo>
                    <a:pt x="6942" y="12381"/>
                    <a:pt x="6942" y="12369"/>
                    <a:pt x="6942" y="12369"/>
                  </a:cubicBezTo>
                  <a:cubicBezTo>
                    <a:pt x="6977" y="12345"/>
                    <a:pt x="7001" y="12333"/>
                    <a:pt x="7025" y="12321"/>
                  </a:cubicBezTo>
                  <a:cubicBezTo>
                    <a:pt x="7037" y="12321"/>
                    <a:pt x="7037" y="12309"/>
                    <a:pt x="7049" y="12309"/>
                  </a:cubicBezTo>
                  <a:cubicBezTo>
                    <a:pt x="7085" y="12286"/>
                    <a:pt x="7097" y="12274"/>
                    <a:pt x="7120" y="12262"/>
                  </a:cubicBezTo>
                  <a:cubicBezTo>
                    <a:pt x="7144" y="12262"/>
                    <a:pt x="7144" y="12250"/>
                    <a:pt x="7156" y="12250"/>
                  </a:cubicBezTo>
                  <a:cubicBezTo>
                    <a:pt x="7180" y="12226"/>
                    <a:pt x="7204" y="12214"/>
                    <a:pt x="7228" y="12202"/>
                  </a:cubicBezTo>
                  <a:cubicBezTo>
                    <a:pt x="7239" y="12202"/>
                    <a:pt x="7239" y="12190"/>
                    <a:pt x="7263" y="12190"/>
                  </a:cubicBezTo>
                  <a:cubicBezTo>
                    <a:pt x="7287" y="12167"/>
                    <a:pt x="7299" y="12155"/>
                    <a:pt x="7335" y="12143"/>
                  </a:cubicBezTo>
                  <a:cubicBezTo>
                    <a:pt x="7347" y="12143"/>
                    <a:pt x="7347" y="12131"/>
                    <a:pt x="7358" y="12131"/>
                  </a:cubicBezTo>
                  <a:cubicBezTo>
                    <a:pt x="7394" y="12107"/>
                    <a:pt x="7406" y="12095"/>
                    <a:pt x="7442" y="12071"/>
                  </a:cubicBezTo>
                  <a:cubicBezTo>
                    <a:pt x="7442" y="12071"/>
                    <a:pt x="7454" y="12071"/>
                    <a:pt x="7454" y="12048"/>
                  </a:cubicBezTo>
                  <a:cubicBezTo>
                    <a:pt x="7478" y="12036"/>
                    <a:pt x="7513" y="12012"/>
                    <a:pt x="7537" y="11976"/>
                  </a:cubicBezTo>
                  <a:cubicBezTo>
                    <a:pt x="7573" y="11952"/>
                    <a:pt x="7620" y="11917"/>
                    <a:pt x="7644" y="11905"/>
                  </a:cubicBezTo>
                  <a:lnTo>
                    <a:pt x="7656" y="11893"/>
                  </a:lnTo>
                  <a:cubicBezTo>
                    <a:pt x="7692" y="11869"/>
                    <a:pt x="7716" y="11845"/>
                    <a:pt x="7739" y="11809"/>
                  </a:cubicBezTo>
                  <a:lnTo>
                    <a:pt x="7763" y="11786"/>
                  </a:lnTo>
                  <a:lnTo>
                    <a:pt x="7823" y="11726"/>
                  </a:lnTo>
                  <a:lnTo>
                    <a:pt x="7859" y="11690"/>
                  </a:lnTo>
                  <a:lnTo>
                    <a:pt x="7918" y="11631"/>
                  </a:lnTo>
                  <a:lnTo>
                    <a:pt x="7942" y="11607"/>
                  </a:lnTo>
                  <a:cubicBezTo>
                    <a:pt x="7954" y="11595"/>
                    <a:pt x="7978" y="11559"/>
                    <a:pt x="8001" y="11547"/>
                  </a:cubicBezTo>
                  <a:cubicBezTo>
                    <a:pt x="8013" y="11536"/>
                    <a:pt x="8013" y="11512"/>
                    <a:pt x="8037" y="11512"/>
                  </a:cubicBezTo>
                  <a:cubicBezTo>
                    <a:pt x="8049" y="11500"/>
                    <a:pt x="8061" y="11476"/>
                    <a:pt x="8085" y="11452"/>
                  </a:cubicBezTo>
                  <a:cubicBezTo>
                    <a:pt x="8097" y="11440"/>
                    <a:pt x="8097" y="11428"/>
                    <a:pt x="8109" y="11428"/>
                  </a:cubicBezTo>
                  <a:cubicBezTo>
                    <a:pt x="8120" y="11417"/>
                    <a:pt x="8144" y="11381"/>
                    <a:pt x="8156" y="11369"/>
                  </a:cubicBezTo>
                  <a:close/>
                  <a:moveTo>
                    <a:pt x="5063" y="0"/>
                  </a:moveTo>
                  <a:cubicBezTo>
                    <a:pt x="4774" y="0"/>
                    <a:pt x="4491" y="48"/>
                    <a:pt x="4227" y="129"/>
                  </a:cubicBezTo>
                  <a:cubicBezTo>
                    <a:pt x="3679" y="308"/>
                    <a:pt x="3156" y="653"/>
                    <a:pt x="2798" y="1070"/>
                  </a:cubicBezTo>
                  <a:cubicBezTo>
                    <a:pt x="2489" y="1439"/>
                    <a:pt x="2310" y="1856"/>
                    <a:pt x="2310" y="2261"/>
                  </a:cubicBezTo>
                  <a:cubicBezTo>
                    <a:pt x="1298" y="2427"/>
                    <a:pt x="655" y="3201"/>
                    <a:pt x="500" y="4451"/>
                  </a:cubicBezTo>
                  <a:cubicBezTo>
                    <a:pt x="429" y="5154"/>
                    <a:pt x="548" y="5654"/>
                    <a:pt x="881" y="5999"/>
                  </a:cubicBezTo>
                  <a:cubicBezTo>
                    <a:pt x="250" y="6594"/>
                    <a:pt x="143" y="7297"/>
                    <a:pt x="191" y="7797"/>
                  </a:cubicBezTo>
                  <a:cubicBezTo>
                    <a:pt x="239" y="8249"/>
                    <a:pt x="381" y="8619"/>
                    <a:pt x="465" y="8797"/>
                  </a:cubicBezTo>
                  <a:cubicBezTo>
                    <a:pt x="358" y="9321"/>
                    <a:pt x="0" y="11643"/>
                    <a:pt x="1536" y="12476"/>
                  </a:cubicBezTo>
                  <a:cubicBezTo>
                    <a:pt x="2096" y="12774"/>
                    <a:pt x="3084" y="12988"/>
                    <a:pt x="4168" y="12988"/>
                  </a:cubicBezTo>
                  <a:cubicBezTo>
                    <a:pt x="4584" y="12988"/>
                    <a:pt x="5001" y="12964"/>
                    <a:pt x="5418" y="12893"/>
                  </a:cubicBezTo>
                  <a:lnTo>
                    <a:pt x="5418" y="15310"/>
                  </a:lnTo>
                  <a:lnTo>
                    <a:pt x="5965" y="15310"/>
                  </a:lnTo>
                  <a:lnTo>
                    <a:pt x="5965" y="14036"/>
                  </a:lnTo>
                  <a:cubicBezTo>
                    <a:pt x="6096" y="14226"/>
                    <a:pt x="6251" y="14393"/>
                    <a:pt x="6418" y="14560"/>
                  </a:cubicBezTo>
                  <a:lnTo>
                    <a:pt x="6418" y="16370"/>
                  </a:lnTo>
                  <a:lnTo>
                    <a:pt x="6966" y="16370"/>
                  </a:lnTo>
                  <a:lnTo>
                    <a:pt x="6966" y="14988"/>
                  </a:lnTo>
                  <a:cubicBezTo>
                    <a:pt x="7204" y="15131"/>
                    <a:pt x="7454" y="15250"/>
                    <a:pt x="7739" y="15357"/>
                  </a:cubicBezTo>
                  <a:lnTo>
                    <a:pt x="7739" y="16881"/>
                  </a:lnTo>
                  <a:lnTo>
                    <a:pt x="8287" y="16881"/>
                  </a:lnTo>
                  <a:lnTo>
                    <a:pt x="8287" y="15524"/>
                  </a:lnTo>
                  <a:cubicBezTo>
                    <a:pt x="8585" y="15584"/>
                    <a:pt x="8882" y="15631"/>
                    <a:pt x="9216" y="15643"/>
                  </a:cubicBezTo>
                  <a:lnTo>
                    <a:pt x="9216" y="17203"/>
                  </a:lnTo>
                  <a:lnTo>
                    <a:pt x="9764" y="17203"/>
                  </a:lnTo>
                  <a:lnTo>
                    <a:pt x="9764" y="15643"/>
                  </a:lnTo>
                  <a:cubicBezTo>
                    <a:pt x="10073" y="15631"/>
                    <a:pt x="10383" y="15584"/>
                    <a:pt x="10680" y="15524"/>
                  </a:cubicBezTo>
                  <a:lnTo>
                    <a:pt x="10680" y="16881"/>
                  </a:lnTo>
                  <a:lnTo>
                    <a:pt x="11240" y="16881"/>
                  </a:lnTo>
                  <a:lnTo>
                    <a:pt x="11240" y="15357"/>
                  </a:lnTo>
                  <a:cubicBezTo>
                    <a:pt x="11502" y="15250"/>
                    <a:pt x="11776" y="15131"/>
                    <a:pt x="12014" y="14988"/>
                  </a:cubicBezTo>
                  <a:lnTo>
                    <a:pt x="12014" y="16370"/>
                  </a:lnTo>
                  <a:lnTo>
                    <a:pt x="12562" y="16370"/>
                  </a:lnTo>
                  <a:lnTo>
                    <a:pt x="12562" y="14560"/>
                  </a:lnTo>
                  <a:cubicBezTo>
                    <a:pt x="12728" y="14393"/>
                    <a:pt x="12871" y="14226"/>
                    <a:pt x="13002" y="14048"/>
                  </a:cubicBezTo>
                  <a:lnTo>
                    <a:pt x="13002" y="15310"/>
                  </a:lnTo>
                  <a:lnTo>
                    <a:pt x="13562" y="15310"/>
                  </a:lnTo>
                  <a:lnTo>
                    <a:pt x="13562" y="12893"/>
                  </a:lnTo>
                  <a:cubicBezTo>
                    <a:pt x="13978" y="12964"/>
                    <a:pt x="14407" y="12988"/>
                    <a:pt x="14812" y="12988"/>
                  </a:cubicBezTo>
                  <a:cubicBezTo>
                    <a:pt x="15895" y="12988"/>
                    <a:pt x="16872" y="12774"/>
                    <a:pt x="17443" y="12476"/>
                  </a:cubicBezTo>
                  <a:cubicBezTo>
                    <a:pt x="18991" y="11643"/>
                    <a:pt x="18622" y="9321"/>
                    <a:pt x="18515" y="8797"/>
                  </a:cubicBezTo>
                  <a:cubicBezTo>
                    <a:pt x="18586" y="8630"/>
                    <a:pt x="18753" y="8261"/>
                    <a:pt x="18777" y="7797"/>
                  </a:cubicBezTo>
                  <a:cubicBezTo>
                    <a:pt x="18824" y="7297"/>
                    <a:pt x="18729" y="6594"/>
                    <a:pt x="18110" y="5999"/>
                  </a:cubicBezTo>
                  <a:cubicBezTo>
                    <a:pt x="18443" y="5654"/>
                    <a:pt x="18562" y="5154"/>
                    <a:pt x="18479" y="4451"/>
                  </a:cubicBezTo>
                  <a:cubicBezTo>
                    <a:pt x="18288" y="2796"/>
                    <a:pt x="17336" y="2356"/>
                    <a:pt x="16622" y="2249"/>
                  </a:cubicBezTo>
                  <a:cubicBezTo>
                    <a:pt x="16610" y="1844"/>
                    <a:pt x="16443" y="1439"/>
                    <a:pt x="16133" y="1070"/>
                  </a:cubicBezTo>
                  <a:cubicBezTo>
                    <a:pt x="15776" y="653"/>
                    <a:pt x="15252" y="308"/>
                    <a:pt x="14705" y="129"/>
                  </a:cubicBezTo>
                  <a:cubicBezTo>
                    <a:pt x="14444" y="49"/>
                    <a:pt x="14163" y="2"/>
                    <a:pt x="13876" y="2"/>
                  </a:cubicBezTo>
                  <a:cubicBezTo>
                    <a:pt x="13065" y="2"/>
                    <a:pt x="12211" y="377"/>
                    <a:pt x="11657" y="1415"/>
                  </a:cubicBezTo>
                  <a:cubicBezTo>
                    <a:pt x="10961" y="1183"/>
                    <a:pt x="10245" y="1044"/>
                    <a:pt x="9517" y="1044"/>
                  </a:cubicBezTo>
                  <a:cubicBezTo>
                    <a:pt x="9460" y="1044"/>
                    <a:pt x="9404" y="1044"/>
                    <a:pt x="9347" y="1046"/>
                  </a:cubicBezTo>
                  <a:cubicBezTo>
                    <a:pt x="8632" y="1058"/>
                    <a:pt x="7942" y="1177"/>
                    <a:pt x="7275" y="1415"/>
                  </a:cubicBezTo>
                  <a:cubicBezTo>
                    <a:pt x="6714" y="372"/>
                    <a:pt x="5869" y="0"/>
                    <a:pt x="50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9"/>
            <p:cNvSpPr/>
            <p:nvPr/>
          </p:nvSpPr>
          <p:spPr>
            <a:xfrm>
              <a:off x="5001800" y="3772325"/>
              <a:ext cx="14025" cy="13700"/>
            </a:xfrm>
            <a:custGeom>
              <a:avLst/>
              <a:gdLst/>
              <a:ahLst/>
              <a:cxnLst/>
              <a:rect l="l" t="t" r="r" b="b"/>
              <a:pathLst>
                <a:path w="561" h="548" extrusionOk="0">
                  <a:moveTo>
                    <a:pt x="1" y="0"/>
                  </a:moveTo>
                  <a:lnTo>
                    <a:pt x="1"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9"/>
            <p:cNvSpPr/>
            <p:nvPr/>
          </p:nvSpPr>
          <p:spPr>
            <a:xfrm>
              <a:off x="4958650" y="3738100"/>
              <a:ext cx="14000" cy="13700"/>
            </a:xfrm>
            <a:custGeom>
              <a:avLst/>
              <a:gdLst/>
              <a:ahLst/>
              <a:cxnLst/>
              <a:rect l="l" t="t" r="r" b="b"/>
              <a:pathLst>
                <a:path w="560" h="548" extrusionOk="0">
                  <a:moveTo>
                    <a:pt x="0" y="0"/>
                  </a:moveTo>
                  <a:lnTo>
                    <a:pt x="0"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9" name="Google Shape;11779;p79"/>
          <p:cNvGrpSpPr/>
          <p:nvPr/>
        </p:nvGrpSpPr>
        <p:grpSpPr>
          <a:xfrm>
            <a:off x="4040266" y="3294867"/>
            <a:ext cx="286976" cy="516767"/>
            <a:chOff x="3525725" y="3362150"/>
            <a:chExt cx="258700" cy="465850"/>
          </a:xfrm>
        </p:grpSpPr>
        <p:sp>
          <p:nvSpPr>
            <p:cNvPr id="11780" name="Google Shape;11780;p79"/>
            <p:cNvSpPr/>
            <p:nvPr/>
          </p:nvSpPr>
          <p:spPr>
            <a:xfrm>
              <a:off x="3656400" y="3362150"/>
              <a:ext cx="112250" cy="112550"/>
            </a:xfrm>
            <a:custGeom>
              <a:avLst/>
              <a:gdLst/>
              <a:ahLst/>
              <a:cxnLst/>
              <a:rect l="l" t="t" r="r" b="b"/>
              <a:pathLst>
                <a:path w="4490" h="4502" extrusionOk="0">
                  <a:moveTo>
                    <a:pt x="2251" y="560"/>
                  </a:moveTo>
                  <a:cubicBezTo>
                    <a:pt x="3179" y="560"/>
                    <a:pt x="3941" y="1310"/>
                    <a:pt x="3941" y="2251"/>
                  </a:cubicBezTo>
                  <a:cubicBezTo>
                    <a:pt x="3941" y="3191"/>
                    <a:pt x="3179" y="3941"/>
                    <a:pt x="2251" y="3941"/>
                  </a:cubicBezTo>
                  <a:cubicBezTo>
                    <a:pt x="1310" y="3941"/>
                    <a:pt x="548" y="3191"/>
                    <a:pt x="548" y="2251"/>
                  </a:cubicBezTo>
                  <a:cubicBezTo>
                    <a:pt x="548" y="1310"/>
                    <a:pt x="1310" y="560"/>
                    <a:pt x="2251" y="560"/>
                  </a:cubicBezTo>
                  <a:close/>
                  <a:moveTo>
                    <a:pt x="2251" y="1"/>
                  </a:moveTo>
                  <a:cubicBezTo>
                    <a:pt x="1012" y="1"/>
                    <a:pt x="0" y="1013"/>
                    <a:pt x="0" y="2251"/>
                  </a:cubicBezTo>
                  <a:cubicBezTo>
                    <a:pt x="0" y="3501"/>
                    <a:pt x="1001" y="4501"/>
                    <a:pt x="2251" y="4501"/>
                  </a:cubicBezTo>
                  <a:cubicBezTo>
                    <a:pt x="3477" y="4501"/>
                    <a:pt x="4489" y="3489"/>
                    <a:pt x="4489" y="2251"/>
                  </a:cubicBezTo>
                  <a:cubicBezTo>
                    <a:pt x="4489" y="1013"/>
                    <a:pt x="3477" y="1"/>
                    <a:pt x="2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9"/>
            <p:cNvSpPr/>
            <p:nvPr/>
          </p:nvSpPr>
          <p:spPr>
            <a:xfrm>
              <a:off x="3616225" y="3371375"/>
              <a:ext cx="13100" cy="14025"/>
            </a:xfrm>
            <a:custGeom>
              <a:avLst/>
              <a:gdLst/>
              <a:ahLst/>
              <a:cxnLst/>
              <a:rect l="l" t="t" r="r" b="b"/>
              <a:pathLst>
                <a:path w="524" h="561" extrusionOk="0">
                  <a:moveTo>
                    <a:pt x="0" y="1"/>
                  </a:moveTo>
                  <a:lnTo>
                    <a:pt x="0" y="560"/>
                  </a:lnTo>
                  <a:lnTo>
                    <a:pt x="524" y="560"/>
                  </a:lnTo>
                  <a:lnTo>
                    <a:pt x="52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9"/>
            <p:cNvSpPr/>
            <p:nvPr/>
          </p:nvSpPr>
          <p:spPr>
            <a:xfrm>
              <a:off x="3689150" y="3395500"/>
              <a:ext cx="46450" cy="46450"/>
            </a:xfrm>
            <a:custGeom>
              <a:avLst/>
              <a:gdLst/>
              <a:ahLst/>
              <a:cxnLst/>
              <a:rect l="l" t="t" r="r" b="b"/>
              <a:pathLst>
                <a:path w="1858" h="1858" extrusionOk="0">
                  <a:moveTo>
                    <a:pt x="1310" y="548"/>
                  </a:moveTo>
                  <a:lnTo>
                    <a:pt x="1310" y="1310"/>
                  </a:lnTo>
                  <a:lnTo>
                    <a:pt x="548" y="1310"/>
                  </a:lnTo>
                  <a:lnTo>
                    <a:pt x="548" y="548"/>
                  </a:lnTo>
                  <a:close/>
                  <a:moveTo>
                    <a:pt x="0" y="0"/>
                  </a:moveTo>
                  <a:lnTo>
                    <a:pt x="0" y="1857"/>
                  </a:lnTo>
                  <a:lnTo>
                    <a:pt x="1857" y="1857"/>
                  </a:lnTo>
                  <a:lnTo>
                    <a:pt x="185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9"/>
            <p:cNvSpPr/>
            <p:nvPr/>
          </p:nvSpPr>
          <p:spPr>
            <a:xfrm>
              <a:off x="3682600" y="3479725"/>
              <a:ext cx="13100" cy="14025"/>
            </a:xfrm>
            <a:custGeom>
              <a:avLst/>
              <a:gdLst/>
              <a:ahLst/>
              <a:cxnLst/>
              <a:rect l="l" t="t" r="r" b="b"/>
              <a:pathLst>
                <a:path w="524" h="561" extrusionOk="0">
                  <a:moveTo>
                    <a:pt x="0" y="0"/>
                  </a:moveTo>
                  <a:lnTo>
                    <a:pt x="0" y="560"/>
                  </a:lnTo>
                  <a:lnTo>
                    <a:pt x="524" y="560"/>
                  </a:lnTo>
                  <a:lnTo>
                    <a:pt x="5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9"/>
            <p:cNvSpPr/>
            <p:nvPr/>
          </p:nvSpPr>
          <p:spPr>
            <a:xfrm>
              <a:off x="3525725" y="3505025"/>
              <a:ext cx="13125" cy="14025"/>
            </a:xfrm>
            <a:custGeom>
              <a:avLst/>
              <a:gdLst/>
              <a:ahLst/>
              <a:cxnLst/>
              <a:rect l="l" t="t" r="r" b="b"/>
              <a:pathLst>
                <a:path w="525" h="561" extrusionOk="0">
                  <a:moveTo>
                    <a:pt x="1" y="0"/>
                  </a:moveTo>
                  <a:lnTo>
                    <a:pt x="1" y="560"/>
                  </a:lnTo>
                  <a:lnTo>
                    <a:pt x="524" y="560"/>
                  </a:lnTo>
                  <a:lnTo>
                    <a:pt x="5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9"/>
            <p:cNvSpPr/>
            <p:nvPr/>
          </p:nvSpPr>
          <p:spPr>
            <a:xfrm>
              <a:off x="3622750" y="3607425"/>
              <a:ext cx="69400" cy="87225"/>
            </a:xfrm>
            <a:custGeom>
              <a:avLst/>
              <a:gdLst/>
              <a:ahLst/>
              <a:cxnLst/>
              <a:rect l="l" t="t" r="r" b="b"/>
              <a:pathLst>
                <a:path w="2776" h="3489" extrusionOk="0">
                  <a:moveTo>
                    <a:pt x="406" y="0"/>
                  </a:moveTo>
                  <a:lnTo>
                    <a:pt x="61" y="429"/>
                  </a:lnTo>
                  <a:lnTo>
                    <a:pt x="1108" y="1262"/>
                  </a:lnTo>
                  <a:lnTo>
                    <a:pt x="1108" y="1322"/>
                  </a:lnTo>
                  <a:lnTo>
                    <a:pt x="465" y="1322"/>
                  </a:lnTo>
                  <a:lnTo>
                    <a:pt x="465" y="1881"/>
                  </a:lnTo>
                  <a:lnTo>
                    <a:pt x="1108" y="1881"/>
                  </a:lnTo>
                  <a:lnTo>
                    <a:pt x="1108" y="2251"/>
                  </a:lnTo>
                  <a:lnTo>
                    <a:pt x="1" y="2251"/>
                  </a:lnTo>
                  <a:lnTo>
                    <a:pt x="1" y="2798"/>
                  </a:lnTo>
                  <a:lnTo>
                    <a:pt x="1108" y="2798"/>
                  </a:lnTo>
                  <a:lnTo>
                    <a:pt x="1108" y="3489"/>
                  </a:lnTo>
                  <a:lnTo>
                    <a:pt x="1668" y="3489"/>
                  </a:lnTo>
                  <a:lnTo>
                    <a:pt x="1668" y="2798"/>
                  </a:lnTo>
                  <a:lnTo>
                    <a:pt x="2775" y="2798"/>
                  </a:lnTo>
                  <a:lnTo>
                    <a:pt x="2775" y="2251"/>
                  </a:lnTo>
                  <a:lnTo>
                    <a:pt x="1668" y="2251"/>
                  </a:lnTo>
                  <a:lnTo>
                    <a:pt x="1668" y="1881"/>
                  </a:lnTo>
                  <a:lnTo>
                    <a:pt x="2311" y="1881"/>
                  </a:lnTo>
                  <a:lnTo>
                    <a:pt x="2311" y="1322"/>
                  </a:lnTo>
                  <a:lnTo>
                    <a:pt x="1668" y="1322"/>
                  </a:lnTo>
                  <a:lnTo>
                    <a:pt x="1668" y="1262"/>
                  </a:lnTo>
                  <a:lnTo>
                    <a:pt x="2716" y="429"/>
                  </a:lnTo>
                  <a:lnTo>
                    <a:pt x="2370" y="0"/>
                  </a:lnTo>
                  <a:lnTo>
                    <a:pt x="1394" y="774"/>
                  </a:lnTo>
                  <a:lnTo>
                    <a:pt x="4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9"/>
            <p:cNvSpPr/>
            <p:nvPr/>
          </p:nvSpPr>
          <p:spPr>
            <a:xfrm>
              <a:off x="3551925" y="3417800"/>
              <a:ext cx="209275" cy="410200"/>
            </a:xfrm>
            <a:custGeom>
              <a:avLst/>
              <a:gdLst/>
              <a:ahLst/>
              <a:cxnLst/>
              <a:rect l="l" t="t" r="r" b="b"/>
              <a:pathLst>
                <a:path w="8371" h="16408" extrusionOk="0">
                  <a:moveTo>
                    <a:pt x="2239" y="549"/>
                  </a:moveTo>
                  <a:cubicBezTo>
                    <a:pt x="3179" y="549"/>
                    <a:pt x="3941" y="1311"/>
                    <a:pt x="3941" y="2239"/>
                  </a:cubicBezTo>
                  <a:cubicBezTo>
                    <a:pt x="3941" y="2620"/>
                    <a:pt x="3822" y="2978"/>
                    <a:pt x="3596" y="3275"/>
                  </a:cubicBezTo>
                  <a:lnTo>
                    <a:pt x="1096" y="3275"/>
                  </a:lnTo>
                  <a:lnTo>
                    <a:pt x="1012" y="3430"/>
                  </a:lnTo>
                  <a:cubicBezTo>
                    <a:pt x="727" y="3109"/>
                    <a:pt x="548" y="2692"/>
                    <a:pt x="548" y="2239"/>
                  </a:cubicBezTo>
                  <a:cubicBezTo>
                    <a:pt x="548" y="1311"/>
                    <a:pt x="1310" y="549"/>
                    <a:pt x="2239" y="549"/>
                  </a:cubicBezTo>
                  <a:close/>
                  <a:moveTo>
                    <a:pt x="7001" y="3823"/>
                  </a:moveTo>
                  <a:lnTo>
                    <a:pt x="7585" y="4894"/>
                  </a:lnTo>
                  <a:lnTo>
                    <a:pt x="869" y="4894"/>
                  </a:lnTo>
                  <a:lnTo>
                    <a:pt x="1274" y="4132"/>
                  </a:lnTo>
                  <a:lnTo>
                    <a:pt x="1441" y="3823"/>
                  </a:lnTo>
                  <a:close/>
                  <a:moveTo>
                    <a:pt x="7799" y="5442"/>
                  </a:moveTo>
                  <a:lnTo>
                    <a:pt x="7799" y="13122"/>
                  </a:lnTo>
                  <a:lnTo>
                    <a:pt x="655" y="13122"/>
                  </a:lnTo>
                  <a:lnTo>
                    <a:pt x="655" y="5442"/>
                  </a:lnTo>
                  <a:close/>
                  <a:moveTo>
                    <a:pt x="7799" y="13669"/>
                  </a:moveTo>
                  <a:lnTo>
                    <a:pt x="7799" y="14146"/>
                  </a:lnTo>
                  <a:lnTo>
                    <a:pt x="655" y="14146"/>
                  </a:lnTo>
                  <a:lnTo>
                    <a:pt x="655" y="13669"/>
                  </a:lnTo>
                  <a:close/>
                  <a:moveTo>
                    <a:pt x="7799" y="14681"/>
                  </a:moveTo>
                  <a:lnTo>
                    <a:pt x="7799" y="15860"/>
                  </a:lnTo>
                  <a:lnTo>
                    <a:pt x="655" y="15860"/>
                  </a:lnTo>
                  <a:lnTo>
                    <a:pt x="655" y="14681"/>
                  </a:lnTo>
                  <a:close/>
                  <a:moveTo>
                    <a:pt x="2239" y="1"/>
                  </a:moveTo>
                  <a:cubicBezTo>
                    <a:pt x="1012" y="1"/>
                    <a:pt x="0" y="1013"/>
                    <a:pt x="0" y="2239"/>
                  </a:cubicBezTo>
                  <a:cubicBezTo>
                    <a:pt x="0" y="2882"/>
                    <a:pt x="274" y="3489"/>
                    <a:pt x="750" y="3930"/>
                  </a:cubicBezTo>
                  <a:lnTo>
                    <a:pt x="238" y="4894"/>
                  </a:lnTo>
                  <a:lnTo>
                    <a:pt x="96" y="4894"/>
                  </a:lnTo>
                  <a:lnTo>
                    <a:pt x="96" y="5144"/>
                  </a:lnTo>
                  <a:lnTo>
                    <a:pt x="96" y="5192"/>
                  </a:lnTo>
                  <a:lnTo>
                    <a:pt x="96" y="13110"/>
                  </a:lnTo>
                  <a:lnTo>
                    <a:pt x="84" y="13110"/>
                  </a:lnTo>
                  <a:lnTo>
                    <a:pt x="84" y="14681"/>
                  </a:lnTo>
                  <a:lnTo>
                    <a:pt x="96" y="14681"/>
                  </a:lnTo>
                  <a:lnTo>
                    <a:pt x="96" y="16408"/>
                  </a:lnTo>
                  <a:lnTo>
                    <a:pt x="8358" y="16408"/>
                  </a:lnTo>
                  <a:lnTo>
                    <a:pt x="8358" y="14681"/>
                  </a:lnTo>
                  <a:lnTo>
                    <a:pt x="8370" y="14681"/>
                  </a:lnTo>
                  <a:lnTo>
                    <a:pt x="8370" y="13110"/>
                  </a:lnTo>
                  <a:lnTo>
                    <a:pt x="8358" y="13110"/>
                  </a:lnTo>
                  <a:lnTo>
                    <a:pt x="8347" y="5192"/>
                  </a:lnTo>
                  <a:lnTo>
                    <a:pt x="8347" y="5144"/>
                  </a:lnTo>
                  <a:lnTo>
                    <a:pt x="8347" y="4894"/>
                  </a:lnTo>
                  <a:lnTo>
                    <a:pt x="8216" y="4894"/>
                  </a:lnTo>
                  <a:lnTo>
                    <a:pt x="7335" y="3275"/>
                  </a:lnTo>
                  <a:lnTo>
                    <a:pt x="4251" y="3275"/>
                  </a:lnTo>
                  <a:cubicBezTo>
                    <a:pt x="4418" y="2954"/>
                    <a:pt x="4489" y="2597"/>
                    <a:pt x="4489" y="2239"/>
                  </a:cubicBezTo>
                  <a:cubicBezTo>
                    <a:pt x="4489" y="1013"/>
                    <a:pt x="3477" y="1"/>
                    <a:pt x="2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9"/>
            <p:cNvSpPr/>
            <p:nvPr/>
          </p:nvSpPr>
          <p:spPr>
            <a:xfrm>
              <a:off x="3753425" y="3482100"/>
              <a:ext cx="29200" cy="28900"/>
            </a:xfrm>
            <a:custGeom>
              <a:avLst/>
              <a:gdLst/>
              <a:ahLst/>
              <a:cxnLst/>
              <a:rect l="l" t="t" r="r" b="b"/>
              <a:pathLst>
                <a:path w="1168" h="1156" extrusionOk="0">
                  <a:moveTo>
                    <a:pt x="298" y="1"/>
                  </a:moveTo>
                  <a:lnTo>
                    <a:pt x="298" y="298"/>
                  </a:lnTo>
                  <a:lnTo>
                    <a:pt x="1" y="298"/>
                  </a:lnTo>
                  <a:lnTo>
                    <a:pt x="1" y="858"/>
                  </a:lnTo>
                  <a:lnTo>
                    <a:pt x="298" y="858"/>
                  </a:lnTo>
                  <a:lnTo>
                    <a:pt x="298" y="1156"/>
                  </a:lnTo>
                  <a:lnTo>
                    <a:pt x="846" y="1156"/>
                  </a:lnTo>
                  <a:lnTo>
                    <a:pt x="846" y="858"/>
                  </a:lnTo>
                  <a:lnTo>
                    <a:pt x="1168" y="858"/>
                  </a:lnTo>
                  <a:lnTo>
                    <a:pt x="1168" y="298"/>
                  </a:lnTo>
                  <a:lnTo>
                    <a:pt x="846" y="298"/>
                  </a:lnTo>
                  <a:lnTo>
                    <a:pt x="8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9"/>
            <p:cNvSpPr/>
            <p:nvPr/>
          </p:nvSpPr>
          <p:spPr>
            <a:xfrm>
              <a:off x="3771300" y="3381200"/>
              <a:ext cx="13125" cy="13725"/>
            </a:xfrm>
            <a:custGeom>
              <a:avLst/>
              <a:gdLst/>
              <a:ahLst/>
              <a:cxnLst/>
              <a:rect l="l" t="t" r="r" b="b"/>
              <a:pathLst>
                <a:path w="525" h="549" extrusionOk="0">
                  <a:moveTo>
                    <a:pt x="0" y="1"/>
                  </a:moveTo>
                  <a:lnTo>
                    <a:pt x="0" y="548"/>
                  </a:lnTo>
                  <a:lnTo>
                    <a:pt x="524" y="548"/>
                  </a:lnTo>
                  <a:lnTo>
                    <a:pt x="52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9"/>
            <p:cNvSpPr/>
            <p:nvPr/>
          </p:nvSpPr>
          <p:spPr>
            <a:xfrm>
              <a:off x="3576625" y="3567825"/>
              <a:ext cx="161650" cy="161650"/>
            </a:xfrm>
            <a:custGeom>
              <a:avLst/>
              <a:gdLst/>
              <a:ahLst/>
              <a:cxnLst/>
              <a:rect l="l" t="t" r="r" b="b"/>
              <a:pathLst>
                <a:path w="6466" h="6466" extrusionOk="0">
                  <a:moveTo>
                    <a:pt x="3239" y="560"/>
                  </a:moveTo>
                  <a:cubicBezTo>
                    <a:pt x="4703" y="560"/>
                    <a:pt x="5918" y="1763"/>
                    <a:pt x="5918" y="3239"/>
                  </a:cubicBezTo>
                  <a:cubicBezTo>
                    <a:pt x="5918" y="4716"/>
                    <a:pt x="4703" y="5918"/>
                    <a:pt x="3239" y="5918"/>
                  </a:cubicBezTo>
                  <a:cubicBezTo>
                    <a:pt x="1763" y="5918"/>
                    <a:pt x="560" y="4716"/>
                    <a:pt x="560" y="3239"/>
                  </a:cubicBezTo>
                  <a:cubicBezTo>
                    <a:pt x="560" y="1763"/>
                    <a:pt x="1763" y="560"/>
                    <a:pt x="3239" y="560"/>
                  </a:cubicBezTo>
                  <a:close/>
                  <a:moveTo>
                    <a:pt x="3239" y="1"/>
                  </a:moveTo>
                  <a:cubicBezTo>
                    <a:pt x="1453" y="1"/>
                    <a:pt x="1" y="1453"/>
                    <a:pt x="1" y="3239"/>
                  </a:cubicBezTo>
                  <a:cubicBezTo>
                    <a:pt x="1" y="5025"/>
                    <a:pt x="1453" y="6466"/>
                    <a:pt x="3239" y="6466"/>
                  </a:cubicBezTo>
                  <a:cubicBezTo>
                    <a:pt x="5025" y="6466"/>
                    <a:pt x="6466" y="5025"/>
                    <a:pt x="6466" y="3239"/>
                  </a:cubicBezTo>
                  <a:cubicBezTo>
                    <a:pt x="6466" y="1453"/>
                    <a:pt x="5025" y="1"/>
                    <a:pt x="3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9"/>
            <p:cNvSpPr/>
            <p:nvPr/>
          </p:nvSpPr>
          <p:spPr>
            <a:xfrm>
              <a:off x="3584950" y="3450850"/>
              <a:ext cx="46475" cy="46450"/>
            </a:xfrm>
            <a:custGeom>
              <a:avLst/>
              <a:gdLst/>
              <a:ahLst/>
              <a:cxnLst/>
              <a:rect l="l" t="t" r="r" b="b"/>
              <a:pathLst>
                <a:path w="1859" h="1858" extrusionOk="0">
                  <a:moveTo>
                    <a:pt x="1311" y="548"/>
                  </a:moveTo>
                  <a:lnTo>
                    <a:pt x="1311" y="1310"/>
                  </a:lnTo>
                  <a:lnTo>
                    <a:pt x="549" y="1310"/>
                  </a:lnTo>
                  <a:lnTo>
                    <a:pt x="549" y="548"/>
                  </a:lnTo>
                  <a:close/>
                  <a:moveTo>
                    <a:pt x="1" y="1"/>
                  </a:moveTo>
                  <a:lnTo>
                    <a:pt x="1" y="1858"/>
                  </a:lnTo>
                  <a:lnTo>
                    <a:pt x="1858" y="1858"/>
                  </a:lnTo>
                  <a:lnTo>
                    <a:pt x="18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9"/>
            <p:cNvSpPr/>
            <p:nvPr/>
          </p:nvSpPr>
          <p:spPr>
            <a:xfrm>
              <a:off x="3537925" y="3395500"/>
              <a:ext cx="29200" cy="29175"/>
            </a:xfrm>
            <a:custGeom>
              <a:avLst/>
              <a:gdLst/>
              <a:ahLst/>
              <a:cxnLst/>
              <a:rect l="l" t="t" r="r" b="b"/>
              <a:pathLst>
                <a:path w="1168" h="1167" extrusionOk="0">
                  <a:moveTo>
                    <a:pt x="322" y="0"/>
                  </a:moveTo>
                  <a:lnTo>
                    <a:pt x="322" y="310"/>
                  </a:lnTo>
                  <a:lnTo>
                    <a:pt x="1" y="310"/>
                  </a:lnTo>
                  <a:lnTo>
                    <a:pt x="1" y="857"/>
                  </a:lnTo>
                  <a:lnTo>
                    <a:pt x="322" y="857"/>
                  </a:lnTo>
                  <a:lnTo>
                    <a:pt x="322" y="1167"/>
                  </a:lnTo>
                  <a:lnTo>
                    <a:pt x="870" y="1167"/>
                  </a:lnTo>
                  <a:lnTo>
                    <a:pt x="870" y="857"/>
                  </a:lnTo>
                  <a:lnTo>
                    <a:pt x="1168" y="857"/>
                  </a:lnTo>
                  <a:lnTo>
                    <a:pt x="1168" y="310"/>
                  </a:lnTo>
                  <a:lnTo>
                    <a:pt x="870" y="310"/>
                  </a:lnTo>
                  <a:lnTo>
                    <a:pt x="8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2" name="Google Shape;11792;p79"/>
          <p:cNvGrpSpPr/>
          <p:nvPr/>
        </p:nvGrpSpPr>
        <p:grpSpPr>
          <a:xfrm>
            <a:off x="1735441" y="3294534"/>
            <a:ext cx="412438" cy="517433"/>
            <a:chOff x="1720450" y="3362150"/>
            <a:chExt cx="371800" cy="466450"/>
          </a:xfrm>
        </p:grpSpPr>
        <p:sp>
          <p:nvSpPr>
            <p:cNvPr id="11793" name="Google Shape;11793;p79"/>
            <p:cNvSpPr/>
            <p:nvPr/>
          </p:nvSpPr>
          <p:spPr>
            <a:xfrm>
              <a:off x="1781750" y="3649100"/>
              <a:ext cx="99750" cy="13700"/>
            </a:xfrm>
            <a:custGeom>
              <a:avLst/>
              <a:gdLst/>
              <a:ahLst/>
              <a:cxnLst/>
              <a:rect l="l" t="t" r="r" b="b"/>
              <a:pathLst>
                <a:path w="3990" h="548" extrusionOk="0">
                  <a:moveTo>
                    <a:pt x="1" y="0"/>
                  </a:moveTo>
                  <a:lnTo>
                    <a:pt x="1" y="548"/>
                  </a:lnTo>
                  <a:lnTo>
                    <a:pt x="3989" y="548"/>
                  </a:lnTo>
                  <a:lnTo>
                    <a:pt x="39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9"/>
            <p:cNvSpPr/>
            <p:nvPr/>
          </p:nvSpPr>
          <p:spPr>
            <a:xfrm>
              <a:off x="1939225" y="3672900"/>
              <a:ext cx="30675" cy="29800"/>
            </a:xfrm>
            <a:custGeom>
              <a:avLst/>
              <a:gdLst/>
              <a:ahLst/>
              <a:cxnLst/>
              <a:rect l="l" t="t" r="r" b="b"/>
              <a:pathLst>
                <a:path w="1227" h="1192" extrusionOk="0">
                  <a:moveTo>
                    <a:pt x="0" y="1"/>
                  </a:moveTo>
                  <a:cubicBezTo>
                    <a:pt x="0" y="310"/>
                    <a:pt x="119" y="608"/>
                    <a:pt x="346" y="834"/>
                  </a:cubicBezTo>
                  <a:cubicBezTo>
                    <a:pt x="572" y="1060"/>
                    <a:pt x="881" y="1191"/>
                    <a:pt x="1203" y="1191"/>
                  </a:cubicBezTo>
                  <a:lnTo>
                    <a:pt x="1227" y="1191"/>
                  </a:lnTo>
                  <a:lnTo>
                    <a:pt x="1203" y="644"/>
                  </a:lnTo>
                  <a:cubicBezTo>
                    <a:pt x="1024" y="644"/>
                    <a:pt x="846" y="572"/>
                    <a:pt x="727" y="453"/>
                  </a:cubicBezTo>
                  <a:cubicBezTo>
                    <a:pt x="607" y="334"/>
                    <a:pt x="536" y="167"/>
                    <a:pt x="5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9"/>
            <p:cNvSpPr/>
            <p:nvPr/>
          </p:nvSpPr>
          <p:spPr>
            <a:xfrm>
              <a:off x="1896350" y="3649100"/>
              <a:ext cx="22950" cy="13700"/>
            </a:xfrm>
            <a:custGeom>
              <a:avLst/>
              <a:gdLst/>
              <a:ahLst/>
              <a:cxnLst/>
              <a:rect l="l" t="t" r="r" b="b"/>
              <a:pathLst>
                <a:path w="918" h="548" extrusionOk="0">
                  <a:moveTo>
                    <a:pt x="1" y="0"/>
                  </a:moveTo>
                  <a:lnTo>
                    <a:pt x="1" y="548"/>
                  </a:lnTo>
                  <a:lnTo>
                    <a:pt x="918" y="548"/>
                  </a:lnTo>
                  <a:lnTo>
                    <a:pt x="91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9"/>
            <p:cNvSpPr/>
            <p:nvPr/>
          </p:nvSpPr>
          <p:spPr>
            <a:xfrm>
              <a:off x="1973750" y="3419600"/>
              <a:ext cx="71750" cy="13725"/>
            </a:xfrm>
            <a:custGeom>
              <a:avLst/>
              <a:gdLst/>
              <a:ahLst/>
              <a:cxnLst/>
              <a:rect l="l" t="t" r="r" b="b"/>
              <a:pathLst>
                <a:path w="2870" h="549" extrusionOk="0">
                  <a:moveTo>
                    <a:pt x="0" y="0"/>
                  </a:moveTo>
                  <a:lnTo>
                    <a:pt x="0" y="548"/>
                  </a:lnTo>
                  <a:lnTo>
                    <a:pt x="2870" y="548"/>
                  </a:lnTo>
                  <a:lnTo>
                    <a:pt x="28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9"/>
            <p:cNvSpPr/>
            <p:nvPr/>
          </p:nvSpPr>
          <p:spPr>
            <a:xfrm>
              <a:off x="2056800" y="3419600"/>
              <a:ext cx="18475" cy="13725"/>
            </a:xfrm>
            <a:custGeom>
              <a:avLst/>
              <a:gdLst/>
              <a:ahLst/>
              <a:cxnLst/>
              <a:rect l="l" t="t" r="r" b="b"/>
              <a:pathLst>
                <a:path w="739" h="549" extrusionOk="0">
                  <a:moveTo>
                    <a:pt x="0" y="0"/>
                  </a:moveTo>
                  <a:lnTo>
                    <a:pt x="0" y="548"/>
                  </a:lnTo>
                  <a:lnTo>
                    <a:pt x="738" y="548"/>
                  </a:lnTo>
                  <a:lnTo>
                    <a:pt x="7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9"/>
            <p:cNvSpPr/>
            <p:nvPr/>
          </p:nvSpPr>
          <p:spPr>
            <a:xfrm>
              <a:off x="1887425" y="3376650"/>
              <a:ext cx="77125" cy="27800"/>
            </a:xfrm>
            <a:custGeom>
              <a:avLst/>
              <a:gdLst/>
              <a:ahLst/>
              <a:cxnLst/>
              <a:rect l="l" t="t" r="r" b="b"/>
              <a:pathLst>
                <a:path w="3085" h="1112" extrusionOk="0">
                  <a:moveTo>
                    <a:pt x="1371" y="1"/>
                  </a:moveTo>
                  <a:cubicBezTo>
                    <a:pt x="1138" y="1"/>
                    <a:pt x="905" y="4"/>
                    <a:pt x="679" y="4"/>
                  </a:cubicBezTo>
                  <a:cubicBezTo>
                    <a:pt x="453" y="4"/>
                    <a:pt x="227" y="16"/>
                    <a:pt x="1" y="16"/>
                  </a:cubicBezTo>
                  <a:lnTo>
                    <a:pt x="1" y="575"/>
                  </a:lnTo>
                  <a:cubicBezTo>
                    <a:pt x="227" y="575"/>
                    <a:pt x="465" y="575"/>
                    <a:pt x="691" y="552"/>
                  </a:cubicBezTo>
                  <a:cubicBezTo>
                    <a:pt x="911" y="546"/>
                    <a:pt x="1138" y="543"/>
                    <a:pt x="1362" y="543"/>
                  </a:cubicBezTo>
                  <a:cubicBezTo>
                    <a:pt x="1587" y="543"/>
                    <a:pt x="1810" y="546"/>
                    <a:pt x="2025" y="552"/>
                  </a:cubicBezTo>
                  <a:cubicBezTo>
                    <a:pt x="2251" y="587"/>
                    <a:pt x="2501" y="814"/>
                    <a:pt x="2477" y="1052"/>
                  </a:cubicBezTo>
                  <a:lnTo>
                    <a:pt x="3025" y="1111"/>
                  </a:lnTo>
                  <a:cubicBezTo>
                    <a:pt x="3084" y="540"/>
                    <a:pt x="2560" y="63"/>
                    <a:pt x="2072" y="16"/>
                  </a:cubicBezTo>
                  <a:cubicBezTo>
                    <a:pt x="1840" y="4"/>
                    <a:pt x="1605" y="1"/>
                    <a:pt x="13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9"/>
            <p:cNvSpPr/>
            <p:nvPr/>
          </p:nvSpPr>
          <p:spPr>
            <a:xfrm>
              <a:off x="1852900" y="3377025"/>
              <a:ext cx="21750" cy="13725"/>
            </a:xfrm>
            <a:custGeom>
              <a:avLst/>
              <a:gdLst/>
              <a:ahLst/>
              <a:cxnLst/>
              <a:rect l="l" t="t" r="r" b="b"/>
              <a:pathLst>
                <a:path w="870" h="549" extrusionOk="0">
                  <a:moveTo>
                    <a:pt x="0" y="1"/>
                  </a:moveTo>
                  <a:lnTo>
                    <a:pt x="0" y="549"/>
                  </a:lnTo>
                  <a:lnTo>
                    <a:pt x="870" y="549"/>
                  </a:lnTo>
                  <a:lnTo>
                    <a:pt x="87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9"/>
            <p:cNvSpPr/>
            <p:nvPr/>
          </p:nvSpPr>
          <p:spPr>
            <a:xfrm>
              <a:off x="1793075" y="3377025"/>
              <a:ext cx="46750" cy="13725"/>
            </a:xfrm>
            <a:custGeom>
              <a:avLst/>
              <a:gdLst/>
              <a:ahLst/>
              <a:cxnLst/>
              <a:rect l="l" t="t" r="r" b="b"/>
              <a:pathLst>
                <a:path w="1870" h="549" extrusionOk="0">
                  <a:moveTo>
                    <a:pt x="0" y="1"/>
                  </a:moveTo>
                  <a:lnTo>
                    <a:pt x="0" y="549"/>
                  </a:lnTo>
                  <a:lnTo>
                    <a:pt x="1870" y="549"/>
                  </a:lnTo>
                  <a:lnTo>
                    <a:pt x="187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9"/>
            <p:cNvSpPr/>
            <p:nvPr/>
          </p:nvSpPr>
          <p:spPr>
            <a:xfrm>
              <a:off x="1980300" y="3688750"/>
              <a:ext cx="104800" cy="13950"/>
            </a:xfrm>
            <a:custGeom>
              <a:avLst/>
              <a:gdLst/>
              <a:ahLst/>
              <a:cxnLst/>
              <a:rect l="l" t="t" r="r" b="b"/>
              <a:pathLst>
                <a:path w="4192" h="558" extrusionOk="0">
                  <a:moveTo>
                    <a:pt x="2100" y="1"/>
                  </a:moveTo>
                  <a:cubicBezTo>
                    <a:pt x="1399" y="1"/>
                    <a:pt x="697" y="4"/>
                    <a:pt x="0" y="10"/>
                  </a:cubicBezTo>
                  <a:lnTo>
                    <a:pt x="0" y="557"/>
                  </a:lnTo>
                  <a:cubicBezTo>
                    <a:pt x="697" y="551"/>
                    <a:pt x="1399" y="548"/>
                    <a:pt x="2100" y="548"/>
                  </a:cubicBezTo>
                  <a:cubicBezTo>
                    <a:pt x="2801" y="548"/>
                    <a:pt x="3501" y="551"/>
                    <a:pt x="4191" y="557"/>
                  </a:cubicBezTo>
                  <a:lnTo>
                    <a:pt x="4191" y="10"/>
                  </a:lnTo>
                  <a:cubicBezTo>
                    <a:pt x="3501" y="4"/>
                    <a:pt x="2801" y="1"/>
                    <a:pt x="2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9"/>
            <p:cNvSpPr/>
            <p:nvPr/>
          </p:nvSpPr>
          <p:spPr>
            <a:xfrm>
              <a:off x="1868075" y="3484200"/>
              <a:ext cx="14025" cy="16075"/>
            </a:xfrm>
            <a:custGeom>
              <a:avLst/>
              <a:gdLst/>
              <a:ahLst/>
              <a:cxnLst/>
              <a:rect l="l" t="t" r="r" b="b"/>
              <a:pathLst>
                <a:path w="561" h="643" extrusionOk="0">
                  <a:moveTo>
                    <a:pt x="1" y="0"/>
                  </a:moveTo>
                  <a:lnTo>
                    <a:pt x="1" y="643"/>
                  </a:lnTo>
                  <a:lnTo>
                    <a:pt x="560" y="643"/>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9"/>
            <p:cNvSpPr/>
            <p:nvPr/>
          </p:nvSpPr>
          <p:spPr>
            <a:xfrm>
              <a:off x="1720450" y="3362150"/>
              <a:ext cx="371800" cy="466450"/>
            </a:xfrm>
            <a:custGeom>
              <a:avLst/>
              <a:gdLst/>
              <a:ahLst/>
              <a:cxnLst/>
              <a:rect l="l" t="t" r="r" b="b"/>
              <a:pathLst>
                <a:path w="14872" h="18658" extrusionOk="0">
                  <a:moveTo>
                    <a:pt x="1024" y="560"/>
                  </a:moveTo>
                  <a:cubicBezTo>
                    <a:pt x="1286" y="560"/>
                    <a:pt x="1488" y="763"/>
                    <a:pt x="1488" y="1013"/>
                  </a:cubicBezTo>
                  <a:cubicBezTo>
                    <a:pt x="1477" y="1132"/>
                    <a:pt x="1441" y="1239"/>
                    <a:pt x="1369" y="1310"/>
                  </a:cubicBezTo>
                  <a:cubicBezTo>
                    <a:pt x="1286" y="1417"/>
                    <a:pt x="1167" y="1477"/>
                    <a:pt x="1024" y="1477"/>
                  </a:cubicBezTo>
                  <a:cubicBezTo>
                    <a:pt x="893" y="1477"/>
                    <a:pt x="762" y="1417"/>
                    <a:pt x="667" y="1310"/>
                  </a:cubicBezTo>
                  <a:cubicBezTo>
                    <a:pt x="595" y="1227"/>
                    <a:pt x="572" y="1120"/>
                    <a:pt x="572" y="1013"/>
                  </a:cubicBezTo>
                  <a:cubicBezTo>
                    <a:pt x="572" y="763"/>
                    <a:pt x="774" y="560"/>
                    <a:pt x="1024" y="560"/>
                  </a:cubicBezTo>
                  <a:close/>
                  <a:moveTo>
                    <a:pt x="8227" y="2525"/>
                  </a:moveTo>
                  <a:cubicBezTo>
                    <a:pt x="8513" y="2525"/>
                    <a:pt x="8751" y="2763"/>
                    <a:pt x="8751" y="3037"/>
                  </a:cubicBezTo>
                  <a:lnTo>
                    <a:pt x="8751" y="10085"/>
                  </a:lnTo>
                  <a:cubicBezTo>
                    <a:pt x="8608" y="9990"/>
                    <a:pt x="8430" y="9942"/>
                    <a:pt x="8227" y="9942"/>
                  </a:cubicBezTo>
                  <a:lnTo>
                    <a:pt x="1846" y="9942"/>
                  </a:lnTo>
                  <a:lnTo>
                    <a:pt x="1846" y="2525"/>
                  </a:lnTo>
                  <a:close/>
                  <a:moveTo>
                    <a:pt x="14323" y="4227"/>
                  </a:moveTo>
                  <a:lnTo>
                    <a:pt x="14323" y="11657"/>
                  </a:lnTo>
                  <a:lnTo>
                    <a:pt x="9942" y="11657"/>
                  </a:lnTo>
                  <a:cubicBezTo>
                    <a:pt x="9585" y="11657"/>
                    <a:pt x="9299" y="11371"/>
                    <a:pt x="9299" y="11014"/>
                  </a:cubicBezTo>
                  <a:lnTo>
                    <a:pt x="9299" y="4227"/>
                  </a:lnTo>
                  <a:close/>
                  <a:moveTo>
                    <a:pt x="1262" y="2001"/>
                  </a:moveTo>
                  <a:lnTo>
                    <a:pt x="1262" y="10514"/>
                  </a:lnTo>
                  <a:lnTo>
                    <a:pt x="1262" y="18098"/>
                  </a:lnTo>
                  <a:lnTo>
                    <a:pt x="726" y="18098"/>
                  </a:lnTo>
                  <a:lnTo>
                    <a:pt x="726" y="18086"/>
                  </a:lnTo>
                  <a:lnTo>
                    <a:pt x="726" y="2001"/>
                  </a:lnTo>
                  <a:cubicBezTo>
                    <a:pt x="774" y="2013"/>
                    <a:pt x="822" y="2013"/>
                    <a:pt x="869" y="2025"/>
                  </a:cubicBezTo>
                  <a:cubicBezTo>
                    <a:pt x="905" y="2025"/>
                    <a:pt x="965" y="2048"/>
                    <a:pt x="1012" y="2048"/>
                  </a:cubicBezTo>
                  <a:cubicBezTo>
                    <a:pt x="1060" y="2048"/>
                    <a:pt x="1107" y="2048"/>
                    <a:pt x="1143" y="2025"/>
                  </a:cubicBezTo>
                  <a:cubicBezTo>
                    <a:pt x="1167" y="2025"/>
                    <a:pt x="1191" y="2025"/>
                    <a:pt x="1203" y="2013"/>
                  </a:cubicBezTo>
                  <a:cubicBezTo>
                    <a:pt x="1226" y="2013"/>
                    <a:pt x="1250" y="2001"/>
                    <a:pt x="1262" y="2001"/>
                  </a:cubicBezTo>
                  <a:close/>
                  <a:moveTo>
                    <a:pt x="1012" y="1"/>
                  </a:moveTo>
                  <a:cubicBezTo>
                    <a:pt x="453" y="1"/>
                    <a:pt x="0" y="465"/>
                    <a:pt x="0" y="1013"/>
                  </a:cubicBezTo>
                  <a:cubicBezTo>
                    <a:pt x="0" y="1227"/>
                    <a:pt x="60" y="1417"/>
                    <a:pt x="179" y="1584"/>
                  </a:cubicBezTo>
                  <a:lnTo>
                    <a:pt x="179" y="18658"/>
                  </a:lnTo>
                  <a:lnTo>
                    <a:pt x="1846" y="18658"/>
                  </a:lnTo>
                  <a:lnTo>
                    <a:pt x="1846" y="10514"/>
                  </a:lnTo>
                  <a:lnTo>
                    <a:pt x="8227" y="10514"/>
                  </a:lnTo>
                  <a:cubicBezTo>
                    <a:pt x="8513" y="10514"/>
                    <a:pt x="8751" y="10752"/>
                    <a:pt x="8751" y="11038"/>
                  </a:cubicBezTo>
                  <a:lnTo>
                    <a:pt x="8751" y="11085"/>
                  </a:lnTo>
                  <a:cubicBezTo>
                    <a:pt x="8775" y="11716"/>
                    <a:pt x="9299" y="12228"/>
                    <a:pt x="9942" y="12228"/>
                  </a:cubicBezTo>
                  <a:lnTo>
                    <a:pt x="14871" y="12228"/>
                  </a:lnTo>
                  <a:lnTo>
                    <a:pt x="14871" y="3680"/>
                  </a:lnTo>
                  <a:lnTo>
                    <a:pt x="9299" y="3680"/>
                  </a:lnTo>
                  <a:lnTo>
                    <a:pt x="9299" y="3037"/>
                  </a:lnTo>
                  <a:cubicBezTo>
                    <a:pt x="9299" y="2441"/>
                    <a:pt x="8823" y="1965"/>
                    <a:pt x="8227" y="1965"/>
                  </a:cubicBezTo>
                  <a:lnTo>
                    <a:pt x="1846" y="1965"/>
                  </a:lnTo>
                  <a:lnTo>
                    <a:pt x="1846" y="1596"/>
                  </a:lnTo>
                  <a:cubicBezTo>
                    <a:pt x="1965" y="1429"/>
                    <a:pt x="2024" y="1227"/>
                    <a:pt x="2024" y="1013"/>
                  </a:cubicBezTo>
                  <a:cubicBezTo>
                    <a:pt x="2024" y="453"/>
                    <a:pt x="1560" y="1"/>
                    <a:pt x="10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9"/>
            <p:cNvSpPr/>
            <p:nvPr/>
          </p:nvSpPr>
          <p:spPr>
            <a:xfrm>
              <a:off x="1868075" y="3522875"/>
              <a:ext cx="14025" cy="16100"/>
            </a:xfrm>
            <a:custGeom>
              <a:avLst/>
              <a:gdLst/>
              <a:ahLst/>
              <a:cxnLst/>
              <a:rect l="l" t="t" r="r" b="b"/>
              <a:pathLst>
                <a:path w="561" h="644" extrusionOk="0">
                  <a:moveTo>
                    <a:pt x="1" y="1"/>
                  </a:moveTo>
                  <a:lnTo>
                    <a:pt x="1" y="644"/>
                  </a:lnTo>
                  <a:lnTo>
                    <a:pt x="560" y="644"/>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9"/>
            <p:cNvSpPr/>
            <p:nvPr/>
          </p:nvSpPr>
          <p:spPr>
            <a:xfrm>
              <a:off x="1786225" y="3484200"/>
              <a:ext cx="51225" cy="48825"/>
            </a:xfrm>
            <a:custGeom>
              <a:avLst/>
              <a:gdLst/>
              <a:ahLst/>
              <a:cxnLst/>
              <a:rect l="l" t="t" r="r" b="b"/>
              <a:pathLst>
                <a:path w="2049" h="1953" extrusionOk="0">
                  <a:moveTo>
                    <a:pt x="751" y="0"/>
                  </a:moveTo>
                  <a:lnTo>
                    <a:pt x="751" y="583"/>
                  </a:lnTo>
                  <a:lnTo>
                    <a:pt x="155" y="417"/>
                  </a:lnTo>
                  <a:lnTo>
                    <a:pt x="0" y="953"/>
                  </a:lnTo>
                  <a:lnTo>
                    <a:pt x="584" y="1119"/>
                  </a:lnTo>
                  <a:lnTo>
                    <a:pt x="215" y="1643"/>
                  </a:lnTo>
                  <a:lnTo>
                    <a:pt x="679" y="1953"/>
                  </a:lnTo>
                  <a:lnTo>
                    <a:pt x="1036" y="1453"/>
                  </a:lnTo>
                  <a:lnTo>
                    <a:pt x="1393" y="1953"/>
                  </a:lnTo>
                  <a:lnTo>
                    <a:pt x="1834" y="1643"/>
                  </a:lnTo>
                  <a:lnTo>
                    <a:pt x="1477" y="1119"/>
                  </a:lnTo>
                  <a:lnTo>
                    <a:pt x="2048" y="953"/>
                  </a:lnTo>
                  <a:lnTo>
                    <a:pt x="1894" y="417"/>
                  </a:lnTo>
                  <a:lnTo>
                    <a:pt x="1298" y="583"/>
                  </a:lnTo>
                  <a:lnTo>
                    <a:pt x="129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9"/>
            <p:cNvSpPr/>
            <p:nvPr/>
          </p:nvSpPr>
          <p:spPr>
            <a:xfrm>
              <a:off x="1843675" y="3457700"/>
              <a:ext cx="13700" cy="16100"/>
            </a:xfrm>
            <a:custGeom>
              <a:avLst/>
              <a:gdLst/>
              <a:ahLst/>
              <a:cxnLst/>
              <a:rect l="l" t="t" r="r" b="b"/>
              <a:pathLst>
                <a:path w="548" h="644" extrusionOk="0">
                  <a:moveTo>
                    <a:pt x="0" y="0"/>
                  </a:moveTo>
                  <a:lnTo>
                    <a:pt x="0" y="643"/>
                  </a:lnTo>
                  <a:lnTo>
                    <a:pt x="548" y="643"/>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9"/>
            <p:cNvSpPr/>
            <p:nvPr/>
          </p:nvSpPr>
          <p:spPr>
            <a:xfrm>
              <a:off x="1843675" y="3545200"/>
              <a:ext cx="13700" cy="16100"/>
            </a:xfrm>
            <a:custGeom>
              <a:avLst/>
              <a:gdLst/>
              <a:ahLst/>
              <a:cxnLst/>
              <a:rect l="l" t="t" r="r" b="b"/>
              <a:pathLst>
                <a:path w="548" h="644" extrusionOk="0">
                  <a:moveTo>
                    <a:pt x="0" y="1"/>
                  </a:moveTo>
                  <a:lnTo>
                    <a:pt x="0" y="644"/>
                  </a:lnTo>
                  <a:lnTo>
                    <a:pt x="548" y="644"/>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79"/>
          <p:cNvGrpSpPr/>
          <p:nvPr/>
        </p:nvGrpSpPr>
        <p:grpSpPr>
          <a:xfrm>
            <a:off x="3224056" y="3295033"/>
            <a:ext cx="426304" cy="516435"/>
            <a:chOff x="2882500" y="3362150"/>
            <a:chExt cx="384300" cy="465550"/>
          </a:xfrm>
        </p:grpSpPr>
        <p:sp>
          <p:nvSpPr>
            <p:cNvPr id="11809" name="Google Shape;11809;p79"/>
            <p:cNvSpPr/>
            <p:nvPr/>
          </p:nvSpPr>
          <p:spPr>
            <a:xfrm>
              <a:off x="2951550" y="3403525"/>
              <a:ext cx="13125" cy="13725"/>
            </a:xfrm>
            <a:custGeom>
              <a:avLst/>
              <a:gdLst/>
              <a:ahLst/>
              <a:cxnLst/>
              <a:rect l="l" t="t" r="r" b="b"/>
              <a:pathLst>
                <a:path w="525" h="549" extrusionOk="0">
                  <a:moveTo>
                    <a:pt x="0" y="0"/>
                  </a:moveTo>
                  <a:lnTo>
                    <a:pt x="0" y="548"/>
                  </a:lnTo>
                  <a:lnTo>
                    <a:pt x="524" y="548"/>
                  </a:lnTo>
                  <a:lnTo>
                    <a:pt x="5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9"/>
            <p:cNvSpPr/>
            <p:nvPr/>
          </p:nvSpPr>
          <p:spPr>
            <a:xfrm>
              <a:off x="2886650" y="3441625"/>
              <a:ext cx="37525" cy="37225"/>
            </a:xfrm>
            <a:custGeom>
              <a:avLst/>
              <a:gdLst/>
              <a:ahLst/>
              <a:cxnLst/>
              <a:rect l="l" t="t" r="r" b="b"/>
              <a:pathLst>
                <a:path w="1501" h="1489" extrusionOk="0">
                  <a:moveTo>
                    <a:pt x="394" y="0"/>
                  </a:moveTo>
                  <a:lnTo>
                    <a:pt x="1" y="381"/>
                  </a:lnTo>
                  <a:lnTo>
                    <a:pt x="358" y="739"/>
                  </a:lnTo>
                  <a:lnTo>
                    <a:pt x="1" y="1096"/>
                  </a:lnTo>
                  <a:lnTo>
                    <a:pt x="394" y="1489"/>
                  </a:lnTo>
                  <a:lnTo>
                    <a:pt x="739" y="1143"/>
                  </a:lnTo>
                  <a:lnTo>
                    <a:pt x="1096" y="1489"/>
                  </a:lnTo>
                  <a:lnTo>
                    <a:pt x="1501" y="1096"/>
                  </a:lnTo>
                  <a:lnTo>
                    <a:pt x="1144" y="739"/>
                  </a:lnTo>
                  <a:lnTo>
                    <a:pt x="1501" y="381"/>
                  </a:lnTo>
                  <a:lnTo>
                    <a:pt x="1096" y="0"/>
                  </a:lnTo>
                  <a:lnTo>
                    <a:pt x="739" y="358"/>
                  </a:lnTo>
                  <a:lnTo>
                    <a:pt x="3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9"/>
            <p:cNvSpPr/>
            <p:nvPr/>
          </p:nvSpPr>
          <p:spPr>
            <a:xfrm>
              <a:off x="2882500" y="3578850"/>
              <a:ext cx="13100" cy="13700"/>
            </a:xfrm>
            <a:custGeom>
              <a:avLst/>
              <a:gdLst/>
              <a:ahLst/>
              <a:cxnLst/>
              <a:rect l="l" t="t" r="r" b="b"/>
              <a:pathLst>
                <a:path w="524" h="548" extrusionOk="0">
                  <a:moveTo>
                    <a:pt x="0" y="0"/>
                  </a:moveTo>
                  <a:lnTo>
                    <a:pt x="0" y="548"/>
                  </a:lnTo>
                  <a:lnTo>
                    <a:pt x="524" y="548"/>
                  </a:lnTo>
                  <a:lnTo>
                    <a:pt x="5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9"/>
            <p:cNvSpPr/>
            <p:nvPr/>
          </p:nvSpPr>
          <p:spPr>
            <a:xfrm>
              <a:off x="2922975" y="3641950"/>
              <a:ext cx="37525" cy="37825"/>
            </a:xfrm>
            <a:custGeom>
              <a:avLst/>
              <a:gdLst/>
              <a:ahLst/>
              <a:cxnLst/>
              <a:rect l="l" t="t" r="r" b="b"/>
              <a:pathLst>
                <a:path w="1501" h="1513" extrusionOk="0">
                  <a:moveTo>
                    <a:pt x="405" y="0"/>
                  </a:moveTo>
                  <a:lnTo>
                    <a:pt x="0" y="393"/>
                  </a:lnTo>
                  <a:lnTo>
                    <a:pt x="358" y="750"/>
                  </a:lnTo>
                  <a:lnTo>
                    <a:pt x="0" y="1108"/>
                  </a:lnTo>
                  <a:lnTo>
                    <a:pt x="405" y="1512"/>
                  </a:lnTo>
                  <a:lnTo>
                    <a:pt x="762" y="1155"/>
                  </a:lnTo>
                  <a:lnTo>
                    <a:pt x="1108" y="1512"/>
                  </a:lnTo>
                  <a:lnTo>
                    <a:pt x="1501" y="1108"/>
                  </a:lnTo>
                  <a:lnTo>
                    <a:pt x="1143" y="750"/>
                  </a:lnTo>
                  <a:lnTo>
                    <a:pt x="1501" y="393"/>
                  </a:lnTo>
                  <a:lnTo>
                    <a:pt x="1108" y="0"/>
                  </a:lnTo>
                  <a:lnTo>
                    <a:pt x="762" y="358"/>
                  </a:lnTo>
                  <a:lnTo>
                    <a:pt x="4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79"/>
            <p:cNvSpPr/>
            <p:nvPr/>
          </p:nvSpPr>
          <p:spPr>
            <a:xfrm>
              <a:off x="3039350" y="3362150"/>
              <a:ext cx="28300" cy="43175"/>
            </a:xfrm>
            <a:custGeom>
              <a:avLst/>
              <a:gdLst/>
              <a:ahLst/>
              <a:cxnLst/>
              <a:rect l="l" t="t" r="r" b="b"/>
              <a:pathLst>
                <a:path w="1132" h="1727" extrusionOk="0">
                  <a:moveTo>
                    <a:pt x="501" y="1"/>
                  </a:moveTo>
                  <a:lnTo>
                    <a:pt x="1" y="215"/>
                  </a:lnTo>
                  <a:lnTo>
                    <a:pt x="620" y="1727"/>
                  </a:lnTo>
                  <a:lnTo>
                    <a:pt x="1132" y="1513"/>
                  </a:lnTo>
                  <a:lnTo>
                    <a:pt x="50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9"/>
            <p:cNvSpPr/>
            <p:nvPr/>
          </p:nvSpPr>
          <p:spPr>
            <a:xfrm>
              <a:off x="3096500" y="3396375"/>
              <a:ext cx="43200" cy="28300"/>
            </a:xfrm>
            <a:custGeom>
              <a:avLst/>
              <a:gdLst/>
              <a:ahLst/>
              <a:cxnLst/>
              <a:rect l="l" t="t" r="r" b="b"/>
              <a:pathLst>
                <a:path w="1728" h="1132" extrusionOk="0">
                  <a:moveTo>
                    <a:pt x="1513" y="1"/>
                  </a:moveTo>
                  <a:lnTo>
                    <a:pt x="1" y="620"/>
                  </a:lnTo>
                  <a:lnTo>
                    <a:pt x="215" y="1132"/>
                  </a:lnTo>
                  <a:lnTo>
                    <a:pt x="1727" y="501"/>
                  </a:lnTo>
                  <a:lnTo>
                    <a:pt x="15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9"/>
            <p:cNvSpPr/>
            <p:nvPr/>
          </p:nvSpPr>
          <p:spPr>
            <a:xfrm>
              <a:off x="3096200" y="3434175"/>
              <a:ext cx="43200" cy="28300"/>
            </a:xfrm>
            <a:custGeom>
              <a:avLst/>
              <a:gdLst/>
              <a:ahLst/>
              <a:cxnLst/>
              <a:rect l="l" t="t" r="r" b="b"/>
              <a:pathLst>
                <a:path w="1728" h="1132" extrusionOk="0">
                  <a:moveTo>
                    <a:pt x="215" y="1"/>
                  </a:moveTo>
                  <a:lnTo>
                    <a:pt x="1" y="513"/>
                  </a:lnTo>
                  <a:lnTo>
                    <a:pt x="1525" y="1132"/>
                  </a:lnTo>
                  <a:lnTo>
                    <a:pt x="1727" y="632"/>
                  </a:lnTo>
                  <a:lnTo>
                    <a:pt x="2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9"/>
            <p:cNvSpPr/>
            <p:nvPr/>
          </p:nvSpPr>
          <p:spPr>
            <a:xfrm>
              <a:off x="3005425" y="3434175"/>
              <a:ext cx="42875" cy="28300"/>
            </a:xfrm>
            <a:custGeom>
              <a:avLst/>
              <a:gdLst/>
              <a:ahLst/>
              <a:cxnLst/>
              <a:rect l="l" t="t" r="r" b="b"/>
              <a:pathLst>
                <a:path w="1715" h="1132" extrusionOk="0">
                  <a:moveTo>
                    <a:pt x="1513" y="1"/>
                  </a:moveTo>
                  <a:lnTo>
                    <a:pt x="0" y="632"/>
                  </a:lnTo>
                  <a:lnTo>
                    <a:pt x="203" y="1132"/>
                  </a:lnTo>
                  <a:lnTo>
                    <a:pt x="1715" y="513"/>
                  </a:lnTo>
                  <a:lnTo>
                    <a:pt x="15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9"/>
            <p:cNvSpPr/>
            <p:nvPr/>
          </p:nvSpPr>
          <p:spPr>
            <a:xfrm>
              <a:off x="3005125" y="3396375"/>
              <a:ext cx="43175" cy="28300"/>
            </a:xfrm>
            <a:custGeom>
              <a:avLst/>
              <a:gdLst/>
              <a:ahLst/>
              <a:cxnLst/>
              <a:rect l="l" t="t" r="r" b="b"/>
              <a:pathLst>
                <a:path w="1727" h="1132" extrusionOk="0">
                  <a:moveTo>
                    <a:pt x="215" y="1"/>
                  </a:moveTo>
                  <a:lnTo>
                    <a:pt x="1" y="513"/>
                  </a:lnTo>
                  <a:lnTo>
                    <a:pt x="1513" y="1132"/>
                  </a:lnTo>
                  <a:lnTo>
                    <a:pt x="1727" y="632"/>
                  </a:lnTo>
                  <a:lnTo>
                    <a:pt x="2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9"/>
            <p:cNvSpPr/>
            <p:nvPr/>
          </p:nvSpPr>
          <p:spPr>
            <a:xfrm>
              <a:off x="2942025" y="3519900"/>
              <a:ext cx="13125" cy="14025"/>
            </a:xfrm>
            <a:custGeom>
              <a:avLst/>
              <a:gdLst/>
              <a:ahLst/>
              <a:cxnLst/>
              <a:rect l="l" t="t" r="r" b="b"/>
              <a:pathLst>
                <a:path w="525" h="561" extrusionOk="0">
                  <a:moveTo>
                    <a:pt x="0" y="1"/>
                  </a:moveTo>
                  <a:lnTo>
                    <a:pt x="0" y="560"/>
                  </a:lnTo>
                  <a:lnTo>
                    <a:pt x="524" y="560"/>
                  </a:lnTo>
                  <a:lnTo>
                    <a:pt x="52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9"/>
            <p:cNvSpPr/>
            <p:nvPr/>
          </p:nvSpPr>
          <p:spPr>
            <a:xfrm>
              <a:off x="3076850" y="3362150"/>
              <a:ext cx="28600" cy="43175"/>
            </a:xfrm>
            <a:custGeom>
              <a:avLst/>
              <a:gdLst/>
              <a:ahLst/>
              <a:cxnLst/>
              <a:rect l="l" t="t" r="r" b="b"/>
              <a:pathLst>
                <a:path w="1144" h="1727" extrusionOk="0">
                  <a:moveTo>
                    <a:pt x="632" y="1"/>
                  </a:moveTo>
                  <a:lnTo>
                    <a:pt x="1" y="1513"/>
                  </a:lnTo>
                  <a:lnTo>
                    <a:pt x="513" y="1727"/>
                  </a:lnTo>
                  <a:lnTo>
                    <a:pt x="1144" y="215"/>
                  </a:lnTo>
                  <a:lnTo>
                    <a:pt x="6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9"/>
            <p:cNvSpPr/>
            <p:nvPr/>
          </p:nvSpPr>
          <p:spPr>
            <a:xfrm>
              <a:off x="3192050" y="3590450"/>
              <a:ext cx="13125" cy="13725"/>
            </a:xfrm>
            <a:custGeom>
              <a:avLst/>
              <a:gdLst/>
              <a:ahLst/>
              <a:cxnLst/>
              <a:rect l="l" t="t" r="r" b="b"/>
              <a:pathLst>
                <a:path w="525" h="549" extrusionOk="0">
                  <a:moveTo>
                    <a:pt x="1" y="1"/>
                  </a:moveTo>
                  <a:lnTo>
                    <a:pt x="1" y="548"/>
                  </a:lnTo>
                  <a:lnTo>
                    <a:pt x="525" y="548"/>
                  </a:lnTo>
                  <a:lnTo>
                    <a:pt x="5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9"/>
            <p:cNvSpPr/>
            <p:nvPr/>
          </p:nvSpPr>
          <p:spPr>
            <a:xfrm>
              <a:off x="3178650" y="3422575"/>
              <a:ext cx="12825" cy="13725"/>
            </a:xfrm>
            <a:custGeom>
              <a:avLst/>
              <a:gdLst/>
              <a:ahLst/>
              <a:cxnLst/>
              <a:rect l="l" t="t" r="r" b="b"/>
              <a:pathLst>
                <a:path w="513" h="549" extrusionOk="0">
                  <a:moveTo>
                    <a:pt x="1" y="0"/>
                  </a:moveTo>
                  <a:lnTo>
                    <a:pt x="1" y="548"/>
                  </a:lnTo>
                  <a:lnTo>
                    <a:pt x="513" y="548"/>
                  </a:lnTo>
                  <a:lnTo>
                    <a:pt x="5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9"/>
            <p:cNvSpPr/>
            <p:nvPr/>
          </p:nvSpPr>
          <p:spPr>
            <a:xfrm>
              <a:off x="3226275" y="3643425"/>
              <a:ext cx="12825" cy="14025"/>
            </a:xfrm>
            <a:custGeom>
              <a:avLst/>
              <a:gdLst/>
              <a:ahLst/>
              <a:cxnLst/>
              <a:rect l="l" t="t" r="r" b="b"/>
              <a:pathLst>
                <a:path w="513" h="561" extrusionOk="0">
                  <a:moveTo>
                    <a:pt x="1" y="1"/>
                  </a:moveTo>
                  <a:lnTo>
                    <a:pt x="1" y="560"/>
                  </a:lnTo>
                  <a:lnTo>
                    <a:pt x="513" y="560"/>
                  </a:lnTo>
                  <a:lnTo>
                    <a:pt x="5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9"/>
            <p:cNvSpPr/>
            <p:nvPr/>
          </p:nvSpPr>
          <p:spPr>
            <a:xfrm>
              <a:off x="3206925" y="3518425"/>
              <a:ext cx="37550" cy="37825"/>
            </a:xfrm>
            <a:custGeom>
              <a:avLst/>
              <a:gdLst/>
              <a:ahLst/>
              <a:cxnLst/>
              <a:rect l="l" t="t" r="r" b="b"/>
              <a:pathLst>
                <a:path w="1502" h="1513" extrusionOk="0">
                  <a:moveTo>
                    <a:pt x="406" y="0"/>
                  </a:moveTo>
                  <a:lnTo>
                    <a:pt x="1" y="405"/>
                  </a:lnTo>
                  <a:lnTo>
                    <a:pt x="358" y="750"/>
                  </a:lnTo>
                  <a:lnTo>
                    <a:pt x="1" y="1108"/>
                  </a:lnTo>
                  <a:lnTo>
                    <a:pt x="406" y="1512"/>
                  </a:lnTo>
                  <a:lnTo>
                    <a:pt x="739" y="1155"/>
                  </a:lnTo>
                  <a:lnTo>
                    <a:pt x="1096" y="1512"/>
                  </a:lnTo>
                  <a:lnTo>
                    <a:pt x="1501" y="1108"/>
                  </a:lnTo>
                  <a:lnTo>
                    <a:pt x="1144" y="750"/>
                  </a:lnTo>
                  <a:lnTo>
                    <a:pt x="1501" y="405"/>
                  </a:lnTo>
                  <a:lnTo>
                    <a:pt x="1096" y="0"/>
                  </a:lnTo>
                  <a:lnTo>
                    <a:pt x="739" y="357"/>
                  </a:lnTo>
                  <a:lnTo>
                    <a:pt x="4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9"/>
            <p:cNvSpPr/>
            <p:nvPr/>
          </p:nvSpPr>
          <p:spPr>
            <a:xfrm>
              <a:off x="3019700" y="3693450"/>
              <a:ext cx="19075" cy="19075"/>
            </a:xfrm>
            <a:custGeom>
              <a:avLst/>
              <a:gdLst/>
              <a:ahLst/>
              <a:cxnLst/>
              <a:rect l="l" t="t" r="r" b="b"/>
              <a:pathLst>
                <a:path w="763" h="763" extrusionOk="0">
                  <a:moveTo>
                    <a:pt x="394" y="0"/>
                  </a:moveTo>
                  <a:lnTo>
                    <a:pt x="1" y="393"/>
                  </a:lnTo>
                  <a:lnTo>
                    <a:pt x="370" y="762"/>
                  </a:lnTo>
                  <a:lnTo>
                    <a:pt x="763" y="369"/>
                  </a:lnTo>
                  <a:lnTo>
                    <a:pt x="3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9"/>
            <p:cNvSpPr/>
            <p:nvPr/>
          </p:nvSpPr>
          <p:spPr>
            <a:xfrm>
              <a:off x="3253675" y="3455625"/>
              <a:ext cx="13125" cy="13700"/>
            </a:xfrm>
            <a:custGeom>
              <a:avLst/>
              <a:gdLst/>
              <a:ahLst/>
              <a:cxnLst/>
              <a:rect l="l" t="t" r="r" b="b"/>
              <a:pathLst>
                <a:path w="525" h="548" extrusionOk="0">
                  <a:moveTo>
                    <a:pt x="0" y="0"/>
                  </a:moveTo>
                  <a:lnTo>
                    <a:pt x="0" y="548"/>
                  </a:lnTo>
                  <a:lnTo>
                    <a:pt x="524" y="548"/>
                  </a:lnTo>
                  <a:lnTo>
                    <a:pt x="5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9"/>
            <p:cNvSpPr/>
            <p:nvPr/>
          </p:nvSpPr>
          <p:spPr>
            <a:xfrm>
              <a:off x="3105425" y="3693150"/>
              <a:ext cx="19075" cy="19075"/>
            </a:xfrm>
            <a:custGeom>
              <a:avLst/>
              <a:gdLst/>
              <a:ahLst/>
              <a:cxnLst/>
              <a:rect l="l" t="t" r="r" b="b"/>
              <a:pathLst>
                <a:path w="763" h="763" extrusionOk="0">
                  <a:moveTo>
                    <a:pt x="370" y="0"/>
                  </a:moveTo>
                  <a:lnTo>
                    <a:pt x="1" y="369"/>
                  </a:lnTo>
                  <a:lnTo>
                    <a:pt x="394" y="762"/>
                  </a:lnTo>
                  <a:lnTo>
                    <a:pt x="763" y="393"/>
                  </a:lnTo>
                  <a:lnTo>
                    <a:pt x="3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9"/>
            <p:cNvSpPr/>
            <p:nvPr/>
          </p:nvSpPr>
          <p:spPr>
            <a:xfrm>
              <a:off x="3105425" y="3607425"/>
              <a:ext cx="19075" cy="19075"/>
            </a:xfrm>
            <a:custGeom>
              <a:avLst/>
              <a:gdLst/>
              <a:ahLst/>
              <a:cxnLst/>
              <a:rect l="l" t="t" r="r" b="b"/>
              <a:pathLst>
                <a:path w="763" h="763" extrusionOk="0">
                  <a:moveTo>
                    <a:pt x="394" y="0"/>
                  </a:moveTo>
                  <a:lnTo>
                    <a:pt x="1" y="393"/>
                  </a:lnTo>
                  <a:lnTo>
                    <a:pt x="370" y="762"/>
                  </a:lnTo>
                  <a:lnTo>
                    <a:pt x="763" y="369"/>
                  </a:lnTo>
                  <a:lnTo>
                    <a:pt x="3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9"/>
            <p:cNvSpPr/>
            <p:nvPr/>
          </p:nvSpPr>
          <p:spPr>
            <a:xfrm>
              <a:off x="3011975" y="3599675"/>
              <a:ext cx="120575" cy="120575"/>
            </a:xfrm>
            <a:custGeom>
              <a:avLst/>
              <a:gdLst/>
              <a:ahLst/>
              <a:cxnLst/>
              <a:rect l="l" t="t" r="r" b="b"/>
              <a:pathLst>
                <a:path w="4823" h="4823" extrusionOk="0">
                  <a:moveTo>
                    <a:pt x="2405" y="786"/>
                  </a:moveTo>
                  <a:lnTo>
                    <a:pt x="4025" y="2406"/>
                  </a:lnTo>
                  <a:lnTo>
                    <a:pt x="2405" y="4037"/>
                  </a:lnTo>
                  <a:lnTo>
                    <a:pt x="786" y="2406"/>
                  </a:lnTo>
                  <a:lnTo>
                    <a:pt x="2405" y="786"/>
                  </a:lnTo>
                  <a:close/>
                  <a:moveTo>
                    <a:pt x="2405" y="1"/>
                  </a:moveTo>
                  <a:lnTo>
                    <a:pt x="0" y="2406"/>
                  </a:lnTo>
                  <a:lnTo>
                    <a:pt x="2405" y="4823"/>
                  </a:lnTo>
                  <a:lnTo>
                    <a:pt x="4822" y="2406"/>
                  </a:lnTo>
                  <a:lnTo>
                    <a:pt x="24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9"/>
            <p:cNvSpPr/>
            <p:nvPr/>
          </p:nvSpPr>
          <p:spPr>
            <a:xfrm>
              <a:off x="3020000" y="3607425"/>
              <a:ext cx="18775" cy="18775"/>
            </a:xfrm>
            <a:custGeom>
              <a:avLst/>
              <a:gdLst/>
              <a:ahLst/>
              <a:cxnLst/>
              <a:rect l="l" t="t" r="r" b="b"/>
              <a:pathLst>
                <a:path w="751" h="751" extrusionOk="0">
                  <a:moveTo>
                    <a:pt x="370" y="0"/>
                  </a:moveTo>
                  <a:lnTo>
                    <a:pt x="1" y="369"/>
                  </a:lnTo>
                  <a:lnTo>
                    <a:pt x="394" y="750"/>
                  </a:lnTo>
                  <a:lnTo>
                    <a:pt x="751" y="393"/>
                  </a:lnTo>
                  <a:lnTo>
                    <a:pt x="3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9"/>
            <p:cNvSpPr/>
            <p:nvPr/>
          </p:nvSpPr>
          <p:spPr>
            <a:xfrm>
              <a:off x="2985775" y="3418400"/>
              <a:ext cx="172075" cy="409300"/>
            </a:xfrm>
            <a:custGeom>
              <a:avLst/>
              <a:gdLst/>
              <a:ahLst/>
              <a:cxnLst/>
              <a:rect l="l" t="t" r="r" b="b"/>
              <a:pathLst>
                <a:path w="6883" h="16372" extrusionOk="0">
                  <a:moveTo>
                    <a:pt x="6347" y="3465"/>
                  </a:moveTo>
                  <a:lnTo>
                    <a:pt x="6347" y="4978"/>
                  </a:lnTo>
                  <a:lnTo>
                    <a:pt x="584" y="4978"/>
                  </a:lnTo>
                  <a:lnTo>
                    <a:pt x="584" y="3465"/>
                  </a:lnTo>
                  <a:close/>
                  <a:moveTo>
                    <a:pt x="6347" y="5537"/>
                  </a:moveTo>
                  <a:lnTo>
                    <a:pt x="6347" y="13788"/>
                  </a:lnTo>
                  <a:lnTo>
                    <a:pt x="584" y="13788"/>
                  </a:lnTo>
                  <a:lnTo>
                    <a:pt x="584" y="5537"/>
                  </a:lnTo>
                  <a:close/>
                  <a:moveTo>
                    <a:pt x="6347" y="14336"/>
                  </a:moveTo>
                  <a:lnTo>
                    <a:pt x="6347" y="15836"/>
                  </a:lnTo>
                  <a:lnTo>
                    <a:pt x="584" y="15836"/>
                  </a:lnTo>
                  <a:lnTo>
                    <a:pt x="584" y="14336"/>
                  </a:lnTo>
                  <a:close/>
                  <a:moveTo>
                    <a:pt x="3251" y="1"/>
                  </a:moveTo>
                  <a:cubicBezTo>
                    <a:pt x="3239" y="37"/>
                    <a:pt x="2918" y="834"/>
                    <a:pt x="3061" y="1453"/>
                  </a:cubicBezTo>
                  <a:cubicBezTo>
                    <a:pt x="3084" y="1608"/>
                    <a:pt x="3132" y="1715"/>
                    <a:pt x="3156" y="1811"/>
                  </a:cubicBezTo>
                  <a:cubicBezTo>
                    <a:pt x="3239" y="2037"/>
                    <a:pt x="3322" y="2275"/>
                    <a:pt x="3311" y="2906"/>
                  </a:cubicBezTo>
                  <a:lnTo>
                    <a:pt x="1" y="2906"/>
                  </a:lnTo>
                  <a:lnTo>
                    <a:pt x="1" y="16372"/>
                  </a:lnTo>
                  <a:lnTo>
                    <a:pt x="6882" y="16372"/>
                  </a:lnTo>
                  <a:lnTo>
                    <a:pt x="6882" y="2906"/>
                  </a:lnTo>
                  <a:lnTo>
                    <a:pt x="3894" y="2906"/>
                  </a:lnTo>
                  <a:cubicBezTo>
                    <a:pt x="3905" y="2200"/>
                    <a:pt x="3798" y="1904"/>
                    <a:pt x="3692" y="1656"/>
                  </a:cubicBezTo>
                  <a:cubicBezTo>
                    <a:pt x="3668" y="1549"/>
                    <a:pt x="3632" y="1465"/>
                    <a:pt x="3608" y="1358"/>
                  </a:cubicBezTo>
                  <a:cubicBezTo>
                    <a:pt x="3513" y="965"/>
                    <a:pt x="3692" y="406"/>
                    <a:pt x="3775" y="203"/>
                  </a:cubicBezTo>
                  <a:lnTo>
                    <a:pt x="32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1" name="Google Shape;11831;p79"/>
          <p:cNvGrpSpPr/>
          <p:nvPr/>
        </p:nvGrpSpPr>
        <p:grpSpPr>
          <a:xfrm>
            <a:off x="2428983" y="3348529"/>
            <a:ext cx="521066" cy="409443"/>
            <a:chOff x="2247900" y="3410675"/>
            <a:chExt cx="469725" cy="369100"/>
          </a:xfrm>
        </p:grpSpPr>
        <p:sp>
          <p:nvSpPr>
            <p:cNvPr id="11832" name="Google Shape;11832;p79"/>
            <p:cNvSpPr/>
            <p:nvPr/>
          </p:nvSpPr>
          <p:spPr>
            <a:xfrm>
              <a:off x="2464575" y="3741075"/>
              <a:ext cx="38725" cy="38700"/>
            </a:xfrm>
            <a:custGeom>
              <a:avLst/>
              <a:gdLst/>
              <a:ahLst/>
              <a:cxnLst/>
              <a:rect l="l" t="t" r="r" b="b"/>
              <a:pathLst>
                <a:path w="1549" h="1548" extrusionOk="0">
                  <a:moveTo>
                    <a:pt x="501" y="0"/>
                  </a:moveTo>
                  <a:lnTo>
                    <a:pt x="501" y="500"/>
                  </a:lnTo>
                  <a:lnTo>
                    <a:pt x="1" y="500"/>
                  </a:lnTo>
                  <a:lnTo>
                    <a:pt x="1" y="1060"/>
                  </a:lnTo>
                  <a:lnTo>
                    <a:pt x="501" y="1060"/>
                  </a:lnTo>
                  <a:lnTo>
                    <a:pt x="501" y="1548"/>
                  </a:lnTo>
                  <a:lnTo>
                    <a:pt x="1060" y="1548"/>
                  </a:lnTo>
                  <a:lnTo>
                    <a:pt x="1060" y="1060"/>
                  </a:lnTo>
                  <a:lnTo>
                    <a:pt x="1549" y="1060"/>
                  </a:lnTo>
                  <a:lnTo>
                    <a:pt x="1549" y="500"/>
                  </a:lnTo>
                  <a:lnTo>
                    <a:pt x="1060" y="500"/>
                  </a:lnTo>
                  <a:lnTo>
                    <a:pt x="10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9"/>
            <p:cNvSpPr/>
            <p:nvPr/>
          </p:nvSpPr>
          <p:spPr>
            <a:xfrm>
              <a:off x="2278850" y="3715475"/>
              <a:ext cx="46150" cy="46150"/>
            </a:xfrm>
            <a:custGeom>
              <a:avLst/>
              <a:gdLst/>
              <a:ahLst/>
              <a:cxnLst/>
              <a:rect l="l" t="t" r="r" b="b"/>
              <a:pathLst>
                <a:path w="1846" h="1846" extrusionOk="0">
                  <a:moveTo>
                    <a:pt x="655" y="0"/>
                  </a:moveTo>
                  <a:lnTo>
                    <a:pt x="655" y="631"/>
                  </a:lnTo>
                  <a:lnTo>
                    <a:pt x="0" y="631"/>
                  </a:lnTo>
                  <a:lnTo>
                    <a:pt x="0" y="1191"/>
                  </a:lnTo>
                  <a:lnTo>
                    <a:pt x="655" y="1191"/>
                  </a:lnTo>
                  <a:lnTo>
                    <a:pt x="655" y="1846"/>
                  </a:lnTo>
                  <a:lnTo>
                    <a:pt x="1215" y="1846"/>
                  </a:lnTo>
                  <a:lnTo>
                    <a:pt x="1215" y="1191"/>
                  </a:lnTo>
                  <a:lnTo>
                    <a:pt x="1846" y="1191"/>
                  </a:lnTo>
                  <a:lnTo>
                    <a:pt x="1846" y="631"/>
                  </a:lnTo>
                  <a:lnTo>
                    <a:pt x="1215" y="631"/>
                  </a:lnTo>
                  <a:lnTo>
                    <a:pt x="12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9"/>
            <p:cNvSpPr/>
            <p:nvPr/>
          </p:nvSpPr>
          <p:spPr>
            <a:xfrm>
              <a:off x="2369025" y="3744350"/>
              <a:ext cx="13125" cy="13700"/>
            </a:xfrm>
            <a:custGeom>
              <a:avLst/>
              <a:gdLst/>
              <a:ahLst/>
              <a:cxnLst/>
              <a:rect l="l" t="t" r="r" b="b"/>
              <a:pathLst>
                <a:path w="525" h="548" extrusionOk="0">
                  <a:moveTo>
                    <a:pt x="1" y="0"/>
                  </a:moveTo>
                  <a:lnTo>
                    <a:pt x="1" y="548"/>
                  </a:lnTo>
                  <a:lnTo>
                    <a:pt x="525" y="548"/>
                  </a:lnTo>
                  <a:lnTo>
                    <a:pt x="5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9"/>
            <p:cNvSpPr/>
            <p:nvPr/>
          </p:nvSpPr>
          <p:spPr>
            <a:xfrm>
              <a:off x="2616675" y="3410675"/>
              <a:ext cx="39025" cy="38725"/>
            </a:xfrm>
            <a:custGeom>
              <a:avLst/>
              <a:gdLst/>
              <a:ahLst/>
              <a:cxnLst/>
              <a:rect l="l" t="t" r="r" b="b"/>
              <a:pathLst>
                <a:path w="1561" h="1549" extrusionOk="0">
                  <a:moveTo>
                    <a:pt x="513" y="0"/>
                  </a:moveTo>
                  <a:lnTo>
                    <a:pt x="513" y="500"/>
                  </a:lnTo>
                  <a:lnTo>
                    <a:pt x="1" y="500"/>
                  </a:lnTo>
                  <a:lnTo>
                    <a:pt x="1" y="1060"/>
                  </a:lnTo>
                  <a:lnTo>
                    <a:pt x="513" y="1060"/>
                  </a:lnTo>
                  <a:lnTo>
                    <a:pt x="513" y="1548"/>
                  </a:lnTo>
                  <a:lnTo>
                    <a:pt x="1061" y="1548"/>
                  </a:lnTo>
                  <a:lnTo>
                    <a:pt x="1061" y="1060"/>
                  </a:lnTo>
                  <a:lnTo>
                    <a:pt x="1561" y="1060"/>
                  </a:lnTo>
                  <a:lnTo>
                    <a:pt x="1561" y="500"/>
                  </a:lnTo>
                  <a:lnTo>
                    <a:pt x="1061" y="500"/>
                  </a:lnTo>
                  <a:lnTo>
                    <a:pt x="10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9"/>
            <p:cNvSpPr/>
            <p:nvPr/>
          </p:nvSpPr>
          <p:spPr>
            <a:xfrm>
              <a:off x="2420225" y="3412150"/>
              <a:ext cx="13125" cy="13725"/>
            </a:xfrm>
            <a:custGeom>
              <a:avLst/>
              <a:gdLst/>
              <a:ahLst/>
              <a:cxnLst/>
              <a:rect l="l" t="t" r="r" b="b"/>
              <a:pathLst>
                <a:path w="525" h="549" extrusionOk="0">
                  <a:moveTo>
                    <a:pt x="1" y="1"/>
                  </a:moveTo>
                  <a:lnTo>
                    <a:pt x="1" y="548"/>
                  </a:lnTo>
                  <a:lnTo>
                    <a:pt x="525" y="548"/>
                  </a:lnTo>
                  <a:lnTo>
                    <a:pt x="5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9"/>
            <p:cNvSpPr/>
            <p:nvPr/>
          </p:nvSpPr>
          <p:spPr>
            <a:xfrm>
              <a:off x="2570550" y="3448175"/>
              <a:ext cx="13125" cy="13725"/>
            </a:xfrm>
            <a:custGeom>
              <a:avLst/>
              <a:gdLst/>
              <a:ahLst/>
              <a:cxnLst/>
              <a:rect l="l" t="t" r="r" b="b"/>
              <a:pathLst>
                <a:path w="525" h="549" extrusionOk="0">
                  <a:moveTo>
                    <a:pt x="0" y="0"/>
                  </a:moveTo>
                  <a:lnTo>
                    <a:pt x="0" y="548"/>
                  </a:lnTo>
                  <a:lnTo>
                    <a:pt x="524" y="548"/>
                  </a:lnTo>
                  <a:lnTo>
                    <a:pt x="5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79"/>
            <p:cNvSpPr/>
            <p:nvPr/>
          </p:nvSpPr>
          <p:spPr>
            <a:xfrm>
              <a:off x="2324100" y="3443700"/>
              <a:ext cx="46150" cy="46175"/>
            </a:xfrm>
            <a:custGeom>
              <a:avLst/>
              <a:gdLst/>
              <a:ahLst/>
              <a:cxnLst/>
              <a:rect l="l" t="t" r="r" b="b"/>
              <a:pathLst>
                <a:path w="1846" h="1847" extrusionOk="0">
                  <a:moveTo>
                    <a:pt x="655" y="1"/>
                  </a:moveTo>
                  <a:lnTo>
                    <a:pt x="655" y="644"/>
                  </a:lnTo>
                  <a:lnTo>
                    <a:pt x="0" y="644"/>
                  </a:lnTo>
                  <a:lnTo>
                    <a:pt x="0" y="1203"/>
                  </a:lnTo>
                  <a:lnTo>
                    <a:pt x="655" y="1203"/>
                  </a:lnTo>
                  <a:lnTo>
                    <a:pt x="655" y="1846"/>
                  </a:lnTo>
                  <a:lnTo>
                    <a:pt x="1203" y="1846"/>
                  </a:lnTo>
                  <a:lnTo>
                    <a:pt x="1203" y="1203"/>
                  </a:lnTo>
                  <a:lnTo>
                    <a:pt x="1845" y="1203"/>
                  </a:lnTo>
                  <a:lnTo>
                    <a:pt x="1845" y="644"/>
                  </a:lnTo>
                  <a:lnTo>
                    <a:pt x="1203" y="644"/>
                  </a:lnTo>
                  <a:lnTo>
                    <a:pt x="12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9"/>
            <p:cNvSpPr/>
            <p:nvPr/>
          </p:nvSpPr>
          <p:spPr>
            <a:xfrm>
              <a:off x="2568750" y="3746125"/>
              <a:ext cx="13125" cy="14025"/>
            </a:xfrm>
            <a:custGeom>
              <a:avLst/>
              <a:gdLst/>
              <a:ahLst/>
              <a:cxnLst/>
              <a:rect l="l" t="t" r="r" b="b"/>
              <a:pathLst>
                <a:path w="525" h="561" extrusionOk="0">
                  <a:moveTo>
                    <a:pt x="525" y="1"/>
                  </a:moveTo>
                  <a:lnTo>
                    <a:pt x="1" y="12"/>
                  </a:lnTo>
                  <a:lnTo>
                    <a:pt x="13" y="560"/>
                  </a:lnTo>
                  <a:lnTo>
                    <a:pt x="525" y="548"/>
                  </a:lnTo>
                  <a:lnTo>
                    <a:pt x="5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9"/>
            <p:cNvSpPr/>
            <p:nvPr/>
          </p:nvSpPr>
          <p:spPr>
            <a:xfrm>
              <a:off x="2247900" y="3446975"/>
              <a:ext cx="469725" cy="270350"/>
            </a:xfrm>
            <a:custGeom>
              <a:avLst/>
              <a:gdLst/>
              <a:ahLst/>
              <a:cxnLst/>
              <a:rect l="l" t="t" r="r" b="b"/>
              <a:pathLst>
                <a:path w="18789" h="10814" extrusionOk="0">
                  <a:moveTo>
                    <a:pt x="9418" y="572"/>
                  </a:moveTo>
                  <a:cubicBezTo>
                    <a:pt x="11144" y="572"/>
                    <a:pt x="12644" y="1608"/>
                    <a:pt x="13085" y="3084"/>
                  </a:cubicBezTo>
                  <a:cubicBezTo>
                    <a:pt x="13049" y="3096"/>
                    <a:pt x="13002" y="3096"/>
                    <a:pt x="12954" y="3120"/>
                  </a:cubicBezTo>
                  <a:cubicBezTo>
                    <a:pt x="12930" y="3120"/>
                    <a:pt x="12894" y="3132"/>
                    <a:pt x="12871" y="3132"/>
                  </a:cubicBezTo>
                  <a:cubicBezTo>
                    <a:pt x="12787" y="3144"/>
                    <a:pt x="12716" y="3156"/>
                    <a:pt x="12644" y="3156"/>
                  </a:cubicBezTo>
                  <a:lnTo>
                    <a:pt x="12609" y="3156"/>
                  </a:lnTo>
                  <a:cubicBezTo>
                    <a:pt x="12537" y="3180"/>
                    <a:pt x="12442" y="3192"/>
                    <a:pt x="12371" y="3192"/>
                  </a:cubicBezTo>
                  <a:lnTo>
                    <a:pt x="12359" y="3192"/>
                  </a:lnTo>
                  <a:cubicBezTo>
                    <a:pt x="12204" y="2525"/>
                    <a:pt x="11763" y="1906"/>
                    <a:pt x="11156" y="1513"/>
                  </a:cubicBezTo>
                  <a:lnTo>
                    <a:pt x="10859" y="1965"/>
                  </a:lnTo>
                  <a:cubicBezTo>
                    <a:pt x="11335" y="2287"/>
                    <a:pt x="11668" y="2739"/>
                    <a:pt x="11811" y="3263"/>
                  </a:cubicBezTo>
                  <a:lnTo>
                    <a:pt x="11775" y="3263"/>
                  </a:lnTo>
                  <a:cubicBezTo>
                    <a:pt x="11728" y="3263"/>
                    <a:pt x="11692" y="3275"/>
                    <a:pt x="11644" y="3275"/>
                  </a:cubicBezTo>
                  <a:cubicBezTo>
                    <a:pt x="11609" y="3275"/>
                    <a:pt x="11573" y="3299"/>
                    <a:pt x="11537" y="3299"/>
                  </a:cubicBezTo>
                  <a:cubicBezTo>
                    <a:pt x="11490" y="3299"/>
                    <a:pt x="11454" y="3311"/>
                    <a:pt x="11406" y="3311"/>
                  </a:cubicBezTo>
                  <a:cubicBezTo>
                    <a:pt x="11370" y="3311"/>
                    <a:pt x="11335" y="3311"/>
                    <a:pt x="11299" y="3323"/>
                  </a:cubicBezTo>
                  <a:cubicBezTo>
                    <a:pt x="11251" y="3323"/>
                    <a:pt x="11216" y="3335"/>
                    <a:pt x="11168" y="3335"/>
                  </a:cubicBezTo>
                  <a:cubicBezTo>
                    <a:pt x="11132" y="3335"/>
                    <a:pt x="11097" y="3335"/>
                    <a:pt x="11061" y="3358"/>
                  </a:cubicBezTo>
                  <a:cubicBezTo>
                    <a:pt x="11013" y="3358"/>
                    <a:pt x="10978" y="3358"/>
                    <a:pt x="10930" y="3370"/>
                  </a:cubicBezTo>
                  <a:cubicBezTo>
                    <a:pt x="10894" y="3370"/>
                    <a:pt x="10859" y="3370"/>
                    <a:pt x="10823" y="3382"/>
                  </a:cubicBezTo>
                  <a:cubicBezTo>
                    <a:pt x="10775" y="3382"/>
                    <a:pt x="10739" y="3382"/>
                    <a:pt x="10692" y="3394"/>
                  </a:cubicBezTo>
                  <a:lnTo>
                    <a:pt x="10585" y="3394"/>
                  </a:lnTo>
                  <a:cubicBezTo>
                    <a:pt x="10537" y="3394"/>
                    <a:pt x="10501" y="3394"/>
                    <a:pt x="10454" y="3418"/>
                  </a:cubicBezTo>
                  <a:lnTo>
                    <a:pt x="8334" y="3418"/>
                  </a:lnTo>
                  <a:cubicBezTo>
                    <a:pt x="8299" y="3418"/>
                    <a:pt x="8251" y="3418"/>
                    <a:pt x="8203" y="3394"/>
                  </a:cubicBezTo>
                  <a:lnTo>
                    <a:pt x="8096" y="3394"/>
                  </a:lnTo>
                  <a:cubicBezTo>
                    <a:pt x="8061" y="3394"/>
                    <a:pt x="8013" y="3394"/>
                    <a:pt x="7965" y="3382"/>
                  </a:cubicBezTo>
                  <a:cubicBezTo>
                    <a:pt x="7941" y="3382"/>
                    <a:pt x="7894" y="3382"/>
                    <a:pt x="7858" y="3370"/>
                  </a:cubicBezTo>
                  <a:cubicBezTo>
                    <a:pt x="7822" y="3370"/>
                    <a:pt x="7775" y="3370"/>
                    <a:pt x="7727" y="3358"/>
                  </a:cubicBezTo>
                  <a:cubicBezTo>
                    <a:pt x="7703" y="3358"/>
                    <a:pt x="7656" y="3358"/>
                    <a:pt x="7620" y="3335"/>
                  </a:cubicBezTo>
                  <a:cubicBezTo>
                    <a:pt x="7584" y="3335"/>
                    <a:pt x="7537" y="3323"/>
                    <a:pt x="7489" y="3323"/>
                  </a:cubicBezTo>
                  <a:cubicBezTo>
                    <a:pt x="7465" y="3323"/>
                    <a:pt x="7418" y="3323"/>
                    <a:pt x="7382" y="3311"/>
                  </a:cubicBezTo>
                  <a:cubicBezTo>
                    <a:pt x="7346" y="3311"/>
                    <a:pt x="7299" y="3299"/>
                    <a:pt x="7251" y="3299"/>
                  </a:cubicBezTo>
                  <a:cubicBezTo>
                    <a:pt x="7227" y="3299"/>
                    <a:pt x="7179" y="3275"/>
                    <a:pt x="7144" y="3275"/>
                  </a:cubicBezTo>
                  <a:cubicBezTo>
                    <a:pt x="7108" y="3275"/>
                    <a:pt x="7060" y="3263"/>
                    <a:pt x="7013" y="3263"/>
                  </a:cubicBezTo>
                  <a:cubicBezTo>
                    <a:pt x="6989" y="3263"/>
                    <a:pt x="6941" y="3251"/>
                    <a:pt x="6906" y="3251"/>
                  </a:cubicBezTo>
                  <a:cubicBezTo>
                    <a:pt x="6870" y="3251"/>
                    <a:pt x="6822" y="3239"/>
                    <a:pt x="6775" y="3239"/>
                  </a:cubicBezTo>
                  <a:cubicBezTo>
                    <a:pt x="6751" y="3239"/>
                    <a:pt x="6715" y="3215"/>
                    <a:pt x="6668" y="3215"/>
                  </a:cubicBezTo>
                  <a:cubicBezTo>
                    <a:pt x="6608" y="3215"/>
                    <a:pt x="6572" y="3204"/>
                    <a:pt x="6513" y="3204"/>
                  </a:cubicBezTo>
                  <a:cubicBezTo>
                    <a:pt x="6477" y="3204"/>
                    <a:pt x="6453" y="3192"/>
                    <a:pt x="6417" y="3192"/>
                  </a:cubicBezTo>
                  <a:cubicBezTo>
                    <a:pt x="6346" y="3180"/>
                    <a:pt x="6251" y="3156"/>
                    <a:pt x="6179" y="3156"/>
                  </a:cubicBezTo>
                  <a:lnTo>
                    <a:pt x="6132" y="3156"/>
                  </a:lnTo>
                  <a:cubicBezTo>
                    <a:pt x="6072" y="3144"/>
                    <a:pt x="6001" y="3144"/>
                    <a:pt x="5941" y="3132"/>
                  </a:cubicBezTo>
                  <a:cubicBezTo>
                    <a:pt x="5917" y="3132"/>
                    <a:pt x="5882" y="3120"/>
                    <a:pt x="5858" y="3120"/>
                  </a:cubicBezTo>
                  <a:cubicBezTo>
                    <a:pt x="5810" y="3096"/>
                    <a:pt x="5763" y="3096"/>
                    <a:pt x="5715" y="3084"/>
                  </a:cubicBezTo>
                  <a:cubicBezTo>
                    <a:pt x="6179" y="1608"/>
                    <a:pt x="7680" y="572"/>
                    <a:pt x="9418" y="572"/>
                  </a:cubicBezTo>
                  <a:close/>
                  <a:moveTo>
                    <a:pt x="17333" y="2459"/>
                  </a:moveTo>
                  <a:cubicBezTo>
                    <a:pt x="17481" y="2459"/>
                    <a:pt x="17617" y="2495"/>
                    <a:pt x="17728" y="2584"/>
                  </a:cubicBezTo>
                  <a:cubicBezTo>
                    <a:pt x="17824" y="2644"/>
                    <a:pt x="17931" y="2763"/>
                    <a:pt x="18002" y="2918"/>
                  </a:cubicBezTo>
                  <a:cubicBezTo>
                    <a:pt x="17955" y="2942"/>
                    <a:pt x="17931" y="2942"/>
                    <a:pt x="17883" y="2954"/>
                  </a:cubicBezTo>
                  <a:cubicBezTo>
                    <a:pt x="17871" y="2954"/>
                    <a:pt x="17871" y="2954"/>
                    <a:pt x="17847" y="2965"/>
                  </a:cubicBezTo>
                  <a:cubicBezTo>
                    <a:pt x="17812" y="2977"/>
                    <a:pt x="17776" y="2977"/>
                    <a:pt x="17728" y="3001"/>
                  </a:cubicBezTo>
                  <a:cubicBezTo>
                    <a:pt x="17693" y="3013"/>
                    <a:pt x="17657" y="3025"/>
                    <a:pt x="17609" y="3037"/>
                  </a:cubicBezTo>
                  <a:cubicBezTo>
                    <a:pt x="17597" y="3037"/>
                    <a:pt x="17597" y="3037"/>
                    <a:pt x="17586" y="3061"/>
                  </a:cubicBezTo>
                  <a:cubicBezTo>
                    <a:pt x="17538" y="3073"/>
                    <a:pt x="17514" y="3084"/>
                    <a:pt x="17466" y="3096"/>
                  </a:cubicBezTo>
                  <a:cubicBezTo>
                    <a:pt x="17419" y="3120"/>
                    <a:pt x="17395" y="3132"/>
                    <a:pt x="17347" y="3144"/>
                  </a:cubicBezTo>
                  <a:cubicBezTo>
                    <a:pt x="17336" y="3144"/>
                    <a:pt x="17336" y="3156"/>
                    <a:pt x="17312" y="3156"/>
                  </a:cubicBezTo>
                  <a:cubicBezTo>
                    <a:pt x="17276" y="3180"/>
                    <a:pt x="17240" y="3192"/>
                    <a:pt x="17193" y="3204"/>
                  </a:cubicBezTo>
                  <a:cubicBezTo>
                    <a:pt x="17157" y="3215"/>
                    <a:pt x="17121" y="3239"/>
                    <a:pt x="17074" y="3251"/>
                  </a:cubicBezTo>
                  <a:cubicBezTo>
                    <a:pt x="17062" y="3251"/>
                    <a:pt x="17062" y="3263"/>
                    <a:pt x="17050" y="3263"/>
                  </a:cubicBezTo>
                  <a:cubicBezTo>
                    <a:pt x="17014" y="3275"/>
                    <a:pt x="16978" y="3299"/>
                    <a:pt x="16943" y="3311"/>
                  </a:cubicBezTo>
                  <a:cubicBezTo>
                    <a:pt x="16776" y="3382"/>
                    <a:pt x="16621" y="3442"/>
                    <a:pt x="16478" y="3501"/>
                  </a:cubicBezTo>
                  <a:cubicBezTo>
                    <a:pt x="16300" y="3561"/>
                    <a:pt x="15371" y="3870"/>
                    <a:pt x="13918" y="4156"/>
                  </a:cubicBezTo>
                  <a:cubicBezTo>
                    <a:pt x="12406" y="4454"/>
                    <a:pt x="10882" y="4597"/>
                    <a:pt x="9418" y="4597"/>
                  </a:cubicBezTo>
                  <a:cubicBezTo>
                    <a:pt x="7941" y="4597"/>
                    <a:pt x="6417" y="4454"/>
                    <a:pt x="4905" y="4156"/>
                  </a:cubicBezTo>
                  <a:cubicBezTo>
                    <a:pt x="3465" y="3870"/>
                    <a:pt x="2524" y="3561"/>
                    <a:pt x="2346" y="3501"/>
                  </a:cubicBezTo>
                  <a:cubicBezTo>
                    <a:pt x="2250" y="3465"/>
                    <a:pt x="2167" y="3430"/>
                    <a:pt x="2060" y="3394"/>
                  </a:cubicBezTo>
                  <a:cubicBezTo>
                    <a:pt x="2000" y="3370"/>
                    <a:pt x="1941" y="3346"/>
                    <a:pt x="1881" y="3323"/>
                  </a:cubicBezTo>
                  <a:cubicBezTo>
                    <a:pt x="1857" y="3311"/>
                    <a:pt x="1810" y="3287"/>
                    <a:pt x="1774" y="3275"/>
                  </a:cubicBezTo>
                  <a:cubicBezTo>
                    <a:pt x="1762" y="3275"/>
                    <a:pt x="1762" y="3263"/>
                    <a:pt x="1750" y="3263"/>
                  </a:cubicBezTo>
                  <a:cubicBezTo>
                    <a:pt x="1703" y="3251"/>
                    <a:pt x="1679" y="3227"/>
                    <a:pt x="1631" y="3215"/>
                  </a:cubicBezTo>
                  <a:cubicBezTo>
                    <a:pt x="1584" y="3204"/>
                    <a:pt x="1560" y="3192"/>
                    <a:pt x="1512" y="3180"/>
                  </a:cubicBezTo>
                  <a:cubicBezTo>
                    <a:pt x="1500" y="3180"/>
                    <a:pt x="1500" y="3156"/>
                    <a:pt x="1476" y="3156"/>
                  </a:cubicBezTo>
                  <a:cubicBezTo>
                    <a:pt x="1441" y="3144"/>
                    <a:pt x="1405" y="3132"/>
                    <a:pt x="1357" y="3120"/>
                  </a:cubicBezTo>
                  <a:cubicBezTo>
                    <a:pt x="1322" y="3096"/>
                    <a:pt x="1286" y="3084"/>
                    <a:pt x="1238" y="3073"/>
                  </a:cubicBezTo>
                  <a:cubicBezTo>
                    <a:pt x="1226" y="3073"/>
                    <a:pt x="1226" y="3073"/>
                    <a:pt x="1214" y="3061"/>
                  </a:cubicBezTo>
                  <a:cubicBezTo>
                    <a:pt x="1167" y="3037"/>
                    <a:pt x="1143" y="3025"/>
                    <a:pt x="1095" y="3013"/>
                  </a:cubicBezTo>
                  <a:cubicBezTo>
                    <a:pt x="1048" y="3001"/>
                    <a:pt x="1024" y="2977"/>
                    <a:pt x="976" y="2977"/>
                  </a:cubicBezTo>
                  <a:cubicBezTo>
                    <a:pt x="964" y="2977"/>
                    <a:pt x="964" y="2977"/>
                    <a:pt x="941" y="2965"/>
                  </a:cubicBezTo>
                  <a:cubicBezTo>
                    <a:pt x="905" y="2954"/>
                    <a:pt x="869" y="2954"/>
                    <a:pt x="822" y="2930"/>
                  </a:cubicBezTo>
                  <a:cubicBezTo>
                    <a:pt x="905" y="2763"/>
                    <a:pt x="1000" y="2656"/>
                    <a:pt x="1095" y="2584"/>
                  </a:cubicBezTo>
                  <a:cubicBezTo>
                    <a:pt x="1207" y="2495"/>
                    <a:pt x="1342" y="2459"/>
                    <a:pt x="1491" y="2459"/>
                  </a:cubicBezTo>
                  <a:cubicBezTo>
                    <a:pt x="1818" y="2459"/>
                    <a:pt x="2212" y="2631"/>
                    <a:pt x="2572" y="2787"/>
                  </a:cubicBezTo>
                  <a:cubicBezTo>
                    <a:pt x="2727" y="2858"/>
                    <a:pt x="2869" y="2918"/>
                    <a:pt x="3012" y="2965"/>
                  </a:cubicBezTo>
                  <a:cubicBezTo>
                    <a:pt x="3167" y="3013"/>
                    <a:pt x="3905" y="3263"/>
                    <a:pt x="5048" y="3501"/>
                  </a:cubicBezTo>
                  <a:lnTo>
                    <a:pt x="5334" y="3561"/>
                  </a:lnTo>
                  <a:cubicBezTo>
                    <a:pt x="6191" y="3727"/>
                    <a:pt x="7049" y="3846"/>
                    <a:pt x="7894" y="3906"/>
                  </a:cubicBezTo>
                  <a:lnTo>
                    <a:pt x="8656" y="3954"/>
                  </a:lnTo>
                  <a:cubicBezTo>
                    <a:pt x="8823" y="3954"/>
                    <a:pt x="9001" y="3966"/>
                    <a:pt x="9156" y="3966"/>
                  </a:cubicBezTo>
                  <a:lnTo>
                    <a:pt x="9668" y="3966"/>
                  </a:lnTo>
                  <a:cubicBezTo>
                    <a:pt x="9835" y="3966"/>
                    <a:pt x="9989" y="3966"/>
                    <a:pt x="10168" y="3954"/>
                  </a:cubicBezTo>
                  <a:lnTo>
                    <a:pt x="10930" y="3906"/>
                  </a:lnTo>
                  <a:cubicBezTo>
                    <a:pt x="11775" y="3846"/>
                    <a:pt x="12644" y="3727"/>
                    <a:pt x="13490" y="3561"/>
                  </a:cubicBezTo>
                  <a:lnTo>
                    <a:pt x="13776" y="3501"/>
                  </a:lnTo>
                  <a:cubicBezTo>
                    <a:pt x="14919" y="3263"/>
                    <a:pt x="15681" y="3013"/>
                    <a:pt x="15812" y="2965"/>
                  </a:cubicBezTo>
                  <a:cubicBezTo>
                    <a:pt x="15942" y="2918"/>
                    <a:pt x="16097" y="2846"/>
                    <a:pt x="16264" y="2787"/>
                  </a:cubicBezTo>
                  <a:cubicBezTo>
                    <a:pt x="16616" y="2631"/>
                    <a:pt x="17007" y="2459"/>
                    <a:pt x="17333" y="2459"/>
                  </a:cubicBezTo>
                  <a:close/>
                  <a:moveTo>
                    <a:pt x="18145" y="3454"/>
                  </a:moveTo>
                  <a:cubicBezTo>
                    <a:pt x="18240" y="4168"/>
                    <a:pt x="18062" y="5382"/>
                    <a:pt x="16907" y="7347"/>
                  </a:cubicBezTo>
                  <a:cubicBezTo>
                    <a:pt x="15574" y="9618"/>
                    <a:pt x="15054" y="10265"/>
                    <a:pt x="14050" y="10265"/>
                  </a:cubicBezTo>
                  <a:cubicBezTo>
                    <a:pt x="14022" y="10265"/>
                    <a:pt x="13994" y="10265"/>
                    <a:pt x="13966" y="10264"/>
                  </a:cubicBezTo>
                  <a:cubicBezTo>
                    <a:pt x="13037" y="10228"/>
                    <a:pt x="9454" y="10097"/>
                    <a:pt x="9430" y="10097"/>
                  </a:cubicBezTo>
                  <a:lnTo>
                    <a:pt x="9394" y="10097"/>
                  </a:lnTo>
                  <a:cubicBezTo>
                    <a:pt x="9370" y="10097"/>
                    <a:pt x="5786" y="10228"/>
                    <a:pt x="4858" y="10264"/>
                  </a:cubicBezTo>
                  <a:lnTo>
                    <a:pt x="4763" y="10264"/>
                  </a:lnTo>
                  <a:cubicBezTo>
                    <a:pt x="3762" y="10264"/>
                    <a:pt x="3239" y="9609"/>
                    <a:pt x="1893" y="7347"/>
                  </a:cubicBezTo>
                  <a:cubicBezTo>
                    <a:pt x="750" y="5382"/>
                    <a:pt x="560" y="4168"/>
                    <a:pt x="667" y="3477"/>
                  </a:cubicBezTo>
                  <a:cubicBezTo>
                    <a:pt x="679" y="3477"/>
                    <a:pt x="702" y="3489"/>
                    <a:pt x="726" y="3489"/>
                  </a:cubicBezTo>
                  <a:lnTo>
                    <a:pt x="738" y="3489"/>
                  </a:lnTo>
                  <a:cubicBezTo>
                    <a:pt x="750" y="3489"/>
                    <a:pt x="786" y="3501"/>
                    <a:pt x="798" y="3501"/>
                  </a:cubicBezTo>
                  <a:lnTo>
                    <a:pt x="822" y="3501"/>
                  </a:lnTo>
                  <a:cubicBezTo>
                    <a:pt x="845" y="3501"/>
                    <a:pt x="857" y="3513"/>
                    <a:pt x="869" y="3513"/>
                  </a:cubicBezTo>
                  <a:lnTo>
                    <a:pt x="905" y="3513"/>
                  </a:lnTo>
                  <a:cubicBezTo>
                    <a:pt x="917" y="3513"/>
                    <a:pt x="929" y="3537"/>
                    <a:pt x="941" y="3537"/>
                  </a:cubicBezTo>
                  <a:lnTo>
                    <a:pt x="964" y="3537"/>
                  </a:lnTo>
                  <a:cubicBezTo>
                    <a:pt x="988" y="3549"/>
                    <a:pt x="1000" y="3549"/>
                    <a:pt x="1036" y="3561"/>
                  </a:cubicBezTo>
                  <a:lnTo>
                    <a:pt x="1048" y="3561"/>
                  </a:lnTo>
                  <a:cubicBezTo>
                    <a:pt x="1060" y="3561"/>
                    <a:pt x="1095" y="3573"/>
                    <a:pt x="1107" y="3596"/>
                  </a:cubicBezTo>
                  <a:cubicBezTo>
                    <a:pt x="1119" y="3596"/>
                    <a:pt x="1119" y="3596"/>
                    <a:pt x="1143" y="3608"/>
                  </a:cubicBezTo>
                  <a:cubicBezTo>
                    <a:pt x="1155" y="3608"/>
                    <a:pt x="1167" y="3620"/>
                    <a:pt x="1179" y="3620"/>
                  </a:cubicBezTo>
                  <a:cubicBezTo>
                    <a:pt x="1203" y="3620"/>
                    <a:pt x="1203" y="3620"/>
                    <a:pt x="1214" y="3632"/>
                  </a:cubicBezTo>
                  <a:cubicBezTo>
                    <a:pt x="1226" y="3632"/>
                    <a:pt x="1238" y="3656"/>
                    <a:pt x="1262" y="3656"/>
                  </a:cubicBezTo>
                  <a:cubicBezTo>
                    <a:pt x="1262" y="3656"/>
                    <a:pt x="1274" y="3656"/>
                    <a:pt x="1274" y="3668"/>
                  </a:cubicBezTo>
                  <a:cubicBezTo>
                    <a:pt x="1298" y="3680"/>
                    <a:pt x="1322" y="3680"/>
                    <a:pt x="1345" y="3692"/>
                  </a:cubicBezTo>
                  <a:cubicBezTo>
                    <a:pt x="1381" y="3716"/>
                    <a:pt x="1393" y="3716"/>
                    <a:pt x="1417" y="3727"/>
                  </a:cubicBezTo>
                  <a:cubicBezTo>
                    <a:pt x="1441" y="3727"/>
                    <a:pt x="1441" y="3727"/>
                    <a:pt x="1453" y="3739"/>
                  </a:cubicBezTo>
                  <a:cubicBezTo>
                    <a:pt x="1464" y="3739"/>
                    <a:pt x="1476" y="3751"/>
                    <a:pt x="1500" y="3751"/>
                  </a:cubicBezTo>
                  <a:cubicBezTo>
                    <a:pt x="1512" y="3751"/>
                    <a:pt x="1512" y="3751"/>
                    <a:pt x="1524" y="3775"/>
                  </a:cubicBezTo>
                  <a:cubicBezTo>
                    <a:pt x="1536" y="3775"/>
                    <a:pt x="1560" y="3787"/>
                    <a:pt x="1572" y="3787"/>
                  </a:cubicBezTo>
                  <a:cubicBezTo>
                    <a:pt x="1572" y="3787"/>
                    <a:pt x="1584" y="3787"/>
                    <a:pt x="1584" y="3799"/>
                  </a:cubicBezTo>
                  <a:cubicBezTo>
                    <a:pt x="1595" y="3811"/>
                    <a:pt x="1631" y="3811"/>
                    <a:pt x="1643" y="3835"/>
                  </a:cubicBezTo>
                  <a:cubicBezTo>
                    <a:pt x="1822" y="3906"/>
                    <a:pt x="1988" y="3977"/>
                    <a:pt x="2155" y="4037"/>
                  </a:cubicBezTo>
                  <a:cubicBezTo>
                    <a:pt x="2191" y="4049"/>
                    <a:pt x="2286" y="4085"/>
                    <a:pt x="2429" y="4132"/>
                  </a:cubicBezTo>
                  <a:cubicBezTo>
                    <a:pt x="2465" y="4144"/>
                    <a:pt x="2512" y="4156"/>
                    <a:pt x="2548" y="4156"/>
                  </a:cubicBezTo>
                  <a:cubicBezTo>
                    <a:pt x="2619" y="4192"/>
                    <a:pt x="2727" y="4216"/>
                    <a:pt x="2822" y="4227"/>
                  </a:cubicBezTo>
                  <a:cubicBezTo>
                    <a:pt x="3274" y="4370"/>
                    <a:pt x="3953" y="4549"/>
                    <a:pt x="4786" y="4692"/>
                  </a:cubicBezTo>
                  <a:cubicBezTo>
                    <a:pt x="5810" y="4882"/>
                    <a:pt x="6822" y="5025"/>
                    <a:pt x="7834" y="5097"/>
                  </a:cubicBezTo>
                  <a:cubicBezTo>
                    <a:pt x="8358" y="5120"/>
                    <a:pt x="8870" y="5156"/>
                    <a:pt x="9394" y="5156"/>
                  </a:cubicBezTo>
                  <a:cubicBezTo>
                    <a:pt x="9918" y="5156"/>
                    <a:pt x="10442" y="5144"/>
                    <a:pt x="10954" y="5097"/>
                  </a:cubicBezTo>
                  <a:cubicBezTo>
                    <a:pt x="11966" y="5025"/>
                    <a:pt x="12990" y="4882"/>
                    <a:pt x="14014" y="4692"/>
                  </a:cubicBezTo>
                  <a:cubicBezTo>
                    <a:pt x="14930" y="4513"/>
                    <a:pt x="15669" y="4323"/>
                    <a:pt x="16121" y="4192"/>
                  </a:cubicBezTo>
                  <a:lnTo>
                    <a:pt x="16264" y="4144"/>
                  </a:lnTo>
                  <a:cubicBezTo>
                    <a:pt x="16300" y="4132"/>
                    <a:pt x="16335" y="4108"/>
                    <a:pt x="16371" y="4108"/>
                  </a:cubicBezTo>
                  <a:cubicBezTo>
                    <a:pt x="16514" y="4073"/>
                    <a:pt x="16609" y="4037"/>
                    <a:pt x="16657" y="4025"/>
                  </a:cubicBezTo>
                  <a:cubicBezTo>
                    <a:pt x="16812" y="3966"/>
                    <a:pt x="16990" y="3906"/>
                    <a:pt x="17169" y="3811"/>
                  </a:cubicBezTo>
                  <a:cubicBezTo>
                    <a:pt x="17181" y="3799"/>
                    <a:pt x="17205" y="3799"/>
                    <a:pt x="17228" y="3787"/>
                  </a:cubicBezTo>
                  <a:cubicBezTo>
                    <a:pt x="17228" y="3787"/>
                    <a:pt x="17240" y="3787"/>
                    <a:pt x="17240" y="3775"/>
                  </a:cubicBezTo>
                  <a:cubicBezTo>
                    <a:pt x="17252" y="3775"/>
                    <a:pt x="17276" y="3751"/>
                    <a:pt x="17288" y="3751"/>
                  </a:cubicBezTo>
                  <a:cubicBezTo>
                    <a:pt x="17300" y="3751"/>
                    <a:pt x="17300" y="3751"/>
                    <a:pt x="17312" y="3739"/>
                  </a:cubicBezTo>
                  <a:cubicBezTo>
                    <a:pt x="17324" y="3739"/>
                    <a:pt x="17347" y="3727"/>
                    <a:pt x="17359" y="3727"/>
                  </a:cubicBezTo>
                  <a:cubicBezTo>
                    <a:pt x="17371" y="3727"/>
                    <a:pt x="17371" y="3727"/>
                    <a:pt x="17383" y="3716"/>
                  </a:cubicBezTo>
                  <a:cubicBezTo>
                    <a:pt x="17419" y="3692"/>
                    <a:pt x="17431" y="3692"/>
                    <a:pt x="17466" y="3680"/>
                  </a:cubicBezTo>
                  <a:cubicBezTo>
                    <a:pt x="17490" y="3668"/>
                    <a:pt x="17502" y="3668"/>
                    <a:pt x="17538" y="3656"/>
                  </a:cubicBezTo>
                  <a:cubicBezTo>
                    <a:pt x="17538" y="3656"/>
                    <a:pt x="17550" y="3656"/>
                    <a:pt x="17550" y="3632"/>
                  </a:cubicBezTo>
                  <a:cubicBezTo>
                    <a:pt x="17574" y="3632"/>
                    <a:pt x="17586" y="3620"/>
                    <a:pt x="17597" y="3620"/>
                  </a:cubicBezTo>
                  <a:cubicBezTo>
                    <a:pt x="17609" y="3620"/>
                    <a:pt x="17609" y="3620"/>
                    <a:pt x="17621" y="3608"/>
                  </a:cubicBezTo>
                  <a:cubicBezTo>
                    <a:pt x="17645" y="3608"/>
                    <a:pt x="17657" y="3596"/>
                    <a:pt x="17669" y="3596"/>
                  </a:cubicBezTo>
                  <a:cubicBezTo>
                    <a:pt x="17681" y="3596"/>
                    <a:pt x="17681" y="3596"/>
                    <a:pt x="17705" y="3573"/>
                  </a:cubicBezTo>
                  <a:cubicBezTo>
                    <a:pt x="17717" y="3561"/>
                    <a:pt x="17740" y="3561"/>
                    <a:pt x="17764" y="3549"/>
                  </a:cubicBezTo>
                  <a:lnTo>
                    <a:pt x="17776" y="3549"/>
                  </a:lnTo>
                  <a:cubicBezTo>
                    <a:pt x="17812" y="3537"/>
                    <a:pt x="17824" y="3537"/>
                    <a:pt x="17847" y="3513"/>
                  </a:cubicBezTo>
                  <a:lnTo>
                    <a:pt x="17871" y="3513"/>
                  </a:lnTo>
                  <a:cubicBezTo>
                    <a:pt x="17883" y="3513"/>
                    <a:pt x="17895" y="3501"/>
                    <a:pt x="17907" y="3501"/>
                  </a:cubicBezTo>
                  <a:lnTo>
                    <a:pt x="17943" y="3501"/>
                  </a:lnTo>
                  <a:cubicBezTo>
                    <a:pt x="17955" y="3501"/>
                    <a:pt x="17967" y="3489"/>
                    <a:pt x="17978" y="3489"/>
                  </a:cubicBezTo>
                  <a:lnTo>
                    <a:pt x="18014" y="3489"/>
                  </a:lnTo>
                  <a:cubicBezTo>
                    <a:pt x="18026" y="3489"/>
                    <a:pt x="18062" y="3477"/>
                    <a:pt x="18074" y="3477"/>
                  </a:cubicBezTo>
                  <a:lnTo>
                    <a:pt x="18086" y="3477"/>
                  </a:lnTo>
                  <a:cubicBezTo>
                    <a:pt x="18109" y="3477"/>
                    <a:pt x="18133" y="3454"/>
                    <a:pt x="18145" y="3454"/>
                  </a:cubicBezTo>
                  <a:close/>
                  <a:moveTo>
                    <a:pt x="9394" y="1"/>
                  </a:moveTo>
                  <a:cubicBezTo>
                    <a:pt x="7406" y="1"/>
                    <a:pt x="5679" y="1239"/>
                    <a:pt x="5167" y="2965"/>
                  </a:cubicBezTo>
                  <a:cubicBezTo>
                    <a:pt x="4036" y="2727"/>
                    <a:pt x="3322" y="2489"/>
                    <a:pt x="3179" y="2442"/>
                  </a:cubicBezTo>
                  <a:cubicBezTo>
                    <a:pt x="3060" y="2406"/>
                    <a:pt x="2917" y="2346"/>
                    <a:pt x="2774" y="2287"/>
                  </a:cubicBezTo>
                  <a:cubicBezTo>
                    <a:pt x="2393" y="2112"/>
                    <a:pt x="1915" y="1907"/>
                    <a:pt x="1461" y="1907"/>
                  </a:cubicBezTo>
                  <a:cubicBezTo>
                    <a:pt x="1205" y="1907"/>
                    <a:pt x="957" y="1972"/>
                    <a:pt x="738" y="2144"/>
                  </a:cubicBezTo>
                  <a:cubicBezTo>
                    <a:pt x="572" y="2287"/>
                    <a:pt x="357" y="2501"/>
                    <a:pt x="226" y="2882"/>
                  </a:cubicBezTo>
                  <a:lnTo>
                    <a:pt x="214" y="2882"/>
                  </a:lnTo>
                  <a:lnTo>
                    <a:pt x="155" y="3084"/>
                  </a:lnTo>
                  <a:lnTo>
                    <a:pt x="60" y="3430"/>
                  </a:lnTo>
                  <a:lnTo>
                    <a:pt x="95" y="3430"/>
                  </a:lnTo>
                  <a:cubicBezTo>
                    <a:pt x="0" y="4227"/>
                    <a:pt x="214" y="5561"/>
                    <a:pt x="1405" y="7609"/>
                  </a:cubicBezTo>
                  <a:cubicBezTo>
                    <a:pt x="2751" y="9907"/>
                    <a:pt x="3408" y="10813"/>
                    <a:pt x="4752" y="10813"/>
                  </a:cubicBezTo>
                  <a:cubicBezTo>
                    <a:pt x="4787" y="10813"/>
                    <a:pt x="4822" y="10813"/>
                    <a:pt x="4858" y="10812"/>
                  </a:cubicBezTo>
                  <a:cubicBezTo>
                    <a:pt x="5763" y="10776"/>
                    <a:pt x="9168" y="10657"/>
                    <a:pt x="9394" y="10645"/>
                  </a:cubicBezTo>
                  <a:cubicBezTo>
                    <a:pt x="9608" y="10645"/>
                    <a:pt x="13025" y="10776"/>
                    <a:pt x="13930" y="10812"/>
                  </a:cubicBezTo>
                  <a:lnTo>
                    <a:pt x="14037" y="10812"/>
                  </a:lnTo>
                  <a:cubicBezTo>
                    <a:pt x="15383" y="10812"/>
                    <a:pt x="16038" y="9907"/>
                    <a:pt x="17371" y="7609"/>
                  </a:cubicBezTo>
                  <a:cubicBezTo>
                    <a:pt x="18586" y="5561"/>
                    <a:pt x="18788" y="4227"/>
                    <a:pt x="18681" y="3430"/>
                  </a:cubicBezTo>
                  <a:lnTo>
                    <a:pt x="18729" y="3430"/>
                  </a:lnTo>
                  <a:lnTo>
                    <a:pt x="18645" y="3084"/>
                  </a:lnTo>
                  <a:lnTo>
                    <a:pt x="18586" y="2882"/>
                  </a:lnTo>
                  <a:lnTo>
                    <a:pt x="18562" y="2882"/>
                  </a:lnTo>
                  <a:cubicBezTo>
                    <a:pt x="18431" y="2501"/>
                    <a:pt x="18228" y="2263"/>
                    <a:pt x="18062" y="2144"/>
                  </a:cubicBezTo>
                  <a:cubicBezTo>
                    <a:pt x="17845" y="1974"/>
                    <a:pt x="17599" y="1910"/>
                    <a:pt x="17344" y="1910"/>
                  </a:cubicBezTo>
                  <a:cubicBezTo>
                    <a:pt x="16884" y="1910"/>
                    <a:pt x="16397" y="2118"/>
                    <a:pt x="16014" y="2287"/>
                  </a:cubicBezTo>
                  <a:cubicBezTo>
                    <a:pt x="15871" y="2346"/>
                    <a:pt x="15740" y="2406"/>
                    <a:pt x="15621" y="2442"/>
                  </a:cubicBezTo>
                  <a:cubicBezTo>
                    <a:pt x="15466" y="2489"/>
                    <a:pt x="14752" y="2739"/>
                    <a:pt x="13621" y="2965"/>
                  </a:cubicBezTo>
                  <a:cubicBezTo>
                    <a:pt x="13121" y="1239"/>
                    <a:pt x="11394" y="1"/>
                    <a:pt x="93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9"/>
            <p:cNvSpPr/>
            <p:nvPr/>
          </p:nvSpPr>
          <p:spPr>
            <a:xfrm>
              <a:off x="2491675" y="3611575"/>
              <a:ext cx="165225" cy="73550"/>
            </a:xfrm>
            <a:custGeom>
              <a:avLst/>
              <a:gdLst/>
              <a:ahLst/>
              <a:cxnLst/>
              <a:rect l="l" t="t" r="r" b="b"/>
              <a:pathLst>
                <a:path w="6609" h="2942" extrusionOk="0">
                  <a:moveTo>
                    <a:pt x="6132" y="1"/>
                  </a:moveTo>
                  <a:cubicBezTo>
                    <a:pt x="5751" y="727"/>
                    <a:pt x="5394" y="1311"/>
                    <a:pt x="5025" y="1799"/>
                  </a:cubicBezTo>
                  <a:cubicBezTo>
                    <a:pt x="4727" y="2168"/>
                    <a:pt x="4429" y="2346"/>
                    <a:pt x="4132" y="2346"/>
                  </a:cubicBezTo>
                  <a:lnTo>
                    <a:pt x="4108" y="2346"/>
                  </a:lnTo>
                  <a:cubicBezTo>
                    <a:pt x="3716" y="2370"/>
                    <a:pt x="3323" y="2379"/>
                    <a:pt x="2934" y="2379"/>
                  </a:cubicBezTo>
                  <a:cubicBezTo>
                    <a:pt x="1917" y="2379"/>
                    <a:pt x="926" y="2315"/>
                    <a:pt x="48" y="2263"/>
                  </a:cubicBezTo>
                  <a:lnTo>
                    <a:pt x="0" y="2811"/>
                  </a:lnTo>
                  <a:cubicBezTo>
                    <a:pt x="917" y="2870"/>
                    <a:pt x="1929" y="2942"/>
                    <a:pt x="2965" y="2942"/>
                  </a:cubicBezTo>
                  <a:cubicBezTo>
                    <a:pt x="3358" y="2942"/>
                    <a:pt x="3751" y="2930"/>
                    <a:pt x="4144" y="2918"/>
                  </a:cubicBezTo>
                  <a:cubicBezTo>
                    <a:pt x="4608" y="2918"/>
                    <a:pt x="5048" y="2644"/>
                    <a:pt x="5453" y="2144"/>
                  </a:cubicBezTo>
                  <a:cubicBezTo>
                    <a:pt x="5834" y="1620"/>
                    <a:pt x="6215" y="1025"/>
                    <a:pt x="6608" y="263"/>
                  </a:cubicBezTo>
                  <a:lnTo>
                    <a:pt x="61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9"/>
            <p:cNvSpPr/>
            <p:nvPr/>
          </p:nvSpPr>
          <p:spPr>
            <a:xfrm>
              <a:off x="2650925" y="3577050"/>
              <a:ext cx="24725" cy="30100"/>
            </a:xfrm>
            <a:custGeom>
              <a:avLst/>
              <a:gdLst/>
              <a:ahLst/>
              <a:cxnLst/>
              <a:rect l="l" t="t" r="r" b="b"/>
              <a:pathLst>
                <a:path w="989" h="1204" extrusionOk="0">
                  <a:moveTo>
                    <a:pt x="488" y="1"/>
                  </a:moveTo>
                  <a:cubicBezTo>
                    <a:pt x="357" y="275"/>
                    <a:pt x="191" y="572"/>
                    <a:pt x="0" y="929"/>
                  </a:cubicBezTo>
                  <a:lnTo>
                    <a:pt x="488" y="1203"/>
                  </a:lnTo>
                  <a:cubicBezTo>
                    <a:pt x="691" y="846"/>
                    <a:pt x="845" y="548"/>
                    <a:pt x="988" y="251"/>
                  </a:cubicBezTo>
                  <a:lnTo>
                    <a:pt x="48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9"/>
            <p:cNvSpPr/>
            <p:nvPr/>
          </p:nvSpPr>
          <p:spPr>
            <a:xfrm>
              <a:off x="2662525" y="3684225"/>
              <a:ext cx="38725" cy="38700"/>
            </a:xfrm>
            <a:custGeom>
              <a:avLst/>
              <a:gdLst/>
              <a:ahLst/>
              <a:cxnLst/>
              <a:rect l="l" t="t" r="r" b="b"/>
              <a:pathLst>
                <a:path w="1549" h="1548" extrusionOk="0">
                  <a:moveTo>
                    <a:pt x="512" y="0"/>
                  </a:moveTo>
                  <a:lnTo>
                    <a:pt x="512" y="500"/>
                  </a:lnTo>
                  <a:lnTo>
                    <a:pt x="0" y="500"/>
                  </a:lnTo>
                  <a:lnTo>
                    <a:pt x="0" y="1048"/>
                  </a:lnTo>
                  <a:lnTo>
                    <a:pt x="512" y="1048"/>
                  </a:lnTo>
                  <a:lnTo>
                    <a:pt x="512" y="1548"/>
                  </a:lnTo>
                  <a:lnTo>
                    <a:pt x="1060" y="1548"/>
                  </a:lnTo>
                  <a:lnTo>
                    <a:pt x="1060" y="1048"/>
                  </a:lnTo>
                  <a:lnTo>
                    <a:pt x="1548" y="1048"/>
                  </a:lnTo>
                  <a:lnTo>
                    <a:pt x="1548" y="500"/>
                  </a:lnTo>
                  <a:lnTo>
                    <a:pt x="1060" y="500"/>
                  </a:lnTo>
                  <a:lnTo>
                    <a:pt x="10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9"/>
            <p:cNvSpPr/>
            <p:nvPr/>
          </p:nvSpPr>
          <p:spPr>
            <a:xfrm>
              <a:off x="2483325" y="3471975"/>
              <a:ext cx="31000" cy="19075"/>
            </a:xfrm>
            <a:custGeom>
              <a:avLst/>
              <a:gdLst/>
              <a:ahLst/>
              <a:cxnLst/>
              <a:rect l="l" t="t" r="r" b="b"/>
              <a:pathLst>
                <a:path w="1240" h="763" extrusionOk="0">
                  <a:moveTo>
                    <a:pt x="1" y="1"/>
                  </a:moveTo>
                  <a:lnTo>
                    <a:pt x="1" y="549"/>
                  </a:lnTo>
                  <a:cubicBezTo>
                    <a:pt x="346" y="549"/>
                    <a:pt x="703" y="632"/>
                    <a:pt x="1037" y="763"/>
                  </a:cubicBezTo>
                  <a:lnTo>
                    <a:pt x="1239" y="251"/>
                  </a:lnTo>
                  <a:cubicBezTo>
                    <a:pt x="858" y="96"/>
                    <a:pt x="429"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5" name="Google Shape;11845;p79"/>
          <p:cNvGrpSpPr/>
          <p:nvPr/>
        </p:nvGrpSpPr>
        <p:grpSpPr>
          <a:xfrm>
            <a:off x="7682013" y="2624355"/>
            <a:ext cx="517128" cy="517766"/>
            <a:chOff x="6632950" y="2625450"/>
            <a:chExt cx="466175" cy="466750"/>
          </a:xfrm>
        </p:grpSpPr>
        <p:sp>
          <p:nvSpPr>
            <p:cNvPr id="11846" name="Google Shape;11846;p79"/>
            <p:cNvSpPr/>
            <p:nvPr/>
          </p:nvSpPr>
          <p:spPr>
            <a:xfrm>
              <a:off x="6659750" y="2734100"/>
              <a:ext cx="13425" cy="14300"/>
            </a:xfrm>
            <a:custGeom>
              <a:avLst/>
              <a:gdLst/>
              <a:ahLst/>
              <a:cxnLst/>
              <a:rect l="l" t="t" r="r" b="b"/>
              <a:pathLst>
                <a:path w="537" h="572" extrusionOk="0">
                  <a:moveTo>
                    <a:pt x="0" y="0"/>
                  </a:moveTo>
                  <a:lnTo>
                    <a:pt x="0" y="572"/>
                  </a:lnTo>
                  <a:lnTo>
                    <a:pt x="536" y="572"/>
                  </a:lnTo>
                  <a:lnTo>
                    <a:pt x="5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9"/>
            <p:cNvSpPr/>
            <p:nvPr/>
          </p:nvSpPr>
          <p:spPr>
            <a:xfrm>
              <a:off x="6632950" y="3010025"/>
              <a:ext cx="40225" cy="39600"/>
            </a:xfrm>
            <a:custGeom>
              <a:avLst/>
              <a:gdLst/>
              <a:ahLst/>
              <a:cxnLst/>
              <a:rect l="l" t="t" r="r" b="b"/>
              <a:pathLst>
                <a:path w="1609" h="1584" extrusionOk="0">
                  <a:moveTo>
                    <a:pt x="525" y="0"/>
                  </a:moveTo>
                  <a:lnTo>
                    <a:pt x="525" y="501"/>
                  </a:lnTo>
                  <a:lnTo>
                    <a:pt x="1" y="501"/>
                  </a:lnTo>
                  <a:lnTo>
                    <a:pt x="1" y="1084"/>
                  </a:lnTo>
                  <a:lnTo>
                    <a:pt x="525" y="1084"/>
                  </a:lnTo>
                  <a:lnTo>
                    <a:pt x="525" y="1584"/>
                  </a:lnTo>
                  <a:lnTo>
                    <a:pt x="1084" y="1584"/>
                  </a:lnTo>
                  <a:lnTo>
                    <a:pt x="1084" y="1084"/>
                  </a:lnTo>
                  <a:lnTo>
                    <a:pt x="1608" y="1084"/>
                  </a:lnTo>
                  <a:lnTo>
                    <a:pt x="1608" y="501"/>
                  </a:lnTo>
                  <a:lnTo>
                    <a:pt x="1084" y="501"/>
                  </a:lnTo>
                  <a:lnTo>
                    <a:pt x="10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9"/>
            <p:cNvSpPr/>
            <p:nvPr/>
          </p:nvSpPr>
          <p:spPr>
            <a:xfrm>
              <a:off x="7031825" y="2710275"/>
              <a:ext cx="13425" cy="14325"/>
            </a:xfrm>
            <a:custGeom>
              <a:avLst/>
              <a:gdLst/>
              <a:ahLst/>
              <a:cxnLst/>
              <a:rect l="l" t="t" r="r" b="b"/>
              <a:pathLst>
                <a:path w="537" h="573" extrusionOk="0">
                  <a:moveTo>
                    <a:pt x="0" y="1"/>
                  </a:moveTo>
                  <a:lnTo>
                    <a:pt x="0" y="572"/>
                  </a:lnTo>
                  <a:lnTo>
                    <a:pt x="536" y="572"/>
                  </a:lnTo>
                  <a:lnTo>
                    <a:pt x="53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9"/>
            <p:cNvSpPr/>
            <p:nvPr/>
          </p:nvSpPr>
          <p:spPr>
            <a:xfrm>
              <a:off x="6713625" y="2661775"/>
              <a:ext cx="39900" cy="39600"/>
            </a:xfrm>
            <a:custGeom>
              <a:avLst/>
              <a:gdLst/>
              <a:ahLst/>
              <a:cxnLst/>
              <a:rect l="l" t="t" r="r" b="b"/>
              <a:pathLst>
                <a:path w="1596" h="1584" extrusionOk="0">
                  <a:moveTo>
                    <a:pt x="512" y="0"/>
                  </a:moveTo>
                  <a:lnTo>
                    <a:pt x="512" y="512"/>
                  </a:lnTo>
                  <a:lnTo>
                    <a:pt x="0" y="512"/>
                  </a:lnTo>
                  <a:lnTo>
                    <a:pt x="0" y="1084"/>
                  </a:lnTo>
                  <a:lnTo>
                    <a:pt x="512" y="1084"/>
                  </a:lnTo>
                  <a:lnTo>
                    <a:pt x="512" y="1584"/>
                  </a:lnTo>
                  <a:lnTo>
                    <a:pt x="1084" y="1584"/>
                  </a:lnTo>
                  <a:lnTo>
                    <a:pt x="1084" y="1084"/>
                  </a:lnTo>
                  <a:lnTo>
                    <a:pt x="1596" y="1084"/>
                  </a:lnTo>
                  <a:lnTo>
                    <a:pt x="1596" y="512"/>
                  </a:lnTo>
                  <a:lnTo>
                    <a:pt x="1084" y="512"/>
                  </a:lnTo>
                  <a:lnTo>
                    <a:pt x="10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9"/>
            <p:cNvSpPr/>
            <p:nvPr/>
          </p:nvSpPr>
          <p:spPr>
            <a:xfrm>
              <a:off x="6666300" y="2956450"/>
              <a:ext cx="13425" cy="14000"/>
            </a:xfrm>
            <a:custGeom>
              <a:avLst/>
              <a:gdLst/>
              <a:ahLst/>
              <a:cxnLst/>
              <a:rect l="l" t="t" r="r" b="b"/>
              <a:pathLst>
                <a:path w="537" h="560" extrusionOk="0">
                  <a:moveTo>
                    <a:pt x="0" y="0"/>
                  </a:moveTo>
                  <a:lnTo>
                    <a:pt x="0" y="560"/>
                  </a:lnTo>
                  <a:lnTo>
                    <a:pt x="536" y="560"/>
                  </a:lnTo>
                  <a:lnTo>
                    <a:pt x="5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9"/>
            <p:cNvSpPr/>
            <p:nvPr/>
          </p:nvSpPr>
          <p:spPr>
            <a:xfrm>
              <a:off x="6961875" y="2674575"/>
              <a:ext cx="13425" cy="14300"/>
            </a:xfrm>
            <a:custGeom>
              <a:avLst/>
              <a:gdLst/>
              <a:ahLst/>
              <a:cxnLst/>
              <a:rect l="l" t="t" r="r" b="b"/>
              <a:pathLst>
                <a:path w="537" h="572" extrusionOk="0">
                  <a:moveTo>
                    <a:pt x="0" y="0"/>
                  </a:moveTo>
                  <a:lnTo>
                    <a:pt x="0" y="572"/>
                  </a:lnTo>
                  <a:lnTo>
                    <a:pt x="536" y="572"/>
                  </a:lnTo>
                  <a:lnTo>
                    <a:pt x="5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9"/>
            <p:cNvSpPr/>
            <p:nvPr/>
          </p:nvSpPr>
          <p:spPr>
            <a:xfrm>
              <a:off x="6999375" y="2998425"/>
              <a:ext cx="13425" cy="14000"/>
            </a:xfrm>
            <a:custGeom>
              <a:avLst/>
              <a:gdLst/>
              <a:ahLst/>
              <a:cxnLst/>
              <a:rect l="l" t="t" r="r" b="b"/>
              <a:pathLst>
                <a:path w="537" h="560" extrusionOk="0">
                  <a:moveTo>
                    <a:pt x="0" y="0"/>
                  </a:moveTo>
                  <a:lnTo>
                    <a:pt x="0" y="560"/>
                  </a:lnTo>
                  <a:lnTo>
                    <a:pt x="536" y="560"/>
                  </a:lnTo>
                  <a:lnTo>
                    <a:pt x="5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9"/>
            <p:cNvSpPr/>
            <p:nvPr/>
          </p:nvSpPr>
          <p:spPr>
            <a:xfrm>
              <a:off x="7045225" y="3015075"/>
              <a:ext cx="13400" cy="14025"/>
            </a:xfrm>
            <a:custGeom>
              <a:avLst/>
              <a:gdLst/>
              <a:ahLst/>
              <a:cxnLst/>
              <a:rect l="l" t="t" r="r" b="b"/>
              <a:pathLst>
                <a:path w="536" h="561" extrusionOk="0">
                  <a:moveTo>
                    <a:pt x="0" y="1"/>
                  </a:moveTo>
                  <a:lnTo>
                    <a:pt x="0" y="560"/>
                  </a:lnTo>
                  <a:lnTo>
                    <a:pt x="536" y="560"/>
                  </a:lnTo>
                  <a:lnTo>
                    <a:pt x="53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9"/>
            <p:cNvSpPr/>
            <p:nvPr/>
          </p:nvSpPr>
          <p:spPr>
            <a:xfrm>
              <a:off x="6686825" y="2625450"/>
              <a:ext cx="358700" cy="466750"/>
            </a:xfrm>
            <a:custGeom>
              <a:avLst/>
              <a:gdLst/>
              <a:ahLst/>
              <a:cxnLst/>
              <a:rect l="l" t="t" r="r" b="b"/>
              <a:pathLst>
                <a:path w="14348" h="18670" extrusionOk="0">
                  <a:moveTo>
                    <a:pt x="9716" y="3215"/>
                  </a:moveTo>
                  <a:lnTo>
                    <a:pt x="9716" y="3668"/>
                  </a:lnTo>
                  <a:lnTo>
                    <a:pt x="4621" y="3668"/>
                  </a:lnTo>
                  <a:lnTo>
                    <a:pt x="4621" y="3215"/>
                  </a:lnTo>
                  <a:close/>
                  <a:moveTo>
                    <a:pt x="4478" y="4227"/>
                  </a:moveTo>
                  <a:lnTo>
                    <a:pt x="4466" y="4251"/>
                  </a:lnTo>
                  <a:lnTo>
                    <a:pt x="4418" y="4287"/>
                  </a:lnTo>
                  <a:lnTo>
                    <a:pt x="4335" y="4382"/>
                  </a:lnTo>
                  <a:lnTo>
                    <a:pt x="4287" y="4430"/>
                  </a:lnTo>
                  <a:lnTo>
                    <a:pt x="4216" y="4501"/>
                  </a:lnTo>
                  <a:lnTo>
                    <a:pt x="4168" y="4549"/>
                  </a:lnTo>
                  <a:cubicBezTo>
                    <a:pt x="4144" y="4573"/>
                    <a:pt x="4109" y="4608"/>
                    <a:pt x="4097" y="4632"/>
                  </a:cubicBezTo>
                  <a:lnTo>
                    <a:pt x="4049" y="4680"/>
                  </a:lnTo>
                  <a:cubicBezTo>
                    <a:pt x="4025" y="4704"/>
                    <a:pt x="3990" y="4751"/>
                    <a:pt x="3966" y="4787"/>
                  </a:cubicBezTo>
                  <a:cubicBezTo>
                    <a:pt x="3942" y="4799"/>
                    <a:pt x="3942" y="4811"/>
                    <a:pt x="3930" y="4811"/>
                  </a:cubicBezTo>
                  <a:cubicBezTo>
                    <a:pt x="3882" y="4858"/>
                    <a:pt x="3859" y="4906"/>
                    <a:pt x="3811" y="4965"/>
                  </a:cubicBezTo>
                  <a:lnTo>
                    <a:pt x="3787" y="4989"/>
                  </a:lnTo>
                  <a:cubicBezTo>
                    <a:pt x="3751" y="5037"/>
                    <a:pt x="3728" y="5061"/>
                    <a:pt x="3692" y="5108"/>
                  </a:cubicBezTo>
                  <a:cubicBezTo>
                    <a:pt x="3680" y="5120"/>
                    <a:pt x="3668" y="5144"/>
                    <a:pt x="3644" y="5168"/>
                  </a:cubicBezTo>
                  <a:cubicBezTo>
                    <a:pt x="3620" y="5204"/>
                    <a:pt x="3609" y="5227"/>
                    <a:pt x="3573" y="5275"/>
                  </a:cubicBezTo>
                  <a:cubicBezTo>
                    <a:pt x="3561" y="5287"/>
                    <a:pt x="3549" y="5311"/>
                    <a:pt x="3525" y="5335"/>
                  </a:cubicBezTo>
                  <a:cubicBezTo>
                    <a:pt x="3513" y="5358"/>
                    <a:pt x="3489" y="5394"/>
                    <a:pt x="3466" y="5442"/>
                  </a:cubicBezTo>
                  <a:cubicBezTo>
                    <a:pt x="3454" y="5454"/>
                    <a:pt x="3442" y="5477"/>
                    <a:pt x="3430" y="5501"/>
                  </a:cubicBezTo>
                  <a:cubicBezTo>
                    <a:pt x="3406" y="5525"/>
                    <a:pt x="3382" y="5573"/>
                    <a:pt x="3370" y="5597"/>
                  </a:cubicBezTo>
                  <a:cubicBezTo>
                    <a:pt x="3347" y="5620"/>
                    <a:pt x="3347" y="5632"/>
                    <a:pt x="3335" y="5656"/>
                  </a:cubicBezTo>
                  <a:cubicBezTo>
                    <a:pt x="3311" y="5704"/>
                    <a:pt x="3275" y="5751"/>
                    <a:pt x="3263" y="5811"/>
                  </a:cubicBezTo>
                  <a:lnTo>
                    <a:pt x="3251" y="5823"/>
                  </a:lnTo>
                  <a:cubicBezTo>
                    <a:pt x="3216" y="5882"/>
                    <a:pt x="3192" y="5942"/>
                    <a:pt x="3156" y="5989"/>
                  </a:cubicBezTo>
                  <a:cubicBezTo>
                    <a:pt x="3144" y="6001"/>
                    <a:pt x="3144" y="6013"/>
                    <a:pt x="3132" y="6037"/>
                  </a:cubicBezTo>
                  <a:cubicBezTo>
                    <a:pt x="3108" y="6073"/>
                    <a:pt x="3085" y="6108"/>
                    <a:pt x="3073" y="6156"/>
                  </a:cubicBezTo>
                  <a:cubicBezTo>
                    <a:pt x="3049" y="6168"/>
                    <a:pt x="3049" y="6192"/>
                    <a:pt x="3037" y="6204"/>
                  </a:cubicBezTo>
                  <a:cubicBezTo>
                    <a:pt x="3025" y="6251"/>
                    <a:pt x="3013" y="6287"/>
                    <a:pt x="2989" y="6323"/>
                  </a:cubicBezTo>
                  <a:cubicBezTo>
                    <a:pt x="2977" y="6359"/>
                    <a:pt x="2977" y="6370"/>
                    <a:pt x="2966" y="6406"/>
                  </a:cubicBezTo>
                  <a:cubicBezTo>
                    <a:pt x="2954" y="6442"/>
                    <a:pt x="2930" y="6478"/>
                    <a:pt x="2918" y="6525"/>
                  </a:cubicBezTo>
                  <a:cubicBezTo>
                    <a:pt x="2906" y="6549"/>
                    <a:pt x="2906" y="6561"/>
                    <a:pt x="2894" y="6597"/>
                  </a:cubicBezTo>
                  <a:lnTo>
                    <a:pt x="2847" y="6728"/>
                  </a:lnTo>
                  <a:cubicBezTo>
                    <a:pt x="2847" y="6740"/>
                    <a:pt x="2835" y="6763"/>
                    <a:pt x="2835" y="6787"/>
                  </a:cubicBezTo>
                  <a:cubicBezTo>
                    <a:pt x="2811" y="6847"/>
                    <a:pt x="2787" y="6906"/>
                    <a:pt x="2775" y="6978"/>
                  </a:cubicBezTo>
                  <a:cubicBezTo>
                    <a:pt x="2775" y="7001"/>
                    <a:pt x="2775" y="7001"/>
                    <a:pt x="2751" y="7013"/>
                  </a:cubicBezTo>
                  <a:cubicBezTo>
                    <a:pt x="2739" y="7073"/>
                    <a:pt x="2727" y="7121"/>
                    <a:pt x="2716" y="7180"/>
                  </a:cubicBezTo>
                  <a:cubicBezTo>
                    <a:pt x="2716" y="7192"/>
                    <a:pt x="2692" y="7216"/>
                    <a:pt x="2692" y="7240"/>
                  </a:cubicBezTo>
                  <a:cubicBezTo>
                    <a:pt x="2680" y="7275"/>
                    <a:pt x="2668" y="7323"/>
                    <a:pt x="2668" y="7371"/>
                  </a:cubicBezTo>
                  <a:cubicBezTo>
                    <a:pt x="2668" y="7394"/>
                    <a:pt x="2656" y="7418"/>
                    <a:pt x="2656" y="7442"/>
                  </a:cubicBezTo>
                  <a:cubicBezTo>
                    <a:pt x="2632" y="7490"/>
                    <a:pt x="2632" y="7537"/>
                    <a:pt x="2620" y="7561"/>
                  </a:cubicBezTo>
                  <a:cubicBezTo>
                    <a:pt x="2620" y="7597"/>
                    <a:pt x="2608" y="7609"/>
                    <a:pt x="2608" y="7632"/>
                  </a:cubicBezTo>
                  <a:cubicBezTo>
                    <a:pt x="2596" y="7680"/>
                    <a:pt x="2596" y="7728"/>
                    <a:pt x="2573" y="7775"/>
                  </a:cubicBezTo>
                  <a:cubicBezTo>
                    <a:pt x="2573" y="7799"/>
                    <a:pt x="2561" y="7811"/>
                    <a:pt x="2561" y="7847"/>
                  </a:cubicBezTo>
                  <a:cubicBezTo>
                    <a:pt x="2549" y="7894"/>
                    <a:pt x="2549" y="7954"/>
                    <a:pt x="2537" y="8013"/>
                  </a:cubicBezTo>
                  <a:cubicBezTo>
                    <a:pt x="2537" y="8025"/>
                    <a:pt x="2537" y="8037"/>
                    <a:pt x="2513" y="8049"/>
                  </a:cubicBezTo>
                  <a:cubicBezTo>
                    <a:pt x="2501" y="8109"/>
                    <a:pt x="2501" y="8192"/>
                    <a:pt x="2489" y="8264"/>
                  </a:cubicBezTo>
                  <a:lnTo>
                    <a:pt x="2489" y="8323"/>
                  </a:lnTo>
                  <a:cubicBezTo>
                    <a:pt x="2489" y="8371"/>
                    <a:pt x="2477" y="8430"/>
                    <a:pt x="2477" y="8466"/>
                  </a:cubicBezTo>
                  <a:cubicBezTo>
                    <a:pt x="2477" y="8502"/>
                    <a:pt x="2477" y="8514"/>
                    <a:pt x="2454" y="8549"/>
                  </a:cubicBezTo>
                  <a:cubicBezTo>
                    <a:pt x="2454" y="8585"/>
                    <a:pt x="2442" y="8633"/>
                    <a:pt x="2442" y="8680"/>
                  </a:cubicBezTo>
                  <a:lnTo>
                    <a:pt x="2442" y="8752"/>
                  </a:lnTo>
                  <a:cubicBezTo>
                    <a:pt x="2442" y="8799"/>
                    <a:pt x="2442" y="8847"/>
                    <a:pt x="2430" y="8883"/>
                  </a:cubicBezTo>
                  <a:lnTo>
                    <a:pt x="2430" y="8966"/>
                  </a:lnTo>
                  <a:lnTo>
                    <a:pt x="2430" y="9109"/>
                  </a:lnTo>
                  <a:lnTo>
                    <a:pt x="2430" y="9180"/>
                  </a:lnTo>
                  <a:lnTo>
                    <a:pt x="2430" y="9395"/>
                  </a:lnTo>
                  <a:lnTo>
                    <a:pt x="2430" y="9597"/>
                  </a:lnTo>
                  <a:lnTo>
                    <a:pt x="2430" y="9680"/>
                  </a:lnTo>
                  <a:lnTo>
                    <a:pt x="2430" y="9823"/>
                  </a:lnTo>
                  <a:lnTo>
                    <a:pt x="2430" y="9895"/>
                  </a:lnTo>
                  <a:cubicBezTo>
                    <a:pt x="2430" y="9942"/>
                    <a:pt x="2430" y="9990"/>
                    <a:pt x="2442" y="10038"/>
                  </a:cubicBezTo>
                  <a:lnTo>
                    <a:pt x="2442" y="10109"/>
                  </a:lnTo>
                  <a:cubicBezTo>
                    <a:pt x="2442" y="10157"/>
                    <a:pt x="2454" y="10192"/>
                    <a:pt x="2454" y="10240"/>
                  </a:cubicBezTo>
                  <a:cubicBezTo>
                    <a:pt x="2454" y="10276"/>
                    <a:pt x="2454" y="10288"/>
                    <a:pt x="2477" y="10311"/>
                  </a:cubicBezTo>
                  <a:cubicBezTo>
                    <a:pt x="2477" y="10359"/>
                    <a:pt x="2489" y="10419"/>
                    <a:pt x="2489" y="10466"/>
                  </a:cubicBezTo>
                  <a:lnTo>
                    <a:pt x="2489" y="10526"/>
                  </a:lnTo>
                  <a:cubicBezTo>
                    <a:pt x="2501" y="10597"/>
                    <a:pt x="2501" y="10657"/>
                    <a:pt x="2513" y="10728"/>
                  </a:cubicBezTo>
                  <a:cubicBezTo>
                    <a:pt x="2513" y="10752"/>
                    <a:pt x="2513" y="10764"/>
                    <a:pt x="2537" y="10776"/>
                  </a:cubicBezTo>
                  <a:cubicBezTo>
                    <a:pt x="2549" y="10835"/>
                    <a:pt x="2549" y="10883"/>
                    <a:pt x="2561" y="10931"/>
                  </a:cubicBezTo>
                  <a:cubicBezTo>
                    <a:pt x="2561" y="10954"/>
                    <a:pt x="2573" y="10966"/>
                    <a:pt x="2573" y="11002"/>
                  </a:cubicBezTo>
                  <a:cubicBezTo>
                    <a:pt x="2596" y="11050"/>
                    <a:pt x="2596" y="11085"/>
                    <a:pt x="2608" y="11133"/>
                  </a:cubicBezTo>
                  <a:cubicBezTo>
                    <a:pt x="2608" y="11169"/>
                    <a:pt x="2620" y="11181"/>
                    <a:pt x="2620" y="11204"/>
                  </a:cubicBezTo>
                  <a:cubicBezTo>
                    <a:pt x="2632" y="11252"/>
                    <a:pt x="2632" y="11300"/>
                    <a:pt x="2656" y="11323"/>
                  </a:cubicBezTo>
                  <a:cubicBezTo>
                    <a:pt x="2656" y="11359"/>
                    <a:pt x="2668" y="11371"/>
                    <a:pt x="2668" y="11407"/>
                  </a:cubicBezTo>
                  <a:cubicBezTo>
                    <a:pt x="2680" y="11442"/>
                    <a:pt x="2692" y="11490"/>
                    <a:pt x="2692" y="11538"/>
                  </a:cubicBezTo>
                  <a:cubicBezTo>
                    <a:pt x="2692" y="11550"/>
                    <a:pt x="2716" y="11585"/>
                    <a:pt x="2716" y="11597"/>
                  </a:cubicBezTo>
                  <a:cubicBezTo>
                    <a:pt x="2727" y="11657"/>
                    <a:pt x="2739" y="11704"/>
                    <a:pt x="2751" y="11764"/>
                  </a:cubicBezTo>
                  <a:cubicBezTo>
                    <a:pt x="2751" y="11776"/>
                    <a:pt x="2751" y="11776"/>
                    <a:pt x="2775" y="11788"/>
                  </a:cubicBezTo>
                  <a:cubicBezTo>
                    <a:pt x="2787" y="11847"/>
                    <a:pt x="2811" y="11907"/>
                    <a:pt x="2835" y="11978"/>
                  </a:cubicBezTo>
                  <a:cubicBezTo>
                    <a:pt x="2835" y="12002"/>
                    <a:pt x="2847" y="12014"/>
                    <a:pt x="2847" y="12038"/>
                  </a:cubicBezTo>
                  <a:lnTo>
                    <a:pt x="2894" y="12181"/>
                  </a:lnTo>
                  <a:cubicBezTo>
                    <a:pt x="2906" y="12204"/>
                    <a:pt x="2906" y="12216"/>
                    <a:pt x="2918" y="12252"/>
                  </a:cubicBezTo>
                  <a:cubicBezTo>
                    <a:pt x="2930" y="12300"/>
                    <a:pt x="2954" y="12324"/>
                    <a:pt x="2966" y="12371"/>
                  </a:cubicBezTo>
                  <a:cubicBezTo>
                    <a:pt x="2977" y="12395"/>
                    <a:pt x="2977" y="12419"/>
                    <a:pt x="2989" y="12443"/>
                  </a:cubicBezTo>
                  <a:cubicBezTo>
                    <a:pt x="3013" y="12490"/>
                    <a:pt x="3025" y="12514"/>
                    <a:pt x="3037" y="12562"/>
                  </a:cubicBezTo>
                  <a:cubicBezTo>
                    <a:pt x="3049" y="12574"/>
                    <a:pt x="3049" y="12609"/>
                    <a:pt x="3073" y="12621"/>
                  </a:cubicBezTo>
                  <a:cubicBezTo>
                    <a:pt x="3085" y="12669"/>
                    <a:pt x="3108" y="12693"/>
                    <a:pt x="3132" y="12740"/>
                  </a:cubicBezTo>
                  <a:cubicBezTo>
                    <a:pt x="3144" y="12752"/>
                    <a:pt x="3144" y="12776"/>
                    <a:pt x="3156" y="12800"/>
                  </a:cubicBezTo>
                  <a:cubicBezTo>
                    <a:pt x="3192" y="12859"/>
                    <a:pt x="3216" y="12919"/>
                    <a:pt x="3251" y="12966"/>
                  </a:cubicBezTo>
                  <a:cubicBezTo>
                    <a:pt x="3251" y="12978"/>
                    <a:pt x="3263" y="12978"/>
                    <a:pt x="3263" y="12978"/>
                  </a:cubicBezTo>
                  <a:cubicBezTo>
                    <a:pt x="3287" y="13026"/>
                    <a:pt x="3323" y="13074"/>
                    <a:pt x="3335" y="13133"/>
                  </a:cubicBezTo>
                  <a:cubicBezTo>
                    <a:pt x="3347" y="13145"/>
                    <a:pt x="3347" y="13157"/>
                    <a:pt x="3370" y="13193"/>
                  </a:cubicBezTo>
                  <a:cubicBezTo>
                    <a:pt x="3382" y="13217"/>
                    <a:pt x="3406" y="13264"/>
                    <a:pt x="3430" y="13288"/>
                  </a:cubicBezTo>
                  <a:cubicBezTo>
                    <a:pt x="3442" y="13312"/>
                    <a:pt x="3454" y="13336"/>
                    <a:pt x="3466" y="13347"/>
                  </a:cubicBezTo>
                  <a:cubicBezTo>
                    <a:pt x="3489" y="13383"/>
                    <a:pt x="3513" y="13407"/>
                    <a:pt x="3525" y="13455"/>
                  </a:cubicBezTo>
                  <a:cubicBezTo>
                    <a:pt x="3549" y="13467"/>
                    <a:pt x="3561" y="13502"/>
                    <a:pt x="3573" y="13514"/>
                  </a:cubicBezTo>
                  <a:cubicBezTo>
                    <a:pt x="3609" y="13550"/>
                    <a:pt x="3620" y="13574"/>
                    <a:pt x="3644" y="13621"/>
                  </a:cubicBezTo>
                  <a:cubicBezTo>
                    <a:pt x="3668" y="13633"/>
                    <a:pt x="3680" y="13645"/>
                    <a:pt x="3692" y="13681"/>
                  </a:cubicBezTo>
                  <a:cubicBezTo>
                    <a:pt x="3728" y="13728"/>
                    <a:pt x="3751" y="13752"/>
                    <a:pt x="3787" y="13800"/>
                  </a:cubicBezTo>
                  <a:lnTo>
                    <a:pt x="3811" y="13824"/>
                  </a:lnTo>
                  <a:cubicBezTo>
                    <a:pt x="3847" y="13871"/>
                    <a:pt x="3882" y="13919"/>
                    <a:pt x="3930" y="13979"/>
                  </a:cubicBezTo>
                  <a:cubicBezTo>
                    <a:pt x="3942" y="13990"/>
                    <a:pt x="3942" y="14002"/>
                    <a:pt x="3966" y="14002"/>
                  </a:cubicBezTo>
                  <a:cubicBezTo>
                    <a:pt x="3990" y="14038"/>
                    <a:pt x="4025" y="14086"/>
                    <a:pt x="4049" y="14109"/>
                  </a:cubicBezTo>
                  <a:lnTo>
                    <a:pt x="4097" y="14157"/>
                  </a:lnTo>
                  <a:cubicBezTo>
                    <a:pt x="4120" y="14181"/>
                    <a:pt x="4144" y="14217"/>
                    <a:pt x="4168" y="14240"/>
                  </a:cubicBezTo>
                  <a:lnTo>
                    <a:pt x="4216" y="14288"/>
                  </a:lnTo>
                  <a:lnTo>
                    <a:pt x="4287" y="14360"/>
                  </a:lnTo>
                  <a:lnTo>
                    <a:pt x="4320" y="14392"/>
                  </a:lnTo>
                  <a:lnTo>
                    <a:pt x="4320" y="14392"/>
                  </a:lnTo>
                  <a:cubicBezTo>
                    <a:pt x="1997" y="13493"/>
                    <a:pt x="549" y="11549"/>
                    <a:pt x="549" y="9323"/>
                  </a:cubicBezTo>
                  <a:cubicBezTo>
                    <a:pt x="549" y="7073"/>
                    <a:pt x="2013" y="5132"/>
                    <a:pt x="4359" y="4227"/>
                  </a:cubicBezTo>
                  <a:close/>
                  <a:moveTo>
                    <a:pt x="8919" y="4215"/>
                  </a:moveTo>
                  <a:cubicBezTo>
                    <a:pt x="8931" y="4227"/>
                    <a:pt x="8943" y="4227"/>
                    <a:pt x="8954" y="4251"/>
                  </a:cubicBezTo>
                  <a:cubicBezTo>
                    <a:pt x="8990" y="4263"/>
                    <a:pt x="9002" y="4275"/>
                    <a:pt x="9038" y="4287"/>
                  </a:cubicBezTo>
                  <a:cubicBezTo>
                    <a:pt x="9062" y="4311"/>
                    <a:pt x="9073" y="4323"/>
                    <a:pt x="9109" y="4334"/>
                  </a:cubicBezTo>
                  <a:cubicBezTo>
                    <a:pt x="9133" y="4346"/>
                    <a:pt x="9157" y="4370"/>
                    <a:pt x="9181" y="4382"/>
                  </a:cubicBezTo>
                  <a:cubicBezTo>
                    <a:pt x="9193" y="4394"/>
                    <a:pt x="9228" y="4406"/>
                    <a:pt x="9240" y="4430"/>
                  </a:cubicBezTo>
                  <a:cubicBezTo>
                    <a:pt x="9252" y="4442"/>
                    <a:pt x="9288" y="4454"/>
                    <a:pt x="9300" y="4465"/>
                  </a:cubicBezTo>
                  <a:cubicBezTo>
                    <a:pt x="9312" y="4489"/>
                    <a:pt x="9347" y="4501"/>
                    <a:pt x="9359" y="4513"/>
                  </a:cubicBezTo>
                  <a:cubicBezTo>
                    <a:pt x="9371" y="4525"/>
                    <a:pt x="9407" y="4549"/>
                    <a:pt x="9419" y="4573"/>
                  </a:cubicBezTo>
                  <a:cubicBezTo>
                    <a:pt x="9431" y="4584"/>
                    <a:pt x="9466" y="4608"/>
                    <a:pt x="9478" y="4632"/>
                  </a:cubicBezTo>
                  <a:lnTo>
                    <a:pt x="9538" y="4692"/>
                  </a:lnTo>
                  <a:lnTo>
                    <a:pt x="9597" y="4751"/>
                  </a:lnTo>
                  <a:lnTo>
                    <a:pt x="9657" y="4811"/>
                  </a:lnTo>
                  <a:lnTo>
                    <a:pt x="9716" y="4870"/>
                  </a:lnTo>
                  <a:lnTo>
                    <a:pt x="9776" y="4930"/>
                  </a:lnTo>
                  <a:lnTo>
                    <a:pt x="9835" y="4989"/>
                  </a:lnTo>
                  <a:lnTo>
                    <a:pt x="9895" y="5049"/>
                  </a:lnTo>
                  <a:cubicBezTo>
                    <a:pt x="9919" y="5061"/>
                    <a:pt x="9931" y="5096"/>
                    <a:pt x="9955" y="5108"/>
                  </a:cubicBezTo>
                  <a:cubicBezTo>
                    <a:pt x="9978" y="5144"/>
                    <a:pt x="10002" y="5156"/>
                    <a:pt x="10014" y="5180"/>
                  </a:cubicBezTo>
                  <a:cubicBezTo>
                    <a:pt x="10038" y="5204"/>
                    <a:pt x="10050" y="5227"/>
                    <a:pt x="10074" y="5239"/>
                  </a:cubicBezTo>
                  <a:cubicBezTo>
                    <a:pt x="10097" y="5275"/>
                    <a:pt x="10109" y="5287"/>
                    <a:pt x="10133" y="5323"/>
                  </a:cubicBezTo>
                  <a:cubicBezTo>
                    <a:pt x="10157" y="5346"/>
                    <a:pt x="10169" y="5358"/>
                    <a:pt x="10181" y="5394"/>
                  </a:cubicBezTo>
                  <a:cubicBezTo>
                    <a:pt x="10193" y="5418"/>
                    <a:pt x="10216" y="5442"/>
                    <a:pt x="10240" y="5466"/>
                  </a:cubicBezTo>
                  <a:cubicBezTo>
                    <a:pt x="10252" y="5501"/>
                    <a:pt x="10276" y="5513"/>
                    <a:pt x="10288" y="5537"/>
                  </a:cubicBezTo>
                  <a:cubicBezTo>
                    <a:pt x="10300" y="5573"/>
                    <a:pt x="10312" y="5585"/>
                    <a:pt x="10336" y="5620"/>
                  </a:cubicBezTo>
                  <a:cubicBezTo>
                    <a:pt x="10347" y="5644"/>
                    <a:pt x="10359" y="5656"/>
                    <a:pt x="10371" y="5692"/>
                  </a:cubicBezTo>
                  <a:cubicBezTo>
                    <a:pt x="10395" y="5716"/>
                    <a:pt x="10407" y="5751"/>
                    <a:pt x="10419" y="5763"/>
                  </a:cubicBezTo>
                  <a:cubicBezTo>
                    <a:pt x="10431" y="5799"/>
                    <a:pt x="10455" y="5811"/>
                    <a:pt x="10467" y="5835"/>
                  </a:cubicBezTo>
                  <a:cubicBezTo>
                    <a:pt x="10478" y="5870"/>
                    <a:pt x="10490" y="5894"/>
                    <a:pt x="10514" y="5918"/>
                  </a:cubicBezTo>
                  <a:cubicBezTo>
                    <a:pt x="10526" y="5942"/>
                    <a:pt x="10538" y="5954"/>
                    <a:pt x="10550" y="5989"/>
                  </a:cubicBezTo>
                  <a:lnTo>
                    <a:pt x="10597" y="6073"/>
                  </a:lnTo>
                  <a:cubicBezTo>
                    <a:pt x="10609" y="6108"/>
                    <a:pt x="10633" y="6132"/>
                    <a:pt x="10645" y="6156"/>
                  </a:cubicBezTo>
                  <a:lnTo>
                    <a:pt x="10693" y="6239"/>
                  </a:lnTo>
                  <a:cubicBezTo>
                    <a:pt x="10705" y="6275"/>
                    <a:pt x="10717" y="6299"/>
                    <a:pt x="10728" y="6311"/>
                  </a:cubicBezTo>
                  <a:lnTo>
                    <a:pt x="10776" y="6406"/>
                  </a:lnTo>
                  <a:cubicBezTo>
                    <a:pt x="10788" y="6430"/>
                    <a:pt x="10812" y="6466"/>
                    <a:pt x="10812" y="6489"/>
                  </a:cubicBezTo>
                  <a:lnTo>
                    <a:pt x="10848" y="6585"/>
                  </a:lnTo>
                  <a:cubicBezTo>
                    <a:pt x="10871" y="6609"/>
                    <a:pt x="10883" y="6644"/>
                    <a:pt x="10883" y="6668"/>
                  </a:cubicBezTo>
                  <a:cubicBezTo>
                    <a:pt x="10895" y="6704"/>
                    <a:pt x="10907" y="6728"/>
                    <a:pt x="10907" y="6763"/>
                  </a:cubicBezTo>
                  <a:cubicBezTo>
                    <a:pt x="10931" y="6787"/>
                    <a:pt x="10931" y="6823"/>
                    <a:pt x="10943" y="6847"/>
                  </a:cubicBezTo>
                  <a:cubicBezTo>
                    <a:pt x="10955" y="6882"/>
                    <a:pt x="10955" y="6906"/>
                    <a:pt x="10967" y="6942"/>
                  </a:cubicBezTo>
                  <a:cubicBezTo>
                    <a:pt x="10990" y="6966"/>
                    <a:pt x="10990" y="7001"/>
                    <a:pt x="11002" y="7025"/>
                  </a:cubicBezTo>
                  <a:cubicBezTo>
                    <a:pt x="11014" y="7061"/>
                    <a:pt x="11014" y="7085"/>
                    <a:pt x="11026" y="7121"/>
                  </a:cubicBezTo>
                  <a:cubicBezTo>
                    <a:pt x="11050" y="7144"/>
                    <a:pt x="11050" y="7180"/>
                    <a:pt x="11062" y="7204"/>
                  </a:cubicBezTo>
                  <a:cubicBezTo>
                    <a:pt x="11074" y="7240"/>
                    <a:pt x="11074" y="7263"/>
                    <a:pt x="11086" y="7299"/>
                  </a:cubicBezTo>
                  <a:cubicBezTo>
                    <a:pt x="11109" y="7323"/>
                    <a:pt x="11109" y="7359"/>
                    <a:pt x="11121" y="7382"/>
                  </a:cubicBezTo>
                  <a:cubicBezTo>
                    <a:pt x="11133" y="7418"/>
                    <a:pt x="11133" y="7442"/>
                    <a:pt x="11145" y="7478"/>
                  </a:cubicBezTo>
                  <a:cubicBezTo>
                    <a:pt x="11169" y="7502"/>
                    <a:pt x="11169" y="7537"/>
                    <a:pt x="11181" y="7561"/>
                  </a:cubicBezTo>
                  <a:cubicBezTo>
                    <a:pt x="11193" y="7597"/>
                    <a:pt x="11193" y="7621"/>
                    <a:pt x="11205" y="7656"/>
                  </a:cubicBezTo>
                  <a:cubicBezTo>
                    <a:pt x="11205" y="7680"/>
                    <a:pt x="11229" y="7716"/>
                    <a:pt x="11229" y="7763"/>
                  </a:cubicBezTo>
                  <a:cubicBezTo>
                    <a:pt x="11229" y="7787"/>
                    <a:pt x="11240" y="7823"/>
                    <a:pt x="11240" y="7847"/>
                  </a:cubicBezTo>
                  <a:cubicBezTo>
                    <a:pt x="11240" y="7883"/>
                    <a:pt x="11252" y="7918"/>
                    <a:pt x="11252" y="7954"/>
                  </a:cubicBezTo>
                  <a:cubicBezTo>
                    <a:pt x="11252" y="7978"/>
                    <a:pt x="11264" y="8013"/>
                    <a:pt x="11264" y="8037"/>
                  </a:cubicBezTo>
                  <a:cubicBezTo>
                    <a:pt x="11264" y="8073"/>
                    <a:pt x="11288" y="8121"/>
                    <a:pt x="11288" y="8144"/>
                  </a:cubicBezTo>
                  <a:cubicBezTo>
                    <a:pt x="11288" y="8180"/>
                    <a:pt x="11300" y="8204"/>
                    <a:pt x="11300" y="8240"/>
                  </a:cubicBezTo>
                  <a:cubicBezTo>
                    <a:pt x="11300" y="8264"/>
                    <a:pt x="11312" y="8311"/>
                    <a:pt x="11312" y="8335"/>
                  </a:cubicBezTo>
                  <a:cubicBezTo>
                    <a:pt x="11312" y="8371"/>
                    <a:pt x="11324" y="8394"/>
                    <a:pt x="11324" y="8430"/>
                  </a:cubicBezTo>
                  <a:cubicBezTo>
                    <a:pt x="11324" y="8454"/>
                    <a:pt x="11324" y="8502"/>
                    <a:pt x="11348" y="8537"/>
                  </a:cubicBezTo>
                  <a:cubicBezTo>
                    <a:pt x="11348" y="8561"/>
                    <a:pt x="11348" y="8597"/>
                    <a:pt x="11359" y="8621"/>
                  </a:cubicBezTo>
                  <a:cubicBezTo>
                    <a:pt x="11359" y="8668"/>
                    <a:pt x="11359" y="8692"/>
                    <a:pt x="11371" y="8740"/>
                  </a:cubicBezTo>
                  <a:lnTo>
                    <a:pt x="11371" y="8835"/>
                  </a:lnTo>
                  <a:lnTo>
                    <a:pt x="11371" y="8966"/>
                  </a:lnTo>
                  <a:lnTo>
                    <a:pt x="11371" y="9037"/>
                  </a:lnTo>
                  <a:lnTo>
                    <a:pt x="11371" y="9252"/>
                  </a:lnTo>
                  <a:lnTo>
                    <a:pt x="11371" y="9454"/>
                  </a:lnTo>
                  <a:lnTo>
                    <a:pt x="11371" y="9526"/>
                  </a:lnTo>
                  <a:lnTo>
                    <a:pt x="11371" y="9668"/>
                  </a:lnTo>
                  <a:lnTo>
                    <a:pt x="11371" y="9752"/>
                  </a:lnTo>
                  <a:cubicBezTo>
                    <a:pt x="11371" y="9799"/>
                    <a:pt x="11371" y="9823"/>
                    <a:pt x="11359" y="9871"/>
                  </a:cubicBezTo>
                  <a:cubicBezTo>
                    <a:pt x="11359" y="9907"/>
                    <a:pt x="11359" y="9930"/>
                    <a:pt x="11348" y="9966"/>
                  </a:cubicBezTo>
                  <a:cubicBezTo>
                    <a:pt x="11348" y="9990"/>
                    <a:pt x="11348" y="10038"/>
                    <a:pt x="11324" y="10061"/>
                  </a:cubicBezTo>
                  <a:cubicBezTo>
                    <a:pt x="11324" y="10097"/>
                    <a:pt x="11312" y="10121"/>
                    <a:pt x="11312" y="10157"/>
                  </a:cubicBezTo>
                  <a:cubicBezTo>
                    <a:pt x="11312" y="10180"/>
                    <a:pt x="11300" y="10228"/>
                    <a:pt x="11300" y="10264"/>
                  </a:cubicBezTo>
                  <a:cubicBezTo>
                    <a:pt x="11300" y="10288"/>
                    <a:pt x="11288" y="10323"/>
                    <a:pt x="11288" y="10347"/>
                  </a:cubicBezTo>
                  <a:cubicBezTo>
                    <a:pt x="11288" y="10383"/>
                    <a:pt x="11264" y="10419"/>
                    <a:pt x="11264" y="10454"/>
                  </a:cubicBezTo>
                  <a:cubicBezTo>
                    <a:pt x="11264" y="10478"/>
                    <a:pt x="11252" y="10514"/>
                    <a:pt x="11252" y="10538"/>
                  </a:cubicBezTo>
                  <a:cubicBezTo>
                    <a:pt x="11252" y="10573"/>
                    <a:pt x="11240" y="10621"/>
                    <a:pt x="11240" y="10645"/>
                  </a:cubicBezTo>
                  <a:cubicBezTo>
                    <a:pt x="11240" y="10680"/>
                    <a:pt x="11229" y="10704"/>
                    <a:pt x="11229" y="10740"/>
                  </a:cubicBezTo>
                  <a:cubicBezTo>
                    <a:pt x="11229" y="10764"/>
                    <a:pt x="11205" y="10800"/>
                    <a:pt x="11205" y="10835"/>
                  </a:cubicBezTo>
                  <a:cubicBezTo>
                    <a:pt x="11205" y="10871"/>
                    <a:pt x="11193" y="10895"/>
                    <a:pt x="11181" y="10931"/>
                  </a:cubicBezTo>
                  <a:cubicBezTo>
                    <a:pt x="11169" y="10954"/>
                    <a:pt x="11169" y="10990"/>
                    <a:pt x="11145" y="11014"/>
                  </a:cubicBezTo>
                  <a:cubicBezTo>
                    <a:pt x="11133" y="11050"/>
                    <a:pt x="11133" y="11073"/>
                    <a:pt x="11121" y="11109"/>
                  </a:cubicBezTo>
                  <a:cubicBezTo>
                    <a:pt x="11109" y="11133"/>
                    <a:pt x="11109" y="11169"/>
                    <a:pt x="11086" y="11192"/>
                  </a:cubicBezTo>
                  <a:cubicBezTo>
                    <a:pt x="11074" y="11228"/>
                    <a:pt x="11074" y="11252"/>
                    <a:pt x="11062" y="11288"/>
                  </a:cubicBezTo>
                  <a:cubicBezTo>
                    <a:pt x="11050" y="11312"/>
                    <a:pt x="11050" y="11347"/>
                    <a:pt x="11026" y="11371"/>
                  </a:cubicBezTo>
                  <a:cubicBezTo>
                    <a:pt x="11014" y="11407"/>
                    <a:pt x="11014" y="11431"/>
                    <a:pt x="11002" y="11466"/>
                  </a:cubicBezTo>
                  <a:cubicBezTo>
                    <a:pt x="10990" y="11490"/>
                    <a:pt x="10990" y="11526"/>
                    <a:pt x="10967" y="11550"/>
                  </a:cubicBezTo>
                  <a:cubicBezTo>
                    <a:pt x="10955" y="11585"/>
                    <a:pt x="10955" y="11609"/>
                    <a:pt x="10943" y="11645"/>
                  </a:cubicBezTo>
                  <a:cubicBezTo>
                    <a:pt x="10931" y="11669"/>
                    <a:pt x="10931" y="11704"/>
                    <a:pt x="10907" y="11728"/>
                  </a:cubicBezTo>
                  <a:cubicBezTo>
                    <a:pt x="10895" y="11764"/>
                    <a:pt x="10883" y="11788"/>
                    <a:pt x="10883" y="11823"/>
                  </a:cubicBezTo>
                  <a:cubicBezTo>
                    <a:pt x="10871" y="11847"/>
                    <a:pt x="10848" y="11883"/>
                    <a:pt x="10848" y="11907"/>
                  </a:cubicBezTo>
                  <a:lnTo>
                    <a:pt x="10812" y="12002"/>
                  </a:lnTo>
                  <a:cubicBezTo>
                    <a:pt x="10788" y="12026"/>
                    <a:pt x="10776" y="12062"/>
                    <a:pt x="10776" y="12085"/>
                  </a:cubicBezTo>
                  <a:lnTo>
                    <a:pt x="10728" y="12181"/>
                  </a:lnTo>
                  <a:cubicBezTo>
                    <a:pt x="10717" y="12204"/>
                    <a:pt x="10705" y="12240"/>
                    <a:pt x="10693" y="12252"/>
                  </a:cubicBezTo>
                  <a:lnTo>
                    <a:pt x="10645" y="12347"/>
                  </a:lnTo>
                  <a:cubicBezTo>
                    <a:pt x="10633" y="12371"/>
                    <a:pt x="10609" y="12407"/>
                    <a:pt x="10597" y="12419"/>
                  </a:cubicBezTo>
                  <a:lnTo>
                    <a:pt x="10550" y="12502"/>
                  </a:lnTo>
                  <a:cubicBezTo>
                    <a:pt x="10538" y="12538"/>
                    <a:pt x="10526" y="12550"/>
                    <a:pt x="10514" y="12585"/>
                  </a:cubicBezTo>
                  <a:cubicBezTo>
                    <a:pt x="10490" y="12609"/>
                    <a:pt x="10478" y="12645"/>
                    <a:pt x="10467" y="12657"/>
                  </a:cubicBezTo>
                  <a:cubicBezTo>
                    <a:pt x="10455" y="12681"/>
                    <a:pt x="10431" y="12705"/>
                    <a:pt x="10419" y="12728"/>
                  </a:cubicBezTo>
                  <a:cubicBezTo>
                    <a:pt x="10407" y="12764"/>
                    <a:pt x="10395" y="12788"/>
                    <a:pt x="10371" y="12800"/>
                  </a:cubicBezTo>
                  <a:cubicBezTo>
                    <a:pt x="10359" y="12836"/>
                    <a:pt x="10347" y="12847"/>
                    <a:pt x="10336" y="12883"/>
                  </a:cubicBezTo>
                  <a:cubicBezTo>
                    <a:pt x="10312" y="12907"/>
                    <a:pt x="10300" y="12919"/>
                    <a:pt x="10288" y="12955"/>
                  </a:cubicBezTo>
                  <a:cubicBezTo>
                    <a:pt x="10276" y="12978"/>
                    <a:pt x="10252" y="13002"/>
                    <a:pt x="10240" y="13026"/>
                  </a:cubicBezTo>
                  <a:cubicBezTo>
                    <a:pt x="10228" y="13062"/>
                    <a:pt x="10216" y="13074"/>
                    <a:pt x="10181" y="13097"/>
                  </a:cubicBezTo>
                  <a:cubicBezTo>
                    <a:pt x="10169" y="13133"/>
                    <a:pt x="10157" y="13145"/>
                    <a:pt x="10133" y="13181"/>
                  </a:cubicBezTo>
                  <a:cubicBezTo>
                    <a:pt x="10121" y="13205"/>
                    <a:pt x="10109" y="13217"/>
                    <a:pt x="10074" y="13252"/>
                  </a:cubicBezTo>
                  <a:cubicBezTo>
                    <a:pt x="10062" y="13276"/>
                    <a:pt x="10050" y="13300"/>
                    <a:pt x="10014" y="13324"/>
                  </a:cubicBezTo>
                  <a:cubicBezTo>
                    <a:pt x="10002" y="13359"/>
                    <a:pt x="9978" y="13371"/>
                    <a:pt x="9955" y="13395"/>
                  </a:cubicBezTo>
                  <a:cubicBezTo>
                    <a:pt x="9943" y="13419"/>
                    <a:pt x="9931" y="13443"/>
                    <a:pt x="9895" y="13455"/>
                  </a:cubicBezTo>
                  <a:lnTo>
                    <a:pt x="9835" y="13514"/>
                  </a:lnTo>
                  <a:cubicBezTo>
                    <a:pt x="9824" y="13645"/>
                    <a:pt x="9812" y="13669"/>
                    <a:pt x="9776" y="13681"/>
                  </a:cubicBezTo>
                  <a:lnTo>
                    <a:pt x="9716" y="13740"/>
                  </a:lnTo>
                  <a:lnTo>
                    <a:pt x="9657" y="13800"/>
                  </a:lnTo>
                  <a:lnTo>
                    <a:pt x="9597" y="13859"/>
                  </a:lnTo>
                  <a:lnTo>
                    <a:pt x="9538" y="13919"/>
                  </a:lnTo>
                  <a:lnTo>
                    <a:pt x="9478" y="13979"/>
                  </a:lnTo>
                  <a:lnTo>
                    <a:pt x="9419" y="14038"/>
                  </a:lnTo>
                  <a:cubicBezTo>
                    <a:pt x="9407" y="14050"/>
                    <a:pt x="9371" y="14062"/>
                    <a:pt x="9359" y="14098"/>
                  </a:cubicBezTo>
                  <a:cubicBezTo>
                    <a:pt x="9347" y="14109"/>
                    <a:pt x="9312" y="14121"/>
                    <a:pt x="9300" y="14157"/>
                  </a:cubicBezTo>
                  <a:cubicBezTo>
                    <a:pt x="9288" y="14169"/>
                    <a:pt x="9252" y="14181"/>
                    <a:pt x="9240" y="14205"/>
                  </a:cubicBezTo>
                  <a:cubicBezTo>
                    <a:pt x="9216" y="14217"/>
                    <a:pt x="9193" y="14229"/>
                    <a:pt x="9169" y="14240"/>
                  </a:cubicBezTo>
                  <a:cubicBezTo>
                    <a:pt x="9157" y="14264"/>
                    <a:pt x="9121" y="14276"/>
                    <a:pt x="9109" y="14288"/>
                  </a:cubicBezTo>
                  <a:cubicBezTo>
                    <a:pt x="9073" y="14300"/>
                    <a:pt x="9062" y="14324"/>
                    <a:pt x="9038" y="14336"/>
                  </a:cubicBezTo>
                  <a:cubicBezTo>
                    <a:pt x="9002" y="14348"/>
                    <a:pt x="8990" y="14360"/>
                    <a:pt x="8954" y="14383"/>
                  </a:cubicBezTo>
                  <a:cubicBezTo>
                    <a:pt x="8943" y="14395"/>
                    <a:pt x="8931" y="14395"/>
                    <a:pt x="8919" y="14407"/>
                  </a:cubicBezTo>
                  <a:lnTo>
                    <a:pt x="8335" y="14407"/>
                  </a:lnTo>
                  <a:cubicBezTo>
                    <a:pt x="8347" y="14383"/>
                    <a:pt x="8359" y="14360"/>
                    <a:pt x="8359" y="14336"/>
                  </a:cubicBezTo>
                  <a:cubicBezTo>
                    <a:pt x="8359" y="14324"/>
                    <a:pt x="8383" y="14324"/>
                    <a:pt x="8383" y="14300"/>
                  </a:cubicBezTo>
                  <a:cubicBezTo>
                    <a:pt x="8395" y="14264"/>
                    <a:pt x="8419" y="14229"/>
                    <a:pt x="8442" y="14181"/>
                  </a:cubicBezTo>
                  <a:lnTo>
                    <a:pt x="8442" y="14169"/>
                  </a:lnTo>
                  <a:cubicBezTo>
                    <a:pt x="8454" y="14121"/>
                    <a:pt x="8466" y="14098"/>
                    <a:pt x="8478" y="14050"/>
                  </a:cubicBezTo>
                  <a:cubicBezTo>
                    <a:pt x="8478" y="14038"/>
                    <a:pt x="8502" y="14026"/>
                    <a:pt x="8502" y="14002"/>
                  </a:cubicBezTo>
                  <a:lnTo>
                    <a:pt x="8538" y="13919"/>
                  </a:lnTo>
                  <a:cubicBezTo>
                    <a:pt x="8538" y="13907"/>
                    <a:pt x="8562" y="13883"/>
                    <a:pt x="8562" y="13871"/>
                  </a:cubicBezTo>
                  <a:cubicBezTo>
                    <a:pt x="8573" y="13848"/>
                    <a:pt x="8585" y="13812"/>
                    <a:pt x="8585" y="13788"/>
                  </a:cubicBezTo>
                  <a:cubicBezTo>
                    <a:pt x="8585" y="13764"/>
                    <a:pt x="8597" y="13752"/>
                    <a:pt x="8597" y="13740"/>
                  </a:cubicBezTo>
                  <a:cubicBezTo>
                    <a:pt x="8621" y="13705"/>
                    <a:pt x="8621" y="13681"/>
                    <a:pt x="8633" y="13645"/>
                  </a:cubicBezTo>
                  <a:cubicBezTo>
                    <a:pt x="8633" y="13633"/>
                    <a:pt x="8645" y="13621"/>
                    <a:pt x="8645" y="13609"/>
                  </a:cubicBezTo>
                  <a:cubicBezTo>
                    <a:pt x="8657" y="13574"/>
                    <a:pt x="8681" y="13526"/>
                    <a:pt x="8681" y="13502"/>
                  </a:cubicBezTo>
                  <a:cubicBezTo>
                    <a:pt x="8681" y="13490"/>
                    <a:pt x="8692" y="13467"/>
                    <a:pt x="8692" y="13455"/>
                  </a:cubicBezTo>
                  <a:lnTo>
                    <a:pt x="8740" y="13324"/>
                  </a:lnTo>
                  <a:lnTo>
                    <a:pt x="8740" y="13312"/>
                  </a:lnTo>
                  <a:cubicBezTo>
                    <a:pt x="8752" y="13264"/>
                    <a:pt x="8764" y="13205"/>
                    <a:pt x="8776" y="13145"/>
                  </a:cubicBezTo>
                  <a:cubicBezTo>
                    <a:pt x="8776" y="13133"/>
                    <a:pt x="8776" y="13133"/>
                    <a:pt x="8800" y="13109"/>
                  </a:cubicBezTo>
                  <a:cubicBezTo>
                    <a:pt x="8812" y="13074"/>
                    <a:pt x="8823" y="13026"/>
                    <a:pt x="8823" y="12978"/>
                  </a:cubicBezTo>
                  <a:cubicBezTo>
                    <a:pt x="8823" y="12966"/>
                    <a:pt x="8835" y="12955"/>
                    <a:pt x="8835" y="12931"/>
                  </a:cubicBezTo>
                  <a:cubicBezTo>
                    <a:pt x="8859" y="12907"/>
                    <a:pt x="8859" y="12859"/>
                    <a:pt x="8871" y="12812"/>
                  </a:cubicBezTo>
                  <a:cubicBezTo>
                    <a:pt x="8871" y="12800"/>
                    <a:pt x="8883" y="12776"/>
                    <a:pt x="8883" y="12752"/>
                  </a:cubicBezTo>
                  <a:cubicBezTo>
                    <a:pt x="8895" y="12728"/>
                    <a:pt x="8895" y="12681"/>
                    <a:pt x="8919" y="12657"/>
                  </a:cubicBezTo>
                  <a:cubicBezTo>
                    <a:pt x="8919" y="12633"/>
                    <a:pt x="8931" y="12609"/>
                    <a:pt x="8931" y="12597"/>
                  </a:cubicBezTo>
                  <a:cubicBezTo>
                    <a:pt x="8943" y="12550"/>
                    <a:pt x="8943" y="12514"/>
                    <a:pt x="8954" y="12478"/>
                  </a:cubicBezTo>
                  <a:cubicBezTo>
                    <a:pt x="8954" y="12455"/>
                    <a:pt x="8978" y="12431"/>
                    <a:pt x="8978" y="12419"/>
                  </a:cubicBezTo>
                  <a:cubicBezTo>
                    <a:pt x="8990" y="12371"/>
                    <a:pt x="8990" y="12324"/>
                    <a:pt x="9002" y="12276"/>
                  </a:cubicBezTo>
                  <a:cubicBezTo>
                    <a:pt x="9002" y="12264"/>
                    <a:pt x="9002" y="12252"/>
                    <a:pt x="9014" y="12240"/>
                  </a:cubicBezTo>
                  <a:cubicBezTo>
                    <a:pt x="9038" y="12121"/>
                    <a:pt x="9062" y="12002"/>
                    <a:pt x="9073" y="11883"/>
                  </a:cubicBezTo>
                  <a:cubicBezTo>
                    <a:pt x="9073" y="11859"/>
                    <a:pt x="9073" y="11847"/>
                    <a:pt x="9097" y="11823"/>
                  </a:cubicBezTo>
                  <a:cubicBezTo>
                    <a:pt x="9097" y="11776"/>
                    <a:pt x="9109" y="11728"/>
                    <a:pt x="9109" y="11693"/>
                  </a:cubicBezTo>
                  <a:cubicBezTo>
                    <a:pt x="9109" y="11669"/>
                    <a:pt x="9109" y="11645"/>
                    <a:pt x="9121" y="11633"/>
                  </a:cubicBezTo>
                  <a:cubicBezTo>
                    <a:pt x="9121" y="11585"/>
                    <a:pt x="9133" y="11550"/>
                    <a:pt x="9133" y="11514"/>
                  </a:cubicBezTo>
                  <a:cubicBezTo>
                    <a:pt x="9133" y="11478"/>
                    <a:pt x="9133" y="11466"/>
                    <a:pt x="9157" y="11431"/>
                  </a:cubicBezTo>
                  <a:cubicBezTo>
                    <a:pt x="9157" y="11395"/>
                    <a:pt x="9169" y="11359"/>
                    <a:pt x="9169" y="11312"/>
                  </a:cubicBezTo>
                  <a:cubicBezTo>
                    <a:pt x="9169" y="11288"/>
                    <a:pt x="9169" y="11276"/>
                    <a:pt x="9181" y="11240"/>
                  </a:cubicBezTo>
                  <a:cubicBezTo>
                    <a:pt x="9181" y="11192"/>
                    <a:pt x="9193" y="11157"/>
                    <a:pt x="9193" y="11109"/>
                  </a:cubicBezTo>
                  <a:lnTo>
                    <a:pt x="9193" y="11050"/>
                  </a:lnTo>
                  <a:cubicBezTo>
                    <a:pt x="9193" y="10990"/>
                    <a:pt x="9216" y="10942"/>
                    <a:pt x="9216" y="10883"/>
                  </a:cubicBezTo>
                  <a:lnTo>
                    <a:pt x="9216" y="10835"/>
                  </a:lnTo>
                  <a:cubicBezTo>
                    <a:pt x="9216" y="10776"/>
                    <a:pt x="9228" y="10704"/>
                    <a:pt x="9228" y="10645"/>
                  </a:cubicBezTo>
                  <a:lnTo>
                    <a:pt x="9228" y="10597"/>
                  </a:lnTo>
                  <a:cubicBezTo>
                    <a:pt x="9228" y="10561"/>
                    <a:pt x="9228" y="10502"/>
                    <a:pt x="9240" y="10454"/>
                  </a:cubicBezTo>
                  <a:lnTo>
                    <a:pt x="9240" y="10383"/>
                  </a:lnTo>
                  <a:lnTo>
                    <a:pt x="9240" y="10240"/>
                  </a:lnTo>
                  <a:lnTo>
                    <a:pt x="9240" y="10169"/>
                  </a:lnTo>
                  <a:lnTo>
                    <a:pt x="9240" y="10038"/>
                  </a:lnTo>
                  <a:lnTo>
                    <a:pt x="9240" y="9966"/>
                  </a:lnTo>
                  <a:lnTo>
                    <a:pt x="9240" y="9823"/>
                  </a:lnTo>
                  <a:lnTo>
                    <a:pt x="9240" y="9752"/>
                  </a:lnTo>
                  <a:lnTo>
                    <a:pt x="9240" y="9609"/>
                  </a:lnTo>
                  <a:lnTo>
                    <a:pt x="9240" y="9526"/>
                  </a:lnTo>
                  <a:lnTo>
                    <a:pt x="9240" y="9323"/>
                  </a:lnTo>
                  <a:lnTo>
                    <a:pt x="9240" y="9109"/>
                  </a:lnTo>
                  <a:lnTo>
                    <a:pt x="9240" y="9037"/>
                  </a:lnTo>
                  <a:lnTo>
                    <a:pt x="9240" y="8895"/>
                  </a:lnTo>
                  <a:lnTo>
                    <a:pt x="9240" y="8811"/>
                  </a:lnTo>
                  <a:lnTo>
                    <a:pt x="9240" y="8680"/>
                  </a:lnTo>
                  <a:lnTo>
                    <a:pt x="9240" y="8597"/>
                  </a:lnTo>
                  <a:lnTo>
                    <a:pt x="9240" y="8454"/>
                  </a:lnTo>
                  <a:lnTo>
                    <a:pt x="9240" y="8383"/>
                  </a:lnTo>
                  <a:lnTo>
                    <a:pt x="9240" y="8252"/>
                  </a:lnTo>
                  <a:lnTo>
                    <a:pt x="9240" y="8180"/>
                  </a:lnTo>
                  <a:cubicBezTo>
                    <a:pt x="9240" y="8133"/>
                    <a:pt x="9240" y="8073"/>
                    <a:pt x="9228" y="8025"/>
                  </a:cubicBezTo>
                  <a:lnTo>
                    <a:pt x="9228" y="7978"/>
                  </a:lnTo>
                  <a:cubicBezTo>
                    <a:pt x="9228" y="7918"/>
                    <a:pt x="9216" y="7847"/>
                    <a:pt x="9216" y="7787"/>
                  </a:cubicBezTo>
                  <a:lnTo>
                    <a:pt x="9216" y="7740"/>
                  </a:lnTo>
                  <a:cubicBezTo>
                    <a:pt x="9216" y="7704"/>
                    <a:pt x="9193" y="7644"/>
                    <a:pt x="9193" y="7597"/>
                  </a:cubicBezTo>
                  <a:lnTo>
                    <a:pt x="9193" y="7525"/>
                  </a:lnTo>
                  <a:cubicBezTo>
                    <a:pt x="9193" y="7478"/>
                    <a:pt x="9181" y="7430"/>
                    <a:pt x="9181" y="7382"/>
                  </a:cubicBezTo>
                  <a:cubicBezTo>
                    <a:pt x="9181" y="7359"/>
                    <a:pt x="9181" y="7347"/>
                    <a:pt x="9169" y="7311"/>
                  </a:cubicBezTo>
                  <a:cubicBezTo>
                    <a:pt x="9169" y="7263"/>
                    <a:pt x="9157" y="7240"/>
                    <a:pt x="9157" y="7192"/>
                  </a:cubicBezTo>
                  <a:cubicBezTo>
                    <a:pt x="9157" y="7168"/>
                    <a:pt x="9157" y="7144"/>
                    <a:pt x="9133" y="7121"/>
                  </a:cubicBezTo>
                  <a:cubicBezTo>
                    <a:pt x="9133" y="7073"/>
                    <a:pt x="9121" y="7049"/>
                    <a:pt x="9121" y="7001"/>
                  </a:cubicBezTo>
                  <a:cubicBezTo>
                    <a:pt x="9121" y="6966"/>
                    <a:pt x="9121" y="6954"/>
                    <a:pt x="9109" y="6930"/>
                  </a:cubicBezTo>
                  <a:cubicBezTo>
                    <a:pt x="9109" y="6882"/>
                    <a:pt x="9097" y="6835"/>
                    <a:pt x="9097" y="6787"/>
                  </a:cubicBezTo>
                  <a:cubicBezTo>
                    <a:pt x="9097" y="6775"/>
                    <a:pt x="9097" y="6751"/>
                    <a:pt x="9073" y="6728"/>
                  </a:cubicBezTo>
                  <a:cubicBezTo>
                    <a:pt x="9062" y="6668"/>
                    <a:pt x="9062" y="6609"/>
                    <a:pt x="9050" y="6549"/>
                  </a:cubicBezTo>
                  <a:lnTo>
                    <a:pt x="9050" y="6537"/>
                  </a:lnTo>
                  <a:cubicBezTo>
                    <a:pt x="9038" y="6478"/>
                    <a:pt x="9038" y="6418"/>
                    <a:pt x="9014" y="6359"/>
                  </a:cubicBezTo>
                  <a:cubicBezTo>
                    <a:pt x="9014" y="6347"/>
                    <a:pt x="9014" y="6335"/>
                    <a:pt x="9002" y="6311"/>
                  </a:cubicBezTo>
                  <a:cubicBezTo>
                    <a:pt x="8990" y="6275"/>
                    <a:pt x="8990" y="6228"/>
                    <a:pt x="8978" y="6192"/>
                  </a:cubicBezTo>
                  <a:cubicBezTo>
                    <a:pt x="8978" y="6180"/>
                    <a:pt x="8954" y="6156"/>
                    <a:pt x="8954" y="6132"/>
                  </a:cubicBezTo>
                  <a:cubicBezTo>
                    <a:pt x="8943" y="6108"/>
                    <a:pt x="8943" y="6061"/>
                    <a:pt x="8931" y="6037"/>
                  </a:cubicBezTo>
                  <a:cubicBezTo>
                    <a:pt x="8931" y="6013"/>
                    <a:pt x="8919" y="5989"/>
                    <a:pt x="8919" y="5978"/>
                  </a:cubicBezTo>
                  <a:cubicBezTo>
                    <a:pt x="8895" y="5942"/>
                    <a:pt x="8895" y="5894"/>
                    <a:pt x="8883" y="5870"/>
                  </a:cubicBezTo>
                  <a:cubicBezTo>
                    <a:pt x="8883" y="5858"/>
                    <a:pt x="8871" y="5823"/>
                    <a:pt x="8871" y="5811"/>
                  </a:cubicBezTo>
                  <a:cubicBezTo>
                    <a:pt x="8859" y="5775"/>
                    <a:pt x="8859" y="5739"/>
                    <a:pt x="8835" y="5704"/>
                  </a:cubicBezTo>
                  <a:cubicBezTo>
                    <a:pt x="8835" y="5692"/>
                    <a:pt x="8823" y="5656"/>
                    <a:pt x="8823" y="5644"/>
                  </a:cubicBezTo>
                  <a:cubicBezTo>
                    <a:pt x="8812" y="5597"/>
                    <a:pt x="8812" y="5573"/>
                    <a:pt x="8800" y="5525"/>
                  </a:cubicBezTo>
                  <a:cubicBezTo>
                    <a:pt x="8800" y="5513"/>
                    <a:pt x="8800" y="5501"/>
                    <a:pt x="8776" y="5477"/>
                  </a:cubicBezTo>
                  <a:cubicBezTo>
                    <a:pt x="8764" y="5418"/>
                    <a:pt x="8752" y="5382"/>
                    <a:pt x="8740" y="5335"/>
                  </a:cubicBezTo>
                  <a:lnTo>
                    <a:pt x="8740" y="5299"/>
                  </a:lnTo>
                  <a:lnTo>
                    <a:pt x="8692" y="5168"/>
                  </a:lnTo>
                  <a:cubicBezTo>
                    <a:pt x="8692" y="5156"/>
                    <a:pt x="8681" y="5144"/>
                    <a:pt x="8681" y="5120"/>
                  </a:cubicBezTo>
                  <a:cubicBezTo>
                    <a:pt x="8657" y="5096"/>
                    <a:pt x="8657" y="5061"/>
                    <a:pt x="8645" y="5025"/>
                  </a:cubicBezTo>
                  <a:cubicBezTo>
                    <a:pt x="8645" y="5001"/>
                    <a:pt x="8633" y="4989"/>
                    <a:pt x="8633" y="4965"/>
                  </a:cubicBezTo>
                  <a:cubicBezTo>
                    <a:pt x="8621" y="4930"/>
                    <a:pt x="8621" y="4906"/>
                    <a:pt x="8597" y="4870"/>
                  </a:cubicBezTo>
                  <a:cubicBezTo>
                    <a:pt x="8597" y="4858"/>
                    <a:pt x="8585" y="4846"/>
                    <a:pt x="8585" y="4811"/>
                  </a:cubicBezTo>
                  <a:cubicBezTo>
                    <a:pt x="8573" y="4787"/>
                    <a:pt x="8573" y="4751"/>
                    <a:pt x="8562" y="4727"/>
                  </a:cubicBezTo>
                  <a:cubicBezTo>
                    <a:pt x="8562" y="4704"/>
                    <a:pt x="8538" y="4692"/>
                    <a:pt x="8538" y="4680"/>
                  </a:cubicBezTo>
                  <a:cubicBezTo>
                    <a:pt x="8526" y="4644"/>
                    <a:pt x="8514" y="4620"/>
                    <a:pt x="8514" y="4584"/>
                  </a:cubicBezTo>
                  <a:cubicBezTo>
                    <a:pt x="8514" y="4573"/>
                    <a:pt x="8502" y="4561"/>
                    <a:pt x="8502" y="4549"/>
                  </a:cubicBezTo>
                  <a:cubicBezTo>
                    <a:pt x="8478" y="4513"/>
                    <a:pt x="8466" y="4465"/>
                    <a:pt x="8454" y="4442"/>
                  </a:cubicBezTo>
                  <a:cubicBezTo>
                    <a:pt x="8454" y="4442"/>
                    <a:pt x="8454" y="4430"/>
                    <a:pt x="8442" y="4430"/>
                  </a:cubicBezTo>
                  <a:cubicBezTo>
                    <a:pt x="8419" y="4382"/>
                    <a:pt x="8395" y="4346"/>
                    <a:pt x="8383" y="4311"/>
                  </a:cubicBezTo>
                  <a:cubicBezTo>
                    <a:pt x="8383" y="4287"/>
                    <a:pt x="8359" y="4275"/>
                    <a:pt x="8359" y="4275"/>
                  </a:cubicBezTo>
                  <a:cubicBezTo>
                    <a:pt x="8347" y="4263"/>
                    <a:pt x="8347" y="4227"/>
                    <a:pt x="8335" y="4215"/>
                  </a:cubicBezTo>
                  <a:close/>
                  <a:moveTo>
                    <a:pt x="9990" y="4073"/>
                  </a:moveTo>
                  <a:cubicBezTo>
                    <a:pt x="12336" y="4965"/>
                    <a:pt x="13800" y="6906"/>
                    <a:pt x="13800" y="9156"/>
                  </a:cubicBezTo>
                  <a:cubicBezTo>
                    <a:pt x="13788" y="11562"/>
                    <a:pt x="12324" y="13502"/>
                    <a:pt x="9978" y="14407"/>
                  </a:cubicBezTo>
                  <a:lnTo>
                    <a:pt x="9859" y="14407"/>
                  </a:lnTo>
                  <a:lnTo>
                    <a:pt x="9871" y="14395"/>
                  </a:lnTo>
                  <a:lnTo>
                    <a:pt x="9919" y="14348"/>
                  </a:lnTo>
                  <a:lnTo>
                    <a:pt x="10002" y="14264"/>
                  </a:lnTo>
                  <a:lnTo>
                    <a:pt x="10050" y="14217"/>
                  </a:lnTo>
                  <a:lnTo>
                    <a:pt x="10121" y="14145"/>
                  </a:lnTo>
                  <a:lnTo>
                    <a:pt x="10169" y="14098"/>
                  </a:lnTo>
                  <a:cubicBezTo>
                    <a:pt x="10193" y="14074"/>
                    <a:pt x="10228" y="14038"/>
                    <a:pt x="10240" y="14014"/>
                  </a:cubicBezTo>
                  <a:lnTo>
                    <a:pt x="10288" y="13967"/>
                  </a:lnTo>
                  <a:cubicBezTo>
                    <a:pt x="10312" y="13931"/>
                    <a:pt x="10347" y="13895"/>
                    <a:pt x="10371" y="13859"/>
                  </a:cubicBezTo>
                  <a:cubicBezTo>
                    <a:pt x="10383" y="13848"/>
                    <a:pt x="10383" y="13836"/>
                    <a:pt x="10407" y="13836"/>
                  </a:cubicBezTo>
                  <a:cubicBezTo>
                    <a:pt x="10443" y="13788"/>
                    <a:pt x="10478" y="13740"/>
                    <a:pt x="10526" y="13681"/>
                  </a:cubicBezTo>
                  <a:lnTo>
                    <a:pt x="10550" y="13645"/>
                  </a:lnTo>
                  <a:cubicBezTo>
                    <a:pt x="10586" y="13609"/>
                    <a:pt x="10609" y="13574"/>
                    <a:pt x="10645" y="13538"/>
                  </a:cubicBezTo>
                  <a:cubicBezTo>
                    <a:pt x="10657" y="13514"/>
                    <a:pt x="10669" y="13502"/>
                    <a:pt x="10681" y="13478"/>
                  </a:cubicBezTo>
                  <a:cubicBezTo>
                    <a:pt x="10717" y="13443"/>
                    <a:pt x="10728" y="13419"/>
                    <a:pt x="10764" y="13371"/>
                  </a:cubicBezTo>
                  <a:cubicBezTo>
                    <a:pt x="10776" y="13347"/>
                    <a:pt x="10788" y="13324"/>
                    <a:pt x="10800" y="13312"/>
                  </a:cubicBezTo>
                  <a:cubicBezTo>
                    <a:pt x="10824" y="13276"/>
                    <a:pt x="10848" y="13252"/>
                    <a:pt x="10859" y="13205"/>
                  </a:cubicBezTo>
                  <a:cubicBezTo>
                    <a:pt x="10883" y="13193"/>
                    <a:pt x="10895" y="13157"/>
                    <a:pt x="10907" y="13145"/>
                  </a:cubicBezTo>
                  <a:cubicBezTo>
                    <a:pt x="10919" y="13109"/>
                    <a:pt x="10955" y="13074"/>
                    <a:pt x="10967" y="13038"/>
                  </a:cubicBezTo>
                  <a:cubicBezTo>
                    <a:pt x="10978" y="13026"/>
                    <a:pt x="10978" y="13014"/>
                    <a:pt x="11002" y="12978"/>
                  </a:cubicBezTo>
                  <a:cubicBezTo>
                    <a:pt x="11026" y="12943"/>
                    <a:pt x="11062" y="12895"/>
                    <a:pt x="11074" y="12836"/>
                  </a:cubicBezTo>
                  <a:cubicBezTo>
                    <a:pt x="11074" y="12812"/>
                    <a:pt x="11086" y="12812"/>
                    <a:pt x="11086" y="12812"/>
                  </a:cubicBezTo>
                  <a:cubicBezTo>
                    <a:pt x="11121" y="12752"/>
                    <a:pt x="11145" y="12705"/>
                    <a:pt x="11181" y="12657"/>
                  </a:cubicBezTo>
                  <a:cubicBezTo>
                    <a:pt x="11193" y="12633"/>
                    <a:pt x="11193" y="12621"/>
                    <a:pt x="11205" y="12597"/>
                  </a:cubicBezTo>
                  <a:cubicBezTo>
                    <a:pt x="11217" y="12550"/>
                    <a:pt x="11252" y="12514"/>
                    <a:pt x="11264" y="12478"/>
                  </a:cubicBezTo>
                  <a:cubicBezTo>
                    <a:pt x="11276" y="12455"/>
                    <a:pt x="11276" y="12431"/>
                    <a:pt x="11300" y="12419"/>
                  </a:cubicBezTo>
                  <a:cubicBezTo>
                    <a:pt x="11312" y="12383"/>
                    <a:pt x="11324" y="12347"/>
                    <a:pt x="11336" y="12300"/>
                  </a:cubicBezTo>
                  <a:cubicBezTo>
                    <a:pt x="11359" y="12264"/>
                    <a:pt x="11359" y="12252"/>
                    <a:pt x="11371" y="12228"/>
                  </a:cubicBezTo>
                  <a:cubicBezTo>
                    <a:pt x="11383" y="12181"/>
                    <a:pt x="11395" y="12145"/>
                    <a:pt x="11419" y="12109"/>
                  </a:cubicBezTo>
                  <a:cubicBezTo>
                    <a:pt x="11431" y="12074"/>
                    <a:pt x="11431" y="12062"/>
                    <a:pt x="11443" y="12026"/>
                  </a:cubicBezTo>
                  <a:lnTo>
                    <a:pt x="11490" y="11895"/>
                  </a:lnTo>
                  <a:cubicBezTo>
                    <a:pt x="11490" y="11883"/>
                    <a:pt x="11502" y="11871"/>
                    <a:pt x="11502" y="11835"/>
                  </a:cubicBezTo>
                  <a:cubicBezTo>
                    <a:pt x="11514" y="11776"/>
                    <a:pt x="11550" y="11716"/>
                    <a:pt x="11562" y="11645"/>
                  </a:cubicBezTo>
                  <a:cubicBezTo>
                    <a:pt x="11562" y="11633"/>
                    <a:pt x="11562" y="11633"/>
                    <a:pt x="11574" y="11609"/>
                  </a:cubicBezTo>
                  <a:cubicBezTo>
                    <a:pt x="11598" y="11550"/>
                    <a:pt x="11610" y="11514"/>
                    <a:pt x="11621" y="11454"/>
                  </a:cubicBezTo>
                  <a:cubicBezTo>
                    <a:pt x="11621" y="11431"/>
                    <a:pt x="11633" y="11407"/>
                    <a:pt x="11633" y="11395"/>
                  </a:cubicBezTo>
                  <a:cubicBezTo>
                    <a:pt x="11657" y="11347"/>
                    <a:pt x="11669" y="11300"/>
                    <a:pt x="11669" y="11252"/>
                  </a:cubicBezTo>
                  <a:cubicBezTo>
                    <a:pt x="11669" y="11228"/>
                    <a:pt x="11681" y="11216"/>
                    <a:pt x="11681" y="11181"/>
                  </a:cubicBezTo>
                  <a:cubicBezTo>
                    <a:pt x="11693" y="11133"/>
                    <a:pt x="11693" y="11109"/>
                    <a:pt x="11717" y="11061"/>
                  </a:cubicBezTo>
                  <a:cubicBezTo>
                    <a:pt x="11717" y="11038"/>
                    <a:pt x="11729" y="11014"/>
                    <a:pt x="11729" y="10990"/>
                  </a:cubicBezTo>
                  <a:cubicBezTo>
                    <a:pt x="11740" y="10942"/>
                    <a:pt x="11740" y="10895"/>
                    <a:pt x="11752" y="10859"/>
                  </a:cubicBezTo>
                  <a:cubicBezTo>
                    <a:pt x="11752" y="10823"/>
                    <a:pt x="11776" y="10811"/>
                    <a:pt x="11776" y="10776"/>
                  </a:cubicBezTo>
                  <a:cubicBezTo>
                    <a:pt x="11788" y="10740"/>
                    <a:pt x="11788" y="10680"/>
                    <a:pt x="11800" y="10621"/>
                  </a:cubicBezTo>
                  <a:cubicBezTo>
                    <a:pt x="11800" y="10597"/>
                    <a:pt x="11800" y="10585"/>
                    <a:pt x="11812" y="10573"/>
                  </a:cubicBezTo>
                  <a:cubicBezTo>
                    <a:pt x="11836" y="10514"/>
                    <a:pt x="11836" y="10442"/>
                    <a:pt x="11848" y="10359"/>
                  </a:cubicBezTo>
                  <a:lnTo>
                    <a:pt x="11848" y="10299"/>
                  </a:lnTo>
                  <a:cubicBezTo>
                    <a:pt x="11848" y="10264"/>
                    <a:pt x="11860" y="10204"/>
                    <a:pt x="11860" y="10157"/>
                  </a:cubicBezTo>
                  <a:cubicBezTo>
                    <a:pt x="11860" y="10121"/>
                    <a:pt x="11860" y="10109"/>
                    <a:pt x="11871" y="10085"/>
                  </a:cubicBezTo>
                  <a:cubicBezTo>
                    <a:pt x="11871" y="10038"/>
                    <a:pt x="11895" y="9990"/>
                    <a:pt x="11895" y="9942"/>
                  </a:cubicBezTo>
                  <a:lnTo>
                    <a:pt x="11895" y="9871"/>
                  </a:lnTo>
                  <a:cubicBezTo>
                    <a:pt x="11895" y="9823"/>
                    <a:pt x="11895" y="9788"/>
                    <a:pt x="11907" y="9740"/>
                  </a:cubicBezTo>
                  <a:lnTo>
                    <a:pt x="11907" y="9668"/>
                  </a:lnTo>
                  <a:lnTo>
                    <a:pt x="11907" y="9514"/>
                  </a:lnTo>
                  <a:lnTo>
                    <a:pt x="11907" y="9442"/>
                  </a:lnTo>
                  <a:lnTo>
                    <a:pt x="11907" y="9228"/>
                  </a:lnTo>
                  <a:lnTo>
                    <a:pt x="11907" y="9026"/>
                  </a:lnTo>
                  <a:lnTo>
                    <a:pt x="11907" y="8954"/>
                  </a:lnTo>
                  <a:lnTo>
                    <a:pt x="11907" y="8799"/>
                  </a:lnTo>
                  <a:lnTo>
                    <a:pt x="11907" y="8728"/>
                  </a:lnTo>
                  <a:cubicBezTo>
                    <a:pt x="11907" y="8680"/>
                    <a:pt x="11907" y="8633"/>
                    <a:pt x="11895" y="8597"/>
                  </a:cubicBezTo>
                  <a:lnTo>
                    <a:pt x="11895" y="8514"/>
                  </a:lnTo>
                  <a:cubicBezTo>
                    <a:pt x="11895" y="8478"/>
                    <a:pt x="11871" y="8430"/>
                    <a:pt x="11871" y="8383"/>
                  </a:cubicBezTo>
                  <a:cubicBezTo>
                    <a:pt x="11871" y="8359"/>
                    <a:pt x="11871" y="8335"/>
                    <a:pt x="11860" y="8311"/>
                  </a:cubicBezTo>
                  <a:cubicBezTo>
                    <a:pt x="11860" y="8264"/>
                    <a:pt x="11848" y="8204"/>
                    <a:pt x="11848" y="8156"/>
                  </a:cubicBezTo>
                  <a:lnTo>
                    <a:pt x="11848" y="8097"/>
                  </a:lnTo>
                  <a:cubicBezTo>
                    <a:pt x="11836" y="8025"/>
                    <a:pt x="11836" y="7966"/>
                    <a:pt x="11812" y="7894"/>
                  </a:cubicBezTo>
                  <a:cubicBezTo>
                    <a:pt x="11812" y="7883"/>
                    <a:pt x="11812" y="7859"/>
                    <a:pt x="11800" y="7847"/>
                  </a:cubicBezTo>
                  <a:cubicBezTo>
                    <a:pt x="11788" y="7787"/>
                    <a:pt x="11788" y="7740"/>
                    <a:pt x="11776" y="7680"/>
                  </a:cubicBezTo>
                  <a:cubicBezTo>
                    <a:pt x="11776" y="7656"/>
                    <a:pt x="11752" y="7644"/>
                    <a:pt x="11752" y="7609"/>
                  </a:cubicBezTo>
                  <a:cubicBezTo>
                    <a:pt x="11740" y="7561"/>
                    <a:pt x="11740" y="7525"/>
                    <a:pt x="11729" y="7478"/>
                  </a:cubicBezTo>
                  <a:cubicBezTo>
                    <a:pt x="11729" y="7442"/>
                    <a:pt x="11717" y="7430"/>
                    <a:pt x="11717" y="7406"/>
                  </a:cubicBezTo>
                  <a:cubicBezTo>
                    <a:pt x="11693" y="7359"/>
                    <a:pt x="11693" y="7311"/>
                    <a:pt x="11681" y="7287"/>
                  </a:cubicBezTo>
                  <a:cubicBezTo>
                    <a:pt x="11681" y="7251"/>
                    <a:pt x="11669" y="7240"/>
                    <a:pt x="11669" y="7204"/>
                  </a:cubicBezTo>
                  <a:cubicBezTo>
                    <a:pt x="11657" y="7168"/>
                    <a:pt x="11633" y="7121"/>
                    <a:pt x="11633" y="7073"/>
                  </a:cubicBezTo>
                  <a:cubicBezTo>
                    <a:pt x="11633" y="7061"/>
                    <a:pt x="11621" y="7025"/>
                    <a:pt x="11621" y="7013"/>
                  </a:cubicBezTo>
                  <a:cubicBezTo>
                    <a:pt x="11610" y="6954"/>
                    <a:pt x="11598" y="6906"/>
                    <a:pt x="11574" y="6847"/>
                  </a:cubicBezTo>
                  <a:cubicBezTo>
                    <a:pt x="11574" y="6835"/>
                    <a:pt x="11574" y="6835"/>
                    <a:pt x="11562" y="6823"/>
                  </a:cubicBezTo>
                  <a:cubicBezTo>
                    <a:pt x="11550" y="6763"/>
                    <a:pt x="11514" y="6704"/>
                    <a:pt x="11502" y="6632"/>
                  </a:cubicBezTo>
                  <a:cubicBezTo>
                    <a:pt x="11502" y="6609"/>
                    <a:pt x="11490" y="6597"/>
                    <a:pt x="11490" y="6573"/>
                  </a:cubicBezTo>
                  <a:lnTo>
                    <a:pt x="11443" y="6430"/>
                  </a:lnTo>
                  <a:cubicBezTo>
                    <a:pt x="11431" y="6406"/>
                    <a:pt x="11431" y="6394"/>
                    <a:pt x="11419" y="6359"/>
                  </a:cubicBezTo>
                  <a:cubicBezTo>
                    <a:pt x="11395" y="6311"/>
                    <a:pt x="11383" y="6287"/>
                    <a:pt x="11371" y="6239"/>
                  </a:cubicBezTo>
                  <a:cubicBezTo>
                    <a:pt x="11359" y="6216"/>
                    <a:pt x="11359" y="6192"/>
                    <a:pt x="11336" y="6168"/>
                  </a:cubicBezTo>
                  <a:cubicBezTo>
                    <a:pt x="11324" y="6120"/>
                    <a:pt x="11312" y="6097"/>
                    <a:pt x="11300" y="6049"/>
                  </a:cubicBezTo>
                  <a:cubicBezTo>
                    <a:pt x="11276" y="6037"/>
                    <a:pt x="11276" y="6001"/>
                    <a:pt x="11264" y="5989"/>
                  </a:cubicBezTo>
                  <a:cubicBezTo>
                    <a:pt x="11252" y="5942"/>
                    <a:pt x="11217" y="5918"/>
                    <a:pt x="11205" y="5870"/>
                  </a:cubicBezTo>
                  <a:cubicBezTo>
                    <a:pt x="11193" y="5858"/>
                    <a:pt x="11193" y="5835"/>
                    <a:pt x="11181" y="5823"/>
                  </a:cubicBezTo>
                  <a:cubicBezTo>
                    <a:pt x="11145" y="5763"/>
                    <a:pt x="11121" y="5704"/>
                    <a:pt x="11086" y="5656"/>
                  </a:cubicBezTo>
                  <a:lnTo>
                    <a:pt x="11074" y="5644"/>
                  </a:lnTo>
                  <a:cubicBezTo>
                    <a:pt x="11038" y="5597"/>
                    <a:pt x="11014" y="5561"/>
                    <a:pt x="11002" y="5501"/>
                  </a:cubicBezTo>
                  <a:cubicBezTo>
                    <a:pt x="10978" y="5477"/>
                    <a:pt x="10978" y="5466"/>
                    <a:pt x="10967" y="5442"/>
                  </a:cubicBezTo>
                  <a:cubicBezTo>
                    <a:pt x="10955" y="5406"/>
                    <a:pt x="10919" y="5358"/>
                    <a:pt x="10907" y="5335"/>
                  </a:cubicBezTo>
                  <a:cubicBezTo>
                    <a:pt x="10895" y="5323"/>
                    <a:pt x="10883" y="5287"/>
                    <a:pt x="10859" y="5275"/>
                  </a:cubicBezTo>
                  <a:cubicBezTo>
                    <a:pt x="10848" y="5239"/>
                    <a:pt x="10824" y="5216"/>
                    <a:pt x="10800" y="5168"/>
                  </a:cubicBezTo>
                  <a:cubicBezTo>
                    <a:pt x="10788" y="5156"/>
                    <a:pt x="10776" y="5120"/>
                    <a:pt x="10764" y="5108"/>
                  </a:cubicBezTo>
                  <a:cubicBezTo>
                    <a:pt x="10728" y="5085"/>
                    <a:pt x="10717" y="5049"/>
                    <a:pt x="10681" y="5001"/>
                  </a:cubicBezTo>
                  <a:cubicBezTo>
                    <a:pt x="10669" y="4989"/>
                    <a:pt x="10657" y="4977"/>
                    <a:pt x="10657" y="4942"/>
                  </a:cubicBezTo>
                  <a:cubicBezTo>
                    <a:pt x="10621" y="4906"/>
                    <a:pt x="10597" y="4870"/>
                    <a:pt x="10562" y="4823"/>
                  </a:cubicBezTo>
                  <a:lnTo>
                    <a:pt x="10538" y="4799"/>
                  </a:lnTo>
                  <a:cubicBezTo>
                    <a:pt x="10502" y="4751"/>
                    <a:pt x="10467" y="4704"/>
                    <a:pt x="10419" y="4644"/>
                  </a:cubicBezTo>
                  <a:cubicBezTo>
                    <a:pt x="10407" y="4632"/>
                    <a:pt x="10407" y="4620"/>
                    <a:pt x="10383" y="4620"/>
                  </a:cubicBezTo>
                  <a:cubicBezTo>
                    <a:pt x="10359" y="4584"/>
                    <a:pt x="10324" y="4549"/>
                    <a:pt x="10300" y="4513"/>
                  </a:cubicBezTo>
                  <a:lnTo>
                    <a:pt x="10252" y="4465"/>
                  </a:lnTo>
                  <a:cubicBezTo>
                    <a:pt x="10228" y="4442"/>
                    <a:pt x="10193" y="4406"/>
                    <a:pt x="10181" y="4382"/>
                  </a:cubicBezTo>
                  <a:lnTo>
                    <a:pt x="10133" y="4334"/>
                  </a:lnTo>
                  <a:lnTo>
                    <a:pt x="10062" y="4263"/>
                  </a:lnTo>
                  <a:lnTo>
                    <a:pt x="10014" y="4215"/>
                  </a:lnTo>
                  <a:lnTo>
                    <a:pt x="9931" y="4132"/>
                  </a:lnTo>
                  <a:lnTo>
                    <a:pt x="9883" y="4084"/>
                  </a:lnTo>
                  <a:lnTo>
                    <a:pt x="9871" y="4073"/>
                  </a:lnTo>
                  <a:close/>
                  <a:moveTo>
                    <a:pt x="7669" y="4251"/>
                  </a:moveTo>
                  <a:cubicBezTo>
                    <a:pt x="7680" y="4263"/>
                    <a:pt x="7680" y="4275"/>
                    <a:pt x="7692" y="4275"/>
                  </a:cubicBezTo>
                  <a:cubicBezTo>
                    <a:pt x="7716" y="4287"/>
                    <a:pt x="7716" y="4299"/>
                    <a:pt x="7728" y="4323"/>
                  </a:cubicBezTo>
                  <a:cubicBezTo>
                    <a:pt x="7740" y="4334"/>
                    <a:pt x="7740" y="4346"/>
                    <a:pt x="7752" y="4370"/>
                  </a:cubicBezTo>
                  <a:cubicBezTo>
                    <a:pt x="7776" y="4382"/>
                    <a:pt x="7776" y="4394"/>
                    <a:pt x="7788" y="4406"/>
                  </a:cubicBezTo>
                  <a:cubicBezTo>
                    <a:pt x="7800" y="4430"/>
                    <a:pt x="7800" y="4442"/>
                    <a:pt x="7811" y="4465"/>
                  </a:cubicBezTo>
                  <a:cubicBezTo>
                    <a:pt x="7835" y="4489"/>
                    <a:pt x="7835" y="4501"/>
                    <a:pt x="7847" y="4513"/>
                  </a:cubicBezTo>
                  <a:cubicBezTo>
                    <a:pt x="7859" y="4525"/>
                    <a:pt x="7859" y="4561"/>
                    <a:pt x="7871" y="4573"/>
                  </a:cubicBezTo>
                  <a:cubicBezTo>
                    <a:pt x="7895" y="4584"/>
                    <a:pt x="7895" y="4596"/>
                    <a:pt x="7907" y="4620"/>
                  </a:cubicBezTo>
                  <a:cubicBezTo>
                    <a:pt x="7919" y="4632"/>
                    <a:pt x="7919" y="4668"/>
                    <a:pt x="7930" y="4680"/>
                  </a:cubicBezTo>
                  <a:cubicBezTo>
                    <a:pt x="7954" y="4692"/>
                    <a:pt x="7954" y="4704"/>
                    <a:pt x="7966" y="4715"/>
                  </a:cubicBezTo>
                  <a:cubicBezTo>
                    <a:pt x="7978" y="4751"/>
                    <a:pt x="7978" y="4763"/>
                    <a:pt x="7990" y="4799"/>
                  </a:cubicBezTo>
                  <a:cubicBezTo>
                    <a:pt x="7990" y="4811"/>
                    <a:pt x="8014" y="4823"/>
                    <a:pt x="8014" y="4846"/>
                  </a:cubicBezTo>
                  <a:cubicBezTo>
                    <a:pt x="8026" y="4870"/>
                    <a:pt x="8038" y="4894"/>
                    <a:pt x="8038" y="4930"/>
                  </a:cubicBezTo>
                  <a:cubicBezTo>
                    <a:pt x="8038" y="4942"/>
                    <a:pt x="8050" y="4965"/>
                    <a:pt x="8050" y="4977"/>
                  </a:cubicBezTo>
                  <a:lnTo>
                    <a:pt x="8097" y="5108"/>
                  </a:lnTo>
                  <a:cubicBezTo>
                    <a:pt x="8097" y="5120"/>
                    <a:pt x="8109" y="5144"/>
                    <a:pt x="8109" y="5156"/>
                  </a:cubicBezTo>
                  <a:cubicBezTo>
                    <a:pt x="8133" y="5180"/>
                    <a:pt x="8133" y="5216"/>
                    <a:pt x="8145" y="5239"/>
                  </a:cubicBezTo>
                  <a:cubicBezTo>
                    <a:pt x="8145" y="5263"/>
                    <a:pt x="8157" y="5287"/>
                    <a:pt x="8157" y="5299"/>
                  </a:cubicBezTo>
                  <a:cubicBezTo>
                    <a:pt x="8169" y="5335"/>
                    <a:pt x="8169" y="5358"/>
                    <a:pt x="8192" y="5394"/>
                  </a:cubicBezTo>
                  <a:cubicBezTo>
                    <a:pt x="8192" y="5406"/>
                    <a:pt x="8204" y="5430"/>
                    <a:pt x="8204" y="5454"/>
                  </a:cubicBezTo>
                  <a:cubicBezTo>
                    <a:pt x="8216" y="5477"/>
                    <a:pt x="8216" y="5513"/>
                    <a:pt x="8228" y="5537"/>
                  </a:cubicBezTo>
                  <a:cubicBezTo>
                    <a:pt x="8228" y="5573"/>
                    <a:pt x="8252" y="5585"/>
                    <a:pt x="8252" y="5608"/>
                  </a:cubicBezTo>
                  <a:cubicBezTo>
                    <a:pt x="8264" y="5644"/>
                    <a:pt x="8264" y="5668"/>
                    <a:pt x="8276" y="5704"/>
                  </a:cubicBezTo>
                  <a:cubicBezTo>
                    <a:pt x="8276" y="5739"/>
                    <a:pt x="8288" y="5751"/>
                    <a:pt x="8288" y="5775"/>
                  </a:cubicBezTo>
                  <a:cubicBezTo>
                    <a:pt x="8288" y="5811"/>
                    <a:pt x="8311" y="5835"/>
                    <a:pt x="8311" y="5870"/>
                  </a:cubicBezTo>
                  <a:cubicBezTo>
                    <a:pt x="8311" y="5894"/>
                    <a:pt x="8323" y="5906"/>
                    <a:pt x="8323" y="5942"/>
                  </a:cubicBezTo>
                  <a:cubicBezTo>
                    <a:pt x="8323" y="5978"/>
                    <a:pt x="8335" y="6001"/>
                    <a:pt x="8335" y="6037"/>
                  </a:cubicBezTo>
                  <a:cubicBezTo>
                    <a:pt x="8335" y="6061"/>
                    <a:pt x="8347" y="6073"/>
                    <a:pt x="8347" y="6108"/>
                  </a:cubicBezTo>
                  <a:cubicBezTo>
                    <a:pt x="8347" y="6132"/>
                    <a:pt x="8359" y="6168"/>
                    <a:pt x="8359" y="6192"/>
                  </a:cubicBezTo>
                  <a:cubicBezTo>
                    <a:pt x="8359" y="6228"/>
                    <a:pt x="8383" y="6251"/>
                    <a:pt x="8383" y="6275"/>
                  </a:cubicBezTo>
                  <a:cubicBezTo>
                    <a:pt x="8383" y="6299"/>
                    <a:pt x="8395" y="6335"/>
                    <a:pt x="8395" y="6359"/>
                  </a:cubicBezTo>
                  <a:cubicBezTo>
                    <a:pt x="8395" y="6394"/>
                    <a:pt x="8407" y="6418"/>
                    <a:pt x="8407" y="6430"/>
                  </a:cubicBezTo>
                  <a:cubicBezTo>
                    <a:pt x="8407" y="6466"/>
                    <a:pt x="8419" y="6489"/>
                    <a:pt x="8419" y="6525"/>
                  </a:cubicBezTo>
                  <a:cubicBezTo>
                    <a:pt x="8419" y="6549"/>
                    <a:pt x="8442" y="6585"/>
                    <a:pt x="8442" y="6609"/>
                  </a:cubicBezTo>
                  <a:cubicBezTo>
                    <a:pt x="8442" y="6644"/>
                    <a:pt x="8454" y="6668"/>
                    <a:pt x="8454" y="6704"/>
                  </a:cubicBezTo>
                  <a:cubicBezTo>
                    <a:pt x="8454" y="6728"/>
                    <a:pt x="8466" y="6763"/>
                    <a:pt x="8466" y="6787"/>
                  </a:cubicBezTo>
                  <a:cubicBezTo>
                    <a:pt x="8466" y="6823"/>
                    <a:pt x="8478" y="6847"/>
                    <a:pt x="8478" y="6882"/>
                  </a:cubicBezTo>
                  <a:cubicBezTo>
                    <a:pt x="8478" y="6906"/>
                    <a:pt x="8502" y="6942"/>
                    <a:pt x="8502" y="6966"/>
                  </a:cubicBezTo>
                  <a:cubicBezTo>
                    <a:pt x="8502" y="7001"/>
                    <a:pt x="8514" y="7025"/>
                    <a:pt x="8514" y="7061"/>
                  </a:cubicBezTo>
                  <a:cubicBezTo>
                    <a:pt x="8514" y="7085"/>
                    <a:pt x="8526" y="7121"/>
                    <a:pt x="8526" y="7144"/>
                  </a:cubicBezTo>
                  <a:cubicBezTo>
                    <a:pt x="8526" y="7180"/>
                    <a:pt x="8538" y="7204"/>
                    <a:pt x="8538" y="7251"/>
                  </a:cubicBezTo>
                  <a:cubicBezTo>
                    <a:pt x="8538" y="7287"/>
                    <a:pt x="8538" y="7311"/>
                    <a:pt x="8562" y="7347"/>
                  </a:cubicBezTo>
                  <a:cubicBezTo>
                    <a:pt x="8562" y="7371"/>
                    <a:pt x="8573" y="7406"/>
                    <a:pt x="8573" y="7442"/>
                  </a:cubicBezTo>
                  <a:cubicBezTo>
                    <a:pt x="8573" y="7478"/>
                    <a:pt x="8573" y="7502"/>
                    <a:pt x="8585" y="7537"/>
                  </a:cubicBezTo>
                  <a:cubicBezTo>
                    <a:pt x="8585" y="7561"/>
                    <a:pt x="8585" y="7609"/>
                    <a:pt x="8597" y="7644"/>
                  </a:cubicBezTo>
                  <a:cubicBezTo>
                    <a:pt x="8597" y="7668"/>
                    <a:pt x="8597" y="7704"/>
                    <a:pt x="8621" y="7728"/>
                  </a:cubicBezTo>
                  <a:cubicBezTo>
                    <a:pt x="8621" y="7763"/>
                    <a:pt x="8621" y="7799"/>
                    <a:pt x="8633" y="7835"/>
                  </a:cubicBezTo>
                  <a:cubicBezTo>
                    <a:pt x="8633" y="7859"/>
                    <a:pt x="8633" y="7894"/>
                    <a:pt x="8645" y="7918"/>
                  </a:cubicBezTo>
                  <a:cubicBezTo>
                    <a:pt x="8645" y="7954"/>
                    <a:pt x="8645" y="8002"/>
                    <a:pt x="8657" y="8025"/>
                  </a:cubicBezTo>
                  <a:lnTo>
                    <a:pt x="8657" y="8121"/>
                  </a:lnTo>
                  <a:lnTo>
                    <a:pt x="8657" y="8216"/>
                  </a:lnTo>
                  <a:lnTo>
                    <a:pt x="8657" y="8311"/>
                  </a:lnTo>
                  <a:lnTo>
                    <a:pt x="8657" y="8430"/>
                  </a:lnTo>
                  <a:lnTo>
                    <a:pt x="8657" y="8514"/>
                  </a:lnTo>
                  <a:lnTo>
                    <a:pt x="8657" y="8633"/>
                  </a:lnTo>
                  <a:lnTo>
                    <a:pt x="8657" y="8728"/>
                  </a:lnTo>
                  <a:lnTo>
                    <a:pt x="8657" y="8847"/>
                  </a:lnTo>
                  <a:lnTo>
                    <a:pt x="8657" y="8918"/>
                  </a:lnTo>
                  <a:lnTo>
                    <a:pt x="8657" y="9049"/>
                  </a:lnTo>
                  <a:lnTo>
                    <a:pt x="8657" y="9133"/>
                  </a:lnTo>
                  <a:lnTo>
                    <a:pt x="8657" y="9335"/>
                  </a:lnTo>
                  <a:lnTo>
                    <a:pt x="8657" y="9549"/>
                  </a:lnTo>
                  <a:lnTo>
                    <a:pt x="8657" y="9621"/>
                  </a:lnTo>
                  <a:lnTo>
                    <a:pt x="8657" y="9752"/>
                  </a:lnTo>
                  <a:lnTo>
                    <a:pt x="8657" y="9823"/>
                  </a:lnTo>
                  <a:lnTo>
                    <a:pt x="8657" y="9942"/>
                  </a:lnTo>
                  <a:lnTo>
                    <a:pt x="8657" y="10038"/>
                  </a:lnTo>
                  <a:lnTo>
                    <a:pt x="8657" y="10157"/>
                  </a:lnTo>
                  <a:lnTo>
                    <a:pt x="8657" y="10240"/>
                  </a:lnTo>
                  <a:lnTo>
                    <a:pt x="8657" y="10359"/>
                  </a:lnTo>
                  <a:lnTo>
                    <a:pt x="8657" y="10454"/>
                  </a:lnTo>
                  <a:lnTo>
                    <a:pt x="8657" y="10561"/>
                  </a:lnTo>
                  <a:lnTo>
                    <a:pt x="8657" y="10645"/>
                  </a:lnTo>
                  <a:cubicBezTo>
                    <a:pt x="8657" y="10680"/>
                    <a:pt x="8657" y="10716"/>
                    <a:pt x="8645" y="10752"/>
                  </a:cubicBezTo>
                  <a:cubicBezTo>
                    <a:pt x="8645" y="10776"/>
                    <a:pt x="8645" y="10811"/>
                    <a:pt x="8633" y="10835"/>
                  </a:cubicBezTo>
                  <a:cubicBezTo>
                    <a:pt x="8633" y="10871"/>
                    <a:pt x="8633" y="10919"/>
                    <a:pt x="8621" y="10942"/>
                  </a:cubicBezTo>
                  <a:cubicBezTo>
                    <a:pt x="8621" y="10978"/>
                    <a:pt x="8621" y="11002"/>
                    <a:pt x="8597" y="11038"/>
                  </a:cubicBezTo>
                  <a:cubicBezTo>
                    <a:pt x="8597" y="11061"/>
                    <a:pt x="8597" y="11109"/>
                    <a:pt x="8585" y="11133"/>
                  </a:cubicBezTo>
                  <a:cubicBezTo>
                    <a:pt x="8585" y="11169"/>
                    <a:pt x="8585" y="11192"/>
                    <a:pt x="8573" y="11228"/>
                  </a:cubicBezTo>
                  <a:cubicBezTo>
                    <a:pt x="8573" y="11252"/>
                    <a:pt x="8562" y="11288"/>
                    <a:pt x="8562" y="11335"/>
                  </a:cubicBezTo>
                  <a:cubicBezTo>
                    <a:pt x="8562" y="11359"/>
                    <a:pt x="8562" y="11395"/>
                    <a:pt x="8538" y="11419"/>
                  </a:cubicBezTo>
                  <a:cubicBezTo>
                    <a:pt x="8538" y="11454"/>
                    <a:pt x="8526" y="11478"/>
                    <a:pt x="8526" y="11526"/>
                  </a:cubicBezTo>
                  <a:cubicBezTo>
                    <a:pt x="8526" y="11550"/>
                    <a:pt x="8514" y="11585"/>
                    <a:pt x="8514" y="11609"/>
                  </a:cubicBezTo>
                  <a:cubicBezTo>
                    <a:pt x="8514" y="11645"/>
                    <a:pt x="8502" y="11669"/>
                    <a:pt x="8502" y="11704"/>
                  </a:cubicBezTo>
                  <a:cubicBezTo>
                    <a:pt x="8502" y="11728"/>
                    <a:pt x="8478" y="11764"/>
                    <a:pt x="8478" y="11788"/>
                  </a:cubicBezTo>
                  <a:cubicBezTo>
                    <a:pt x="8478" y="11823"/>
                    <a:pt x="8466" y="11847"/>
                    <a:pt x="8466" y="11883"/>
                  </a:cubicBezTo>
                  <a:cubicBezTo>
                    <a:pt x="8466" y="11907"/>
                    <a:pt x="8454" y="11943"/>
                    <a:pt x="8454" y="11966"/>
                  </a:cubicBezTo>
                  <a:cubicBezTo>
                    <a:pt x="8454" y="12002"/>
                    <a:pt x="8442" y="12026"/>
                    <a:pt x="8442" y="12062"/>
                  </a:cubicBezTo>
                  <a:cubicBezTo>
                    <a:pt x="8442" y="12085"/>
                    <a:pt x="8419" y="12121"/>
                    <a:pt x="8419" y="12145"/>
                  </a:cubicBezTo>
                  <a:cubicBezTo>
                    <a:pt x="8419" y="12181"/>
                    <a:pt x="8407" y="12204"/>
                    <a:pt x="8407" y="12240"/>
                  </a:cubicBezTo>
                  <a:cubicBezTo>
                    <a:pt x="8407" y="12264"/>
                    <a:pt x="8395" y="12300"/>
                    <a:pt x="8395" y="12312"/>
                  </a:cubicBezTo>
                  <a:cubicBezTo>
                    <a:pt x="8395" y="12347"/>
                    <a:pt x="8383" y="12371"/>
                    <a:pt x="8383" y="12407"/>
                  </a:cubicBezTo>
                  <a:cubicBezTo>
                    <a:pt x="8383" y="12431"/>
                    <a:pt x="8359" y="12466"/>
                    <a:pt x="8359" y="12478"/>
                  </a:cubicBezTo>
                  <a:cubicBezTo>
                    <a:pt x="8359" y="12502"/>
                    <a:pt x="8347" y="12538"/>
                    <a:pt x="8347" y="12562"/>
                  </a:cubicBezTo>
                  <a:cubicBezTo>
                    <a:pt x="8347" y="12597"/>
                    <a:pt x="8335" y="12609"/>
                    <a:pt x="8335" y="12645"/>
                  </a:cubicBezTo>
                  <a:cubicBezTo>
                    <a:pt x="8335" y="12669"/>
                    <a:pt x="8323" y="12705"/>
                    <a:pt x="8323" y="12728"/>
                  </a:cubicBezTo>
                  <a:cubicBezTo>
                    <a:pt x="8323" y="12764"/>
                    <a:pt x="8311" y="12776"/>
                    <a:pt x="8311" y="12800"/>
                  </a:cubicBezTo>
                  <a:cubicBezTo>
                    <a:pt x="8311" y="12836"/>
                    <a:pt x="8288" y="12859"/>
                    <a:pt x="8288" y="12895"/>
                  </a:cubicBezTo>
                  <a:cubicBezTo>
                    <a:pt x="8288" y="12919"/>
                    <a:pt x="8276" y="12943"/>
                    <a:pt x="8276" y="12966"/>
                  </a:cubicBezTo>
                  <a:cubicBezTo>
                    <a:pt x="8264" y="13002"/>
                    <a:pt x="8264" y="13026"/>
                    <a:pt x="8252" y="13062"/>
                  </a:cubicBezTo>
                  <a:cubicBezTo>
                    <a:pt x="8252" y="13086"/>
                    <a:pt x="8228" y="13097"/>
                    <a:pt x="8228" y="13133"/>
                  </a:cubicBezTo>
                  <a:cubicBezTo>
                    <a:pt x="8216" y="13157"/>
                    <a:pt x="8216" y="13193"/>
                    <a:pt x="8204" y="13217"/>
                  </a:cubicBezTo>
                  <a:cubicBezTo>
                    <a:pt x="8204" y="13240"/>
                    <a:pt x="8192" y="13264"/>
                    <a:pt x="8192" y="13276"/>
                  </a:cubicBezTo>
                  <a:cubicBezTo>
                    <a:pt x="8169" y="13312"/>
                    <a:pt x="8169" y="13336"/>
                    <a:pt x="8157" y="13371"/>
                  </a:cubicBezTo>
                  <a:cubicBezTo>
                    <a:pt x="8157" y="13383"/>
                    <a:pt x="8145" y="13419"/>
                    <a:pt x="8145" y="13431"/>
                  </a:cubicBezTo>
                  <a:cubicBezTo>
                    <a:pt x="8133" y="13455"/>
                    <a:pt x="8133" y="13490"/>
                    <a:pt x="8109" y="13514"/>
                  </a:cubicBezTo>
                  <a:cubicBezTo>
                    <a:pt x="8109" y="13538"/>
                    <a:pt x="8097" y="13550"/>
                    <a:pt x="8097" y="13562"/>
                  </a:cubicBezTo>
                  <a:lnTo>
                    <a:pt x="8050" y="13693"/>
                  </a:lnTo>
                  <a:cubicBezTo>
                    <a:pt x="8050" y="13717"/>
                    <a:pt x="8038" y="13728"/>
                    <a:pt x="8038" y="13740"/>
                  </a:cubicBezTo>
                  <a:cubicBezTo>
                    <a:pt x="8026" y="13776"/>
                    <a:pt x="8014" y="13800"/>
                    <a:pt x="8014" y="13836"/>
                  </a:cubicBezTo>
                  <a:cubicBezTo>
                    <a:pt x="8014" y="13848"/>
                    <a:pt x="7990" y="13859"/>
                    <a:pt x="7990" y="13871"/>
                  </a:cubicBezTo>
                  <a:cubicBezTo>
                    <a:pt x="7978" y="13907"/>
                    <a:pt x="7978" y="13919"/>
                    <a:pt x="7966" y="13955"/>
                  </a:cubicBezTo>
                  <a:cubicBezTo>
                    <a:pt x="7954" y="13967"/>
                    <a:pt x="7954" y="13979"/>
                    <a:pt x="7930" y="14014"/>
                  </a:cubicBezTo>
                  <a:cubicBezTo>
                    <a:pt x="7919" y="14026"/>
                    <a:pt x="7919" y="14050"/>
                    <a:pt x="7907" y="14074"/>
                  </a:cubicBezTo>
                  <a:cubicBezTo>
                    <a:pt x="7895" y="14086"/>
                    <a:pt x="7895" y="14098"/>
                    <a:pt x="7871" y="14109"/>
                  </a:cubicBezTo>
                  <a:cubicBezTo>
                    <a:pt x="7859" y="14133"/>
                    <a:pt x="7859" y="14157"/>
                    <a:pt x="7847" y="14169"/>
                  </a:cubicBezTo>
                  <a:cubicBezTo>
                    <a:pt x="7835" y="14193"/>
                    <a:pt x="7835" y="14205"/>
                    <a:pt x="7811" y="14217"/>
                  </a:cubicBezTo>
                  <a:cubicBezTo>
                    <a:pt x="7800" y="14229"/>
                    <a:pt x="7800" y="14264"/>
                    <a:pt x="7788" y="14276"/>
                  </a:cubicBezTo>
                  <a:cubicBezTo>
                    <a:pt x="7776" y="14288"/>
                    <a:pt x="7776" y="14312"/>
                    <a:pt x="7752" y="14324"/>
                  </a:cubicBezTo>
                  <a:cubicBezTo>
                    <a:pt x="7740" y="14336"/>
                    <a:pt x="7740" y="14348"/>
                    <a:pt x="7728" y="14371"/>
                  </a:cubicBezTo>
                  <a:cubicBezTo>
                    <a:pt x="7716" y="14383"/>
                    <a:pt x="7716" y="14395"/>
                    <a:pt x="7692" y="14407"/>
                  </a:cubicBezTo>
                  <a:cubicBezTo>
                    <a:pt x="7680" y="14431"/>
                    <a:pt x="7680" y="14443"/>
                    <a:pt x="7669" y="14443"/>
                  </a:cubicBezTo>
                  <a:lnTo>
                    <a:pt x="6680" y="14443"/>
                  </a:lnTo>
                  <a:cubicBezTo>
                    <a:pt x="6668" y="14431"/>
                    <a:pt x="6668" y="14407"/>
                    <a:pt x="6657" y="14407"/>
                  </a:cubicBezTo>
                  <a:cubicBezTo>
                    <a:pt x="6645" y="14395"/>
                    <a:pt x="6645" y="14383"/>
                    <a:pt x="6621" y="14371"/>
                  </a:cubicBezTo>
                  <a:cubicBezTo>
                    <a:pt x="6609" y="14348"/>
                    <a:pt x="6609" y="14336"/>
                    <a:pt x="6597" y="14324"/>
                  </a:cubicBezTo>
                  <a:cubicBezTo>
                    <a:pt x="6585" y="14312"/>
                    <a:pt x="6585" y="14288"/>
                    <a:pt x="6561" y="14276"/>
                  </a:cubicBezTo>
                  <a:cubicBezTo>
                    <a:pt x="6549" y="14264"/>
                    <a:pt x="6549" y="14252"/>
                    <a:pt x="6537" y="14217"/>
                  </a:cubicBezTo>
                  <a:cubicBezTo>
                    <a:pt x="6526" y="14205"/>
                    <a:pt x="6526" y="14193"/>
                    <a:pt x="6502" y="14169"/>
                  </a:cubicBezTo>
                  <a:cubicBezTo>
                    <a:pt x="6490" y="14157"/>
                    <a:pt x="6490" y="14133"/>
                    <a:pt x="6478" y="14109"/>
                  </a:cubicBezTo>
                  <a:cubicBezTo>
                    <a:pt x="6466" y="14098"/>
                    <a:pt x="6466" y="14086"/>
                    <a:pt x="6442" y="14074"/>
                  </a:cubicBezTo>
                  <a:cubicBezTo>
                    <a:pt x="6430" y="14050"/>
                    <a:pt x="6430" y="14026"/>
                    <a:pt x="6418" y="14014"/>
                  </a:cubicBezTo>
                  <a:cubicBezTo>
                    <a:pt x="6395" y="13990"/>
                    <a:pt x="6395" y="13979"/>
                    <a:pt x="6383" y="13955"/>
                  </a:cubicBezTo>
                  <a:cubicBezTo>
                    <a:pt x="6371" y="13919"/>
                    <a:pt x="6371" y="13907"/>
                    <a:pt x="6359" y="13871"/>
                  </a:cubicBezTo>
                  <a:cubicBezTo>
                    <a:pt x="6359" y="13859"/>
                    <a:pt x="6335" y="13848"/>
                    <a:pt x="6335" y="13836"/>
                  </a:cubicBezTo>
                  <a:cubicBezTo>
                    <a:pt x="6323" y="13800"/>
                    <a:pt x="6311" y="13776"/>
                    <a:pt x="6311" y="13740"/>
                  </a:cubicBezTo>
                  <a:cubicBezTo>
                    <a:pt x="6311" y="13728"/>
                    <a:pt x="6299" y="13717"/>
                    <a:pt x="6299" y="13693"/>
                  </a:cubicBezTo>
                  <a:lnTo>
                    <a:pt x="6252" y="13562"/>
                  </a:lnTo>
                  <a:cubicBezTo>
                    <a:pt x="6252" y="13550"/>
                    <a:pt x="6240" y="13538"/>
                    <a:pt x="6240" y="13514"/>
                  </a:cubicBezTo>
                  <a:cubicBezTo>
                    <a:pt x="6228" y="13490"/>
                    <a:pt x="6228" y="13455"/>
                    <a:pt x="6204" y="13431"/>
                  </a:cubicBezTo>
                  <a:cubicBezTo>
                    <a:pt x="6204" y="13419"/>
                    <a:pt x="6192" y="13383"/>
                    <a:pt x="6192" y="13371"/>
                  </a:cubicBezTo>
                  <a:cubicBezTo>
                    <a:pt x="6180" y="13336"/>
                    <a:pt x="6180" y="13312"/>
                    <a:pt x="6168" y="13276"/>
                  </a:cubicBezTo>
                  <a:cubicBezTo>
                    <a:pt x="6168" y="13264"/>
                    <a:pt x="6145" y="13240"/>
                    <a:pt x="6145" y="13217"/>
                  </a:cubicBezTo>
                  <a:cubicBezTo>
                    <a:pt x="6133" y="13193"/>
                    <a:pt x="6133" y="13157"/>
                    <a:pt x="6121" y="13133"/>
                  </a:cubicBezTo>
                  <a:cubicBezTo>
                    <a:pt x="6121" y="13097"/>
                    <a:pt x="6109" y="13086"/>
                    <a:pt x="6109" y="13062"/>
                  </a:cubicBezTo>
                  <a:cubicBezTo>
                    <a:pt x="6085" y="13026"/>
                    <a:pt x="6085" y="13002"/>
                    <a:pt x="6073" y="12966"/>
                  </a:cubicBezTo>
                  <a:cubicBezTo>
                    <a:pt x="6073" y="12943"/>
                    <a:pt x="6061" y="12919"/>
                    <a:pt x="6061" y="12895"/>
                  </a:cubicBezTo>
                  <a:cubicBezTo>
                    <a:pt x="6061" y="12859"/>
                    <a:pt x="6049" y="12836"/>
                    <a:pt x="6049" y="12800"/>
                  </a:cubicBezTo>
                  <a:cubicBezTo>
                    <a:pt x="6049" y="12776"/>
                    <a:pt x="6025" y="12764"/>
                    <a:pt x="6025" y="12728"/>
                  </a:cubicBezTo>
                  <a:cubicBezTo>
                    <a:pt x="6025" y="12705"/>
                    <a:pt x="6014" y="12669"/>
                    <a:pt x="6014" y="12645"/>
                  </a:cubicBezTo>
                  <a:cubicBezTo>
                    <a:pt x="6014" y="12609"/>
                    <a:pt x="6002" y="12597"/>
                    <a:pt x="6002" y="12562"/>
                  </a:cubicBezTo>
                  <a:cubicBezTo>
                    <a:pt x="6002" y="12538"/>
                    <a:pt x="5990" y="12502"/>
                    <a:pt x="5990" y="12478"/>
                  </a:cubicBezTo>
                  <a:cubicBezTo>
                    <a:pt x="5990" y="12443"/>
                    <a:pt x="5966" y="12419"/>
                    <a:pt x="5966" y="12407"/>
                  </a:cubicBezTo>
                  <a:cubicBezTo>
                    <a:pt x="5966" y="12371"/>
                    <a:pt x="5954" y="12347"/>
                    <a:pt x="5954" y="12312"/>
                  </a:cubicBezTo>
                  <a:cubicBezTo>
                    <a:pt x="5954" y="12288"/>
                    <a:pt x="5942" y="12252"/>
                    <a:pt x="5942" y="12240"/>
                  </a:cubicBezTo>
                  <a:cubicBezTo>
                    <a:pt x="5942" y="12204"/>
                    <a:pt x="5930" y="12181"/>
                    <a:pt x="5930" y="12145"/>
                  </a:cubicBezTo>
                  <a:cubicBezTo>
                    <a:pt x="5930" y="12121"/>
                    <a:pt x="5906" y="12085"/>
                    <a:pt x="5906" y="12062"/>
                  </a:cubicBezTo>
                  <a:cubicBezTo>
                    <a:pt x="5906" y="12026"/>
                    <a:pt x="5895" y="12002"/>
                    <a:pt x="5895" y="11966"/>
                  </a:cubicBezTo>
                  <a:cubicBezTo>
                    <a:pt x="5895" y="11943"/>
                    <a:pt x="5883" y="11907"/>
                    <a:pt x="5883" y="11883"/>
                  </a:cubicBezTo>
                  <a:cubicBezTo>
                    <a:pt x="5883" y="11847"/>
                    <a:pt x="5871" y="11823"/>
                    <a:pt x="5871" y="11788"/>
                  </a:cubicBezTo>
                  <a:cubicBezTo>
                    <a:pt x="5871" y="11764"/>
                    <a:pt x="5847" y="11728"/>
                    <a:pt x="5847" y="11704"/>
                  </a:cubicBezTo>
                  <a:cubicBezTo>
                    <a:pt x="5847" y="11669"/>
                    <a:pt x="5835" y="11645"/>
                    <a:pt x="5835" y="11609"/>
                  </a:cubicBezTo>
                  <a:cubicBezTo>
                    <a:pt x="5835" y="11585"/>
                    <a:pt x="5823" y="11550"/>
                    <a:pt x="5823" y="11526"/>
                  </a:cubicBezTo>
                  <a:cubicBezTo>
                    <a:pt x="5823" y="11490"/>
                    <a:pt x="5811" y="11466"/>
                    <a:pt x="5811" y="11419"/>
                  </a:cubicBezTo>
                  <a:cubicBezTo>
                    <a:pt x="5811" y="11395"/>
                    <a:pt x="5811" y="11359"/>
                    <a:pt x="5787" y="11335"/>
                  </a:cubicBezTo>
                  <a:cubicBezTo>
                    <a:pt x="5787" y="11300"/>
                    <a:pt x="5775" y="11276"/>
                    <a:pt x="5775" y="11228"/>
                  </a:cubicBezTo>
                  <a:cubicBezTo>
                    <a:pt x="5775" y="11192"/>
                    <a:pt x="5775" y="11169"/>
                    <a:pt x="5764" y="11133"/>
                  </a:cubicBezTo>
                  <a:cubicBezTo>
                    <a:pt x="5764" y="11109"/>
                    <a:pt x="5764" y="11061"/>
                    <a:pt x="5752" y="11038"/>
                  </a:cubicBezTo>
                  <a:cubicBezTo>
                    <a:pt x="5752" y="11002"/>
                    <a:pt x="5752" y="10978"/>
                    <a:pt x="5728" y="10942"/>
                  </a:cubicBezTo>
                  <a:cubicBezTo>
                    <a:pt x="5728" y="10919"/>
                    <a:pt x="5728" y="10871"/>
                    <a:pt x="5716" y="10835"/>
                  </a:cubicBezTo>
                  <a:cubicBezTo>
                    <a:pt x="5716" y="10811"/>
                    <a:pt x="5716" y="10776"/>
                    <a:pt x="5704" y="10752"/>
                  </a:cubicBezTo>
                  <a:cubicBezTo>
                    <a:pt x="5704" y="10716"/>
                    <a:pt x="5704" y="10680"/>
                    <a:pt x="5692" y="10645"/>
                  </a:cubicBezTo>
                  <a:lnTo>
                    <a:pt x="5692" y="10561"/>
                  </a:lnTo>
                  <a:lnTo>
                    <a:pt x="5692" y="10454"/>
                  </a:lnTo>
                  <a:lnTo>
                    <a:pt x="5692" y="10359"/>
                  </a:lnTo>
                  <a:lnTo>
                    <a:pt x="5692" y="10240"/>
                  </a:lnTo>
                  <a:lnTo>
                    <a:pt x="5692" y="10157"/>
                  </a:lnTo>
                  <a:lnTo>
                    <a:pt x="5692" y="10038"/>
                  </a:lnTo>
                  <a:lnTo>
                    <a:pt x="5692" y="9942"/>
                  </a:lnTo>
                  <a:lnTo>
                    <a:pt x="5692" y="9823"/>
                  </a:lnTo>
                  <a:lnTo>
                    <a:pt x="5692" y="9752"/>
                  </a:lnTo>
                  <a:lnTo>
                    <a:pt x="5692" y="9621"/>
                  </a:lnTo>
                  <a:lnTo>
                    <a:pt x="5692" y="9549"/>
                  </a:lnTo>
                  <a:lnTo>
                    <a:pt x="5692" y="9335"/>
                  </a:lnTo>
                  <a:lnTo>
                    <a:pt x="5692" y="9133"/>
                  </a:lnTo>
                  <a:lnTo>
                    <a:pt x="5692" y="9049"/>
                  </a:lnTo>
                  <a:lnTo>
                    <a:pt x="5692" y="8918"/>
                  </a:lnTo>
                  <a:lnTo>
                    <a:pt x="5692" y="8847"/>
                  </a:lnTo>
                  <a:lnTo>
                    <a:pt x="5692" y="8728"/>
                  </a:lnTo>
                  <a:lnTo>
                    <a:pt x="5692" y="8633"/>
                  </a:lnTo>
                  <a:lnTo>
                    <a:pt x="5692" y="8514"/>
                  </a:lnTo>
                  <a:lnTo>
                    <a:pt x="5692" y="8430"/>
                  </a:lnTo>
                  <a:lnTo>
                    <a:pt x="5692" y="8311"/>
                  </a:lnTo>
                  <a:lnTo>
                    <a:pt x="5692" y="8216"/>
                  </a:lnTo>
                  <a:lnTo>
                    <a:pt x="5692" y="8121"/>
                  </a:lnTo>
                  <a:lnTo>
                    <a:pt x="5692" y="8025"/>
                  </a:lnTo>
                  <a:cubicBezTo>
                    <a:pt x="5692" y="8002"/>
                    <a:pt x="5692" y="7954"/>
                    <a:pt x="5704" y="7918"/>
                  </a:cubicBezTo>
                  <a:cubicBezTo>
                    <a:pt x="5704" y="7894"/>
                    <a:pt x="5704" y="7859"/>
                    <a:pt x="5716" y="7835"/>
                  </a:cubicBezTo>
                  <a:cubicBezTo>
                    <a:pt x="5716" y="7799"/>
                    <a:pt x="5716" y="7763"/>
                    <a:pt x="5728" y="7728"/>
                  </a:cubicBezTo>
                  <a:cubicBezTo>
                    <a:pt x="5728" y="7704"/>
                    <a:pt x="5728" y="7668"/>
                    <a:pt x="5752" y="7644"/>
                  </a:cubicBezTo>
                  <a:cubicBezTo>
                    <a:pt x="5752" y="7609"/>
                    <a:pt x="5752" y="7561"/>
                    <a:pt x="5764" y="7537"/>
                  </a:cubicBezTo>
                  <a:cubicBezTo>
                    <a:pt x="5764" y="7502"/>
                    <a:pt x="5764" y="7478"/>
                    <a:pt x="5775" y="7442"/>
                  </a:cubicBezTo>
                  <a:cubicBezTo>
                    <a:pt x="5775" y="7418"/>
                    <a:pt x="5787" y="7382"/>
                    <a:pt x="5787" y="7347"/>
                  </a:cubicBezTo>
                  <a:cubicBezTo>
                    <a:pt x="5787" y="7311"/>
                    <a:pt x="5787" y="7287"/>
                    <a:pt x="5811" y="7251"/>
                  </a:cubicBezTo>
                  <a:cubicBezTo>
                    <a:pt x="5811" y="7228"/>
                    <a:pt x="5823" y="7192"/>
                    <a:pt x="5823" y="7144"/>
                  </a:cubicBezTo>
                  <a:cubicBezTo>
                    <a:pt x="5823" y="7121"/>
                    <a:pt x="5835" y="7085"/>
                    <a:pt x="5835" y="7061"/>
                  </a:cubicBezTo>
                  <a:cubicBezTo>
                    <a:pt x="5835" y="7025"/>
                    <a:pt x="5847" y="7001"/>
                    <a:pt x="5847" y="6966"/>
                  </a:cubicBezTo>
                  <a:cubicBezTo>
                    <a:pt x="5847" y="6942"/>
                    <a:pt x="5871" y="6906"/>
                    <a:pt x="5871" y="6882"/>
                  </a:cubicBezTo>
                  <a:cubicBezTo>
                    <a:pt x="5871" y="6847"/>
                    <a:pt x="5883" y="6823"/>
                    <a:pt x="5883" y="6787"/>
                  </a:cubicBezTo>
                  <a:cubicBezTo>
                    <a:pt x="5883" y="6763"/>
                    <a:pt x="5895" y="6728"/>
                    <a:pt x="5895" y="6704"/>
                  </a:cubicBezTo>
                  <a:cubicBezTo>
                    <a:pt x="5895" y="6668"/>
                    <a:pt x="5906" y="6644"/>
                    <a:pt x="5906" y="6609"/>
                  </a:cubicBezTo>
                  <a:cubicBezTo>
                    <a:pt x="5906" y="6585"/>
                    <a:pt x="5930" y="6549"/>
                    <a:pt x="5930" y="6525"/>
                  </a:cubicBezTo>
                  <a:cubicBezTo>
                    <a:pt x="5930" y="6489"/>
                    <a:pt x="5942" y="6466"/>
                    <a:pt x="5942" y="6430"/>
                  </a:cubicBezTo>
                  <a:cubicBezTo>
                    <a:pt x="5942" y="6406"/>
                    <a:pt x="5954" y="6370"/>
                    <a:pt x="5954" y="6359"/>
                  </a:cubicBezTo>
                  <a:cubicBezTo>
                    <a:pt x="5954" y="6335"/>
                    <a:pt x="5966" y="6299"/>
                    <a:pt x="5966" y="6275"/>
                  </a:cubicBezTo>
                  <a:cubicBezTo>
                    <a:pt x="5966" y="6239"/>
                    <a:pt x="5990" y="6216"/>
                    <a:pt x="5990" y="6192"/>
                  </a:cubicBezTo>
                  <a:cubicBezTo>
                    <a:pt x="5990" y="6168"/>
                    <a:pt x="6002" y="6132"/>
                    <a:pt x="6002" y="6108"/>
                  </a:cubicBezTo>
                  <a:cubicBezTo>
                    <a:pt x="6002" y="6073"/>
                    <a:pt x="6014" y="6061"/>
                    <a:pt x="6014" y="6037"/>
                  </a:cubicBezTo>
                  <a:cubicBezTo>
                    <a:pt x="6014" y="6001"/>
                    <a:pt x="6025" y="5978"/>
                    <a:pt x="6025" y="5942"/>
                  </a:cubicBezTo>
                  <a:cubicBezTo>
                    <a:pt x="6025" y="5906"/>
                    <a:pt x="6049" y="5894"/>
                    <a:pt x="6049" y="5870"/>
                  </a:cubicBezTo>
                  <a:cubicBezTo>
                    <a:pt x="6049" y="5835"/>
                    <a:pt x="6061" y="5811"/>
                    <a:pt x="6061" y="5775"/>
                  </a:cubicBezTo>
                  <a:cubicBezTo>
                    <a:pt x="6061" y="5751"/>
                    <a:pt x="6073" y="5739"/>
                    <a:pt x="6073" y="5704"/>
                  </a:cubicBezTo>
                  <a:cubicBezTo>
                    <a:pt x="6085" y="5668"/>
                    <a:pt x="6085" y="5644"/>
                    <a:pt x="6109" y="5608"/>
                  </a:cubicBezTo>
                  <a:cubicBezTo>
                    <a:pt x="6109" y="5585"/>
                    <a:pt x="6121" y="5573"/>
                    <a:pt x="6121" y="5537"/>
                  </a:cubicBezTo>
                  <a:cubicBezTo>
                    <a:pt x="6133" y="5513"/>
                    <a:pt x="6133" y="5477"/>
                    <a:pt x="6145" y="5454"/>
                  </a:cubicBezTo>
                  <a:cubicBezTo>
                    <a:pt x="6145" y="5430"/>
                    <a:pt x="6168" y="5406"/>
                    <a:pt x="6168" y="5394"/>
                  </a:cubicBezTo>
                  <a:cubicBezTo>
                    <a:pt x="6180" y="5358"/>
                    <a:pt x="6180" y="5335"/>
                    <a:pt x="6192" y="5299"/>
                  </a:cubicBezTo>
                  <a:cubicBezTo>
                    <a:pt x="6192" y="5287"/>
                    <a:pt x="6204" y="5263"/>
                    <a:pt x="6204" y="5239"/>
                  </a:cubicBezTo>
                  <a:cubicBezTo>
                    <a:pt x="6216" y="5216"/>
                    <a:pt x="6216" y="5180"/>
                    <a:pt x="6240" y="5156"/>
                  </a:cubicBezTo>
                  <a:cubicBezTo>
                    <a:pt x="6240" y="5132"/>
                    <a:pt x="6252" y="5120"/>
                    <a:pt x="6252" y="5108"/>
                  </a:cubicBezTo>
                  <a:lnTo>
                    <a:pt x="6299" y="4977"/>
                  </a:lnTo>
                  <a:cubicBezTo>
                    <a:pt x="6299" y="4965"/>
                    <a:pt x="6311" y="4942"/>
                    <a:pt x="6311" y="4930"/>
                  </a:cubicBezTo>
                  <a:cubicBezTo>
                    <a:pt x="6323" y="4906"/>
                    <a:pt x="6335" y="4870"/>
                    <a:pt x="6335" y="4846"/>
                  </a:cubicBezTo>
                  <a:cubicBezTo>
                    <a:pt x="6335" y="4823"/>
                    <a:pt x="6359" y="4811"/>
                    <a:pt x="6359" y="4799"/>
                  </a:cubicBezTo>
                  <a:cubicBezTo>
                    <a:pt x="6371" y="4763"/>
                    <a:pt x="6371" y="4751"/>
                    <a:pt x="6383" y="4715"/>
                  </a:cubicBezTo>
                  <a:cubicBezTo>
                    <a:pt x="6395" y="4704"/>
                    <a:pt x="6395" y="4692"/>
                    <a:pt x="6418" y="4680"/>
                  </a:cubicBezTo>
                  <a:cubicBezTo>
                    <a:pt x="6430" y="4656"/>
                    <a:pt x="6430" y="4632"/>
                    <a:pt x="6442" y="4620"/>
                  </a:cubicBezTo>
                  <a:cubicBezTo>
                    <a:pt x="6454" y="4596"/>
                    <a:pt x="6454" y="4584"/>
                    <a:pt x="6478" y="4573"/>
                  </a:cubicBezTo>
                  <a:cubicBezTo>
                    <a:pt x="6490" y="4561"/>
                    <a:pt x="6490" y="4525"/>
                    <a:pt x="6502" y="4513"/>
                  </a:cubicBezTo>
                  <a:cubicBezTo>
                    <a:pt x="6514" y="4501"/>
                    <a:pt x="6514" y="4489"/>
                    <a:pt x="6537" y="4465"/>
                  </a:cubicBezTo>
                  <a:cubicBezTo>
                    <a:pt x="6549" y="4454"/>
                    <a:pt x="6549" y="4418"/>
                    <a:pt x="6561" y="4406"/>
                  </a:cubicBezTo>
                  <a:cubicBezTo>
                    <a:pt x="6585" y="4394"/>
                    <a:pt x="6585" y="4382"/>
                    <a:pt x="6597" y="4370"/>
                  </a:cubicBezTo>
                  <a:cubicBezTo>
                    <a:pt x="6609" y="4346"/>
                    <a:pt x="6609" y="4334"/>
                    <a:pt x="6621" y="4323"/>
                  </a:cubicBezTo>
                  <a:cubicBezTo>
                    <a:pt x="6645" y="4299"/>
                    <a:pt x="6645" y="4287"/>
                    <a:pt x="6657" y="4275"/>
                  </a:cubicBezTo>
                  <a:cubicBezTo>
                    <a:pt x="6668" y="4263"/>
                    <a:pt x="6668" y="4251"/>
                    <a:pt x="6680" y="4251"/>
                  </a:cubicBezTo>
                  <a:close/>
                  <a:moveTo>
                    <a:pt x="6002" y="4299"/>
                  </a:moveTo>
                  <a:cubicBezTo>
                    <a:pt x="5990" y="4334"/>
                    <a:pt x="5966" y="4346"/>
                    <a:pt x="5966" y="4382"/>
                  </a:cubicBezTo>
                  <a:cubicBezTo>
                    <a:pt x="5966" y="4394"/>
                    <a:pt x="5954" y="4394"/>
                    <a:pt x="5954" y="4406"/>
                  </a:cubicBezTo>
                  <a:cubicBezTo>
                    <a:pt x="5942" y="4454"/>
                    <a:pt x="5906" y="4477"/>
                    <a:pt x="5895" y="4525"/>
                  </a:cubicBezTo>
                  <a:lnTo>
                    <a:pt x="5895" y="4537"/>
                  </a:lnTo>
                  <a:cubicBezTo>
                    <a:pt x="5883" y="4584"/>
                    <a:pt x="5871" y="4620"/>
                    <a:pt x="5847" y="4656"/>
                  </a:cubicBezTo>
                  <a:cubicBezTo>
                    <a:pt x="5847" y="4680"/>
                    <a:pt x="5835" y="4692"/>
                    <a:pt x="5835" y="4704"/>
                  </a:cubicBezTo>
                  <a:lnTo>
                    <a:pt x="5787" y="4799"/>
                  </a:lnTo>
                  <a:cubicBezTo>
                    <a:pt x="5787" y="4811"/>
                    <a:pt x="5775" y="4823"/>
                    <a:pt x="5775" y="4835"/>
                  </a:cubicBezTo>
                  <a:cubicBezTo>
                    <a:pt x="5764" y="4870"/>
                    <a:pt x="5752" y="4894"/>
                    <a:pt x="5752" y="4930"/>
                  </a:cubicBezTo>
                  <a:cubicBezTo>
                    <a:pt x="5752" y="4942"/>
                    <a:pt x="5728" y="4954"/>
                    <a:pt x="5728" y="4977"/>
                  </a:cubicBezTo>
                  <a:cubicBezTo>
                    <a:pt x="5716" y="5001"/>
                    <a:pt x="5716" y="5037"/>
                    <a:pt x="5704" y="5061"/>
                  </a:cubicBezTo>
                  <a:cubicBezTo>
                    <a:pt x="5704" y="5073"/>
                    <a:pt x="5692" y="5096"/>
                    <a:pt x="5692" y="5108"/>
                  </a:cubicBezTo>
                  <a:cubicBezTo>
                    <a:pt x="5668" y="5132"/>
                    <a:pt x="5656" y="5180"/>
                    <a:pt x="5656" y="5216"/>
                  </a:cubicBezTo>
                  <a:cubicBezTo>
                    <a:pt x="5656" y="5227"/>
                    <a:pt x="5644" y="5239"/>
                    <a:pt x="5644" y="5251"/>
                  </a:cubicBezTo>
                  <a:lnTo>
                    <a:pt x="5597" y="5394"/>
                  </a:lnTo>
                  <a:lnTo>
                    <a:pt x="5597" y="5406"/>
                  </a:lnTo>
                  <a:cubicBezTo>
                    <a:pt x="5585" y="5454"/>
                    <a:pt x="5573" y="5513"/>
                    <a:pt x="5549" y="5573"/>
                  </a:cubicBezTo>
                  <a:cubicBezTo>
                    <a:pt x="5549" y="5585"/>
                    <a:pt x="5549" y="5585"/>
                    <a:pt x="5537" y="5597"/>
                  </a:cubicBezTo>
                  <a:cubicBezTo>
                    <a:pt x="5525" y="5644"/>
                    <a:pt x="5514" y="5692"/>
                    <a:pt x="5514" y="5727"/>
                  </a:cubicBezTo>
                  <a:cubicBezTo>
                    <a:pt x="5514" y="5751"/>
                    <a:pt x="5490" y="5763"/>
                    <a:pt x="5490" y="5775"/>
                  </a:cubicBezTo>
                  <a:cubicBezTo>
                    <a:pt x="5478" y="5811"/>
                    <a:pt x="5478" y="5847"/>
                    <a:pt x="5466" y="5894"/>
                  </a:cubicBezTo>
                  <a:cubicBezTo>
                    <a:pt x="5466" y="5906"/>
                    <a:pt x="5454" y="5942"/>
                    <a:pt x="5454" y="5954"/>
                  </a:cubicBezTo>
                  <a:cubicBezTo>
                    <a:pt x="5430" y="5989"/>
                    <a:pt x="5430" y="6025"/>
                    <a:pt x="5418" y="6061"/>
                  </a:cubicBezTo>
                  <a:cubicBezTo>
                    <a:pt x="5418" y="6073"/>
                    <a:pt x="5406" y="6108"/>
                    <a:pt x="5406" y="6120"/>
                  </a:cubicBezTo>
                  <a:cubicBezTo>
                    <a:pt x="5394" y="6168"/>
                    <a:pt x="5394" y="6192"/>
                    <a:pt x="5371" y="6239"/>
                  </a:cubicBezTo>
                  <a:cubicBezTo>
                    <a:pt x="5371" y="6251"/>
                    <a:pt x="5359" y="6287"/>
                    <a:pt x="5359" y="6299"/>
                  </a:cubicBezTo>
                  <a:cubicBezTo>
                    <a:pt x="5347" y="6347"/>
                    <a:pt x="5347" y="6382"/>
                    <a:pt x="5335" y="6430"/>
                  </a:cubicBezTo>
                  <a:cubicBezTo>
                    <a:pt x="5335" y="6442"/>
                    <a:pt x="5335" y="6466"/>
                    <a:pt x="5311" y="6478"/>
                  </a:cubicBezTo>
                  <a:cubicBezTo>
                    <a:pt x="5299" y="6597"/>
                    <a:pt x="5275" y="6716"/>
                    <a:pt x="5252" y="6835"/>
                  </a:cubicBezTo>
                  <a:cubicBezTo>
                    <a:pt x="5252" y="6847"/>
                    <a:pt x="5252" y="6859"/>
                    <a:pt x="5240" y="6894"/>
                  </a:cubicBezTo>
                  <a:cubicBezTo>
                    <a:pt x="5240" y="6942"/>
                    <a:pt x="5228" y="6978"/>
                    <a:pt x="5228" y="7025"/>
                  </a:cubicBezTo>
                  <a:cubicBezTo>
                    <a:pt x="5228" y="7037"/>
                    <a:pt x="5228" y="7073"/>
                    <a:pt x="5216" y="7085"/>
                  </a:cubicBezTo>
                  <a:cubicBezTo>
                    <a:pt x="5216" y="7132"/>
                    <a:pt x="5192" y="7156"/>
                    <a:pt x="5192" y="7204"/>
                  </a:cubicBezTo>
                  <a:cubicBezTo>
                    <a:pt x="5192" y="7240"/>
                    <a:pt x="5192" y="7251"/>
                    <a:pt x="5180" y="7275"/>
                  </a:cubicBezTo>
                  <a:cubicBezTo>
                    <a:pt x="5180" y="7323"/>
                    <a:pt x="5168" y="7359"/>
                    <a:pt x="5168" y="7394"/>
                  </a:cubicBezTo>
                  <a:cubicBezTo>
                    <a:pt x="5168" y="7430"/>
                    <a:pt x="5168" y="7442"/>
                    <a:pt x="5156" y="7478"/>
                  </a:cubicBezTo>
                  <a:cubicBezTo>
                    <a:pt x="5156" y="7513"/>
                    <a:pt x="5133" y="7561"/>
                    <a:pt x="5133" y="7609"/>
                  </a:cubicBezTo>
                  <a:lnTo>
                    <a:pt x="5133" y="7668"/>
                  </a:lnTo>
                  <a:cubicBezTo>
                    <a:pt x="5133" y="7728"/>
                    <a:pt x="5121" y="7775"/>
                    <a:pt x="5121" y="7835"/>
                  </a:cubicBezTo>
                  <a:lnTo>
                    <a:pt x="5121" y="7871"/>
                  </a:lnTo>
                  <a:cubicBezTo>
                    <a:pt x="5121" y="7930"/>
                    <a:pt x="5109" y="8013"/>
                    <a:pt x="5109" y="8073"/>
                  </a:cubicBezTo>
                  <a:lnTo>
                    <a:pt x="5109" y="8109"/>
                  </a:lnTo>
                  <a:cubicBezTo>
                    <a:pt x="5109" y="8156"/>
                    <a:pt x="5109" y="8216"/>
                    <a:pt x="5097" y="8264"/>
                  </a:cubicBezTo>
                  <a:lnTo>
                    <a:pt x="5097" y="8335"/>
                  </a:lnTo>
                  <a:lnTo>
                    <a:pt x="5097" y="8466"/>
                  </a:lnTo>
                  <a:lnTo>
                    <a:pt x="5097" y="8549"/>
                  </a:lnTo>
                  <a:lnTo>
                    <a:pt x="5097" y="8680"/>
                  </a:lnTo>
                  <a:lnTo>
                    <a:pt x="5097" y="8752"/>
                  </a:lnTo>
                  <a:lnTo>
                    <a:pt x="5097" y="8883"/>
                  </a:lnTo>
                  <a:lnTo>
                    <a:pt x="5097" y="8966"/>
                  </a:lnTo>
                  <a:lnTo>
                    <a:pt x="5097" y="9109"/>
                  </a:lnTo>
                  <a:lnTo>
                    <a:pt x="5097" y="9180"/>
                  </a:lnTo>
                  <a:lnTo>
                    <a:pt x="5097" y="9395"/>
                  </a:lnTo>
                  <a:lnTo>
                    <a:pt x="5097" y="9597"/>
                  </a:lnTo>
                  <a:lnTo>
                    <a:pt x="5097" y="9680"/>
                  </a:lnTo>
                  <a:lnTo>
                    <a:pt x="5097" y="9823"/>
                  </a:lnTo>
                  <a:lnTo>
                    <a:pt x="5097" y="9895"/>
                  </a:lnTo>
                  <a:lnTo>
                    <a:pt x="5097" y="10038"/>
                  </a:lnTo>
                  <a:lnTo>
                    <a:pt x="5097" y="10109"/>
                  </a:lnTo>
                  <a:lnTo>
                    <a:pt x="5097" y="10240"/>
                  </a:lnTo>
                  <a:lnTo>
                    <a:pt x="5097" y="10311"/>
                  </a:lnTo>
                  <a:lnTo>
                    <a:pt x="5097" y="10454"/>
                  </a:lnTo>
                  <a:lnTo>
                    <a:pt x="5097" y="10526"/>
                  </a:lnTo>
                  <a:cubicBezTo>
                    <a:pt x="5097" y="10573"/>
                    <a:pt x="5097" y="10633"/>
                    <a:pt x="5109" y="10669"/>
                  </a:cubicBezTo>
                  <a:lnTo>
                    <a:pt x="5109" y="10716"/>
                  </a:lnTo>
                  <a:cubicBezTo>
                    <a:pt x="5109" y="10788"/>
                    <a:pt x="5121" y="10847"/>
                    <a:pt x="5121" y="10907"/>
                  </a:cubicBezTo>
                  <a:lnTo>
                    <a:pt x="5121" y="10954"/>
                  </a:lnTo>
                  <a:cubicBezTo>
                    <a:pt x="5121" y="11014"/>
                    <a:pt x="5133" y="11061"/>
                    <a:pt x="5133" y="11121"/>
                  </a:cubicBezTo>
                  <a:lnTo>
                    <a:pt x="5133" y="11181"/>
                  </a:lnTo>
                  <a:cubicBezTo>
                    <a:pt x="5133" y="11228"/>
                    <a:pt x="5156" y="11264"/>
                    <a:pt x="5156" y="11312"/>
                  </a:cubicBezTo>
                  <a:cubicBezTo>
                    <a:pt x="5156" y="11347"/>
                    <a:pt x="5156" y="11359"/>
                    <a:pt x="5168" y="11383"/>
                  </a:cubicBezTo>
                  <a:cubicBezTo>
                    <a:pt x="5168" y="11431"/>
                    <a:pt x="5180" y="11478"/>
                    <a:pt x="5180" y="11502"/>
                  </a:cubicBezTo>
                  <a:cubicBezTo>
                    <a:pt x="5180" y="11538"/>
                    <a:pt x="5180" y="11550"/>
                    <a:pt x="5192" y="11585"/>
                  </a:cubicBezTo>
                  <a:cubicBezTo>
                    <a:pt x="5192" y="11621"/>
                    <a:pt x="5216" y="11669"/>
                    <a:pt x="5216" y="11704"/>
                  </a:cubicBezTo>
                  <a:cubicBezTo>
                    <a:pt x="5216" y="11716"/>
                    <a:pt x="5216" y="11740"/>
                    <a:pt x="5228" y="11764"/>
                  </a:cubicBezTo>
                  <a:cubicBezTo>
                    <a:pt x="5228" y="11800"/>
                    <a:pt x="5240" y="11847"/>
                    <a:pt x="5240" y="11895"/>
                  </a:cubicBezTo>
                  <a:cubicBezTo>
                    <a:pt x="5240" y="11907"/>
                    <a:pt x="5240" y="11919"/>
                    <a:pt x="5252" y="11954"/>
                  </a:cubicBezTo>
                  <a:cubicBezTo>
                    <a:pt x="5275" y="12074"/>
                    <a:pt x="5299" y="12193"/>
                    <a:pt x="5311" y="12312"/>
                  </a:cubicBezTo>
                  <a:cubicBezTo>
                    <a:pt x="5311" y="12324"/>
                    <a:pt x="5311" y="12335"/>
                    <a:pt x="5335" y="12359"/>
                  </a:cubicBezTo>
                  <a:cubicBezTo>
                    <a:pt x="5347" y="12395"/>
                    <a:pt x="5347" y="12443"/>
                    <a:pt x="5359" y="12490"/>
                  </a:cubicBezTo>
                  <a:cubicBezTo>
                    <a:pt x="5359" y="12502"/>
                    <a:pt x="5371" y="12538"/>
                    <a:pt x="5371" y="12550"/>
                  </a:cubicBezTo>
                  <a:cubicBezTo>
                    <a:pt x="5394" y="12597"/>
                    <a:pt x="5394" y="12621"/>
                    <a:pt x="5406" y="12669"/>
                  </a:cubicBezTo>
                  <a:cubicBezTo>
                    <a:pt x="5406" y="12681"/>
                    <a:pt x="5418" y="12716"/>
                    <a:pt x="5418" y="12728"/>
                  </a:cubicBezTo>
                  <a:cubicBezTo>
                    <a:pt x="5430" y="12776"/>
                    <a:pt x="5430" y="12800"/>
                    <a:pt x="5454" y="12836"/>
                  </a:cubicBezTo>
                  <a:cubicBezTo>
                    <a:pt x="5454" y="12847"/>
                    <a:pt x="5466" y="12871"/>
                    <a:pt x="5466" y="12895"/>
                  </a:cubicBezTo>
                  <a:cubicBezTo>
                    <a:pt x="5478" y="12931"/>
                    <a:pt x="5478" y="12966"/>
                    <a:pt x="5490" y="13014"/>
                  </a:cubicBezTo>
                  <a:cubicBezTo>
                    <a:pt x="5490" y="13026"/>
                    <a:pt x="5514" y="13038"/>
                    <a:pt x="5514" y="13050"/>
                  </a:cubicBezTo>
                  <a:cubicBezTo>
                    <a:pt x="5525" y="13097"/>
                    <a:pt x="5525" y="13145"/>
                    <a:pt x="5537" y="13193"/>
                  </a:cubicBezTo>
                  <a:cubicBezTo>
                    <a:pt x="5537" y="13205"/>
                    <a:pt x="5537" y="13205"/>
                    <a:pt x="5549" y="13217"/>
                  </a:cubicBezTo>
                  <a:cubicBezTo>
                    <a:pt x="5573" y="13276"/>
                    <a:pt x="5585" y="13324"/>
                    <a:pt x="5597" y="13383"/>
                  </a:cubicBezTo>
                  <a:lnTo>
                    <a:pt x="5597" y="13395"/>
                  </a:lnTo>
                  <a:lnTo>
                    <a:pt x="5644" y="13526"/>
                  </a:lnTo>
                  <a:cubicBezTo>
                    <a:pt x="5644" y="13550"/>
                    <a:pt x="5656" y="13562"/>
                    <a:pt x="5656" y="13574"/>
                  </a:cubicBezTo>
                  <a:cubicBezTo>
                    <a:pt x="5668" y="13609"/>
                    <a:pt x="5692" y="13645"/>
                    <a:pt x="5692" y="13681"/>
                  </a:cubicBezTo>
                  <a:cubicBezTo>
                    <a:pt x="5692" y="13693"/>
                    <a:pt x="5704" y="13705"/>
                    <a:pt x="5704" y="13728"/>
                  </a:cubicBezTo>
                  <a:cubicBezTo>
                    <a:pt x="5716" y="13752"/>
                    <a:pt x="5716" y="13788"/>
                    <a:pt x="5728" y="13812"/>
                  </a:cubicBezTo>
                  <a:cubicBezTo>
                    <a:pt x="5728" y="13824"/>
                    <a:pt x="5752" y="13848"/>
                    <a:pt x="5752" y="13859"/>
                  </a:cubicBezTo>
                  <a:cubicBezTo>
                    <a:pt x="5764" y="13883"/>
                    <a:pt x="5775" y="13919"/>
                    <a:pt x="5775" y="13943"/>
                  </a:cubicBezTo>
                  <a:cubicBezTo>
                    <a:pt x="5775" y="13967"/>
                    <a:pt x="5787" y="13979"/>
                    <a:pt x="5787" y="13990"/>
                  </a:cubicBezTo>
                  <a:lnTo>
                    <a:pt x="5835" y="14086"/>
                  </a:lnTo>
                  <a:cubicBezTo>
                    <a:pt x="5835" y="14098"/>
                    <a:pt x="5847" y="14109"/>
                    <a:pt x="5847" y="14121"/>
                  </a:cubicBezTo>
                  <a:cubicBezTo>
                    <a:pt x="5871" y="14169"/>
                    <a:pt x="5883" y="14205"/>
                    <a:pt x="5895" y="14240"/>
                  </a:cubicBezTo>
                  <a:lnTo>
                    <a:pt x="5895" y="14264"/>
                  </a:lnTo>
                  <a:cubicBezTo>
                    <a:pt x="5906" y="14300"/>
                    <a:pt x="5942" y="14348"/>
                    <a:pt x="5954" y="14383"/>
                  </a:cubicBezTo>
                  <a:cubicBezTo>
                    <a:pt x="5954" y="14395"/>
                    <a:pt x="5966" y="14395"/>
                    <a:pt x="5966" y="14407"/>
                  </a:cubicBezTo>
                  <a:cubicBezTo>
                    <a:pt x="5990" y="14443"/>
                    <a:pt x="6002" y="14455"/>
                    <a:pt x="6002" y="14479"/>
                  </a:cubicBezTo>
                  <a:lnTo>
                    <a:pt x="5418" y="14479"/>
                  </a:lnTo>
                  <a:cubicBezTo>
                    <a:pt x="5406" y="14467"/>
                    <a:pt x="5394" y="14467"/>
                    <a:pt x="5371" y="14455"/>
                  </a:cubicBezTo>
                  <a:cubicBezTo>
                    <a:pt x="5347" y="14443"/>
                    <a:pt x="5335" y="14419"/>
                    <a:pt x="5299" y="14407"/>
                  </a:cubicBezTo>
                  <a:cubicBezTo>
                    <a:pt x="5275" y="14395"/>
                    <a:pt x="5252" y="14383"/>
                    <a:pt x="5228" y="14360"/>
                  </a:cubicBezTo>
                  <a:cubicBezTo>
                    <a:pt x="5216" y="14348"/>
                    <a:pt x="5180" y="14336"/>
                    <a:pt x="5168" y="14324"/>
                  </a:cubicBezTo>
                  <a:cubicBezTo>
                    <a:pt x="5133" y="14300"/>
                    <a:pt x="5121" y="14288"/>
                    <a:pt x="5097" y="14276"/>
                  </a:cubicBezTo>
                  <a:cubicBezTo>
                    <a:pt x="5073" y="14264"/>
                    <a:pt x="5049" y="14240"/>
                    <a:pt x="5037" y="14229"/>
                  </a:cubicBezTo>
                  <a:cubicBezTo>
                    <a:pt x="5013" y="14217"/>
                    <a:pt x="4990" y="14205"/>
                    <a:pt x="4978" y="14169"/>
                  </a:cubicBezTo>
                  <a:cubicBezTo>
                    <a:pt x="4954" y="14157"/>
                    <a:pt x="4930" y="14145"/>
                    <a:pt x="4918" y="14109"/>
                  </a:cubicBezTo>
                  <a:cubicBezTo>
                    <a:pt x="4894" y="14098"/>
                    <a:pt x="4871" y="14086"/>
                    <a:pt x="4859" y="14050"/>
                  </a:cubicBezTo>
                  <a:lnTo>
                    <a:pt x="4799" y="13990"/>
                  </a:lnTo>
                  <a:lnTo>
                    <a:pt x="4740" y="13931"/>
                  </a:lnTo>
                  <a:lnTo>
                    <a:pt x="4680" y="13871"/>
                  </a:lnTo>
                  <a:lnTo>
                    <a:pt x="4621" y="13812"/>
                  </a:lnTo>
                  <a:cubicBezTo>
                    <a:pt x="4597" y="13728"/>
                    <a:pt x="4573" y="13717"/>
                    <a:pt x="4561" y="13681"/>
                  </a:cubicBezTo>
                  <a:lnTo>
                    <a:pt x="4501" y="13621"/>
                  </a:lnTo>
                  <a:lnTo>
                    <a:pt x="4430" y="13562"/>
                  </a:lnTo>
                  <a:cubicBezTo>
                    <a:pt x="4418" y="13550"/>
                    <a:pt x="4406" y="13514"/>
                    <a:pt x="4371" y="13502"/>
                  </a:cubicBezTo>
                  <a:cubicBezTo>
                    <a:pt x="4359" y="13478"/>
                    <a:pt x="4335" y="13455"/>
                    <a:pt x="4311" y="13431"/>
                  </a:cubicBezTo>
                  <a:cubicBezTo>
                    <a:pt x="4299" y="13419"/>
                    <a:pt x="4287" y="13383"/>
                    <a:pt x="4251" y="13359"/>
                  </a:cubicBezTo>
                  <a:cubicBezTo>
                    <a:pt x="4240" y="13324"/>
                    <a:pt x="4228" y="13312"/>
                    <a:pt x="4192" y="13276"/>
                  </a:cubicBezTo>
                  <a:cubicBezTo>
                    <a:pt x="4180" y="13252"/>
                    <a:pt x="4168" y="13240"/>
                    <a:pt x="4156" y="13205"/>
                  </a:cubicBezTo>
                  <a:cubicBezTo>
                    <a:pt x="4132" y="13181"/>
                    <a:pt x="4120" y="13157"/>
                    <a:pt x="4097" y="13133"/>
                  </a:cubicBezTo>
                  <a:cubicBezTo>
                    <a:pt x="4073" y="13097"/>
                    <a:pt x="4061" y="13086"/>
                    <a:pt x="4049" y="13062"/>
                  </a:cubicBezTo>
                  <a:cubicBezTo>
                    <a:pt x="4037" y="13026"/>
                    <a:pt x="4013" y="13014"/>
                    <a:pt x="4001" y="12978"/>
                  </a:cubicBezTo>
                  <a:cubicBezTo>
                    <a:pt x="3990" y="12955"/>
                    <a:pt x="3978" y="12943"/>
                    <a:pt x="3954" y="12907"/>
                  </a:cubicBezTo>
                  <a:cubicBezTo>
                    <a:pt x="3942" y="12883"/>
                    <a:pt x="3930" y="12859"/>
                    <a:pt x="3918" y="12836"/>
                  </a:cubicBezTo>
                  <a:cubicBezTo>
                    <a:pt x="3894" y="12800"/>
                    <a:pt x="3882" y="12788"/>
                    <a:pt x="3870" y="12764"/>
                  </a:cubicBezTo>
                  <a:cubicBezTo>
                    <a:pt x="3859" y="12728"/>
                    <a:pt x="3835" y="12705"/>
                    <a:pt x="3823" y="12681"/>
                  </a:cubicBezTo>
                  <a:cubicBezTo>
                    <a:pt x="3811" y="12657"/>
                    <a:pt x="3799" y="12645"/>
                    <a:pt x="3775" y="12609"/>
                  </a:cubicBezTo>
                  <a:lnTo>
                    <a:pt x="3739" y="12526"/>
                  </a:lnTo>
                  <a:cubicBezTo>
                    <a:pt x="3716" y="12490"/>
                    <a:pt x="3704" y="12466"/>
                    <a:pt x="3692" y="12443"/>
                  </a:cubicBezTo>
                  <a:lnTo>
                    <a:pt x="3644" y="12359"/>
                  </a:lnTo>
                  <a:cubicBezTo>
                    <a:pt x="3632" y="12324"/>
                    <a:pt x="3620" y="12300"/>
                    <a:pt x="3609" y="12288"/>
                  </a:cubicBezTo>
                  <a:lnTo>
                    <a:pt x="3561" y="12193"/>
                  </a:lnTo>
                  <a:cubicBezTo>
                    <a:pt x="3549" y="12157"/>
                    <a:pt x="3525" y="12133"/>
                    <a:pt x="3525" y="12109"/>
                  </a:cubicBezTo>
                  <a:lnTo>
                    <a:pt x="3489" y="12014"/>
                  </a:lnTo>
                  <a:cubicBezTo>
                    <a:pt x="3466" y="11978"/>
                    <a:pt x="3454" y="11954"/>
                    <a:pt x="3454" y="11919"/>
                  </a:cubicBezTo>
                  <a:cubicBezTo>
                    <a:pt x="3442" y="11895"/>
                    <a:pt x="3418" y="11859"/>
                    <a:pt x="3418" y="11835"/>
                  </a:cubicBezTo>
                  <a:cubicBezTo>
                    <a:pt x="3406" y="11800"/>
                    <a:pt x="3406" y="11776"/>
                    <a:pt x="3394" y="11740"/>
                  </a:cubicBezTo>
                  <a:cubicBezTo>
                    <a:pt x="3382" y="11716"/>
                    <a:pt x="3382" y="11681"/>
                    <a:pt x="3358" y="11657"/>
                  </a:cubicBezTo>
                  <a:cubicBezTo>
                    <a:pt x="3347" y="11621"/>
                    <a:pt x="3347" y="11597"/>
                    <a:pt x="3335" y="11562"/>
                  </a:cubicBezTo>
                  <a:cubicBezTo>
                    <a:pt x="3323" y="11538"/>
                    <a:pt x="3323" y="11502"/>
                    <a:pt x="3299" y="11478"/>
                  </a:cubicBezTo>
                  <a:cubicBezTo>
                    <a:pt x="3287" y="11442"/>
                    <a:pt x="3287" y="11419"/>
                    <a:pt x="3275" y="11383"/>
                  </a:cubicBezTo>
                  <a:cubicBezTo>
                    <a:pt x="3263" y="11359"/>
                    <a:pt x="3263" y="11323"/>
                    <a:pt x="3239" y="11300"/>
                  </a:cubicBezTo>
                  <a:cubicBezTo>
                    <a:pt x="3228" y="11264"/>
                    <a:pt x="3228" y="11240"/>
                    <a:pt x="3216" y="11204"/>
                  </a:cubicBezTo>
                  <a:cubicBezTo>
                    <a:pt x="3204" y="11181"/>
                    <a:pt x="3204" y="11145"/>
                    <a:pt x="3180" y="11121"/>
                  </a:cubicBezTo>
                  <a:cubicBezTo>
                    <a:pt x="3168" y="11085"/>
                    <a:pt x="3168" y="11061"/>
                    <a:pt x="3156" y="11026"/>
                  </a:cubicBezTo>
                  <a:cubicBezTo>
                    <a:pt x="3144" y="11002"/>
                    <a:pt x="3144" y="10966"/>
                    <a:pt x="3120" y="10942"/>
                  </a:cubicBezTo>
                  <a:cubicBezTo>
                    <a:pt x="3120" y="10907"/>
                    <a:pt x="3108" y="10883"/>
                    <a:pt x="3108" y="10835"/>
                  </a:cubicBezTo>
                  <a:cubicBezTo>
                    <a:pt x="3108" y="10811"/>
                    <a:pt x="3097" y="10776"/>
                    <a:pt x="3097" y="10752"/>
                  </a:cubicBezTo>
                  <a:cubicBezTo>
                    <a:pt x="3097" y="10716"/>
                    <a:pt x="3085" y="10669"/>
                    <a:pt x="3085" y="10645"/>
                  </a:cubicBezTo>
                  <a:cubicBezTo>
                    <a:pt x="3085" y="10609"/>
                    <a:pt x="3061" y="10585"/>
                    <a:pt x="3061" y="10550"/>
                  </a:cubicBezTo>
                  <a:cubicBezTo>
                    <a:pt x="3061" y="10526"/>
                    <a:pt x="3049" y="10478"/>
                    <a:pt x="3049" y="10454"/>
                  </a:cubicBezTo>
                  <a:cubicBezTo>
                    <a:pt x="3049" y="10419"/>
                    <a:pt x="3037" y="10395"/>
                    <a:pt x="3037" y="10359"/>
                  </a:cubicBezTo>
                  <a:cubicBezTo>
                    <a:pt x="3037" y="10335"/>
                    <a:pt x="3025" y="10288"/>
                    <a:pt x="3025" y="10252"/>
                  </a:cubicBezTo>
                  <a:cubicBezTo>
                    <a:pt x="3025" y="10228"/>
                    <a:pt x="3013" y="10192"/>
                    <a:pt x="3013" y="10169"/>
                  </a:cubicBezTo>
                  <a:cubicBezTo>
                    <a:pt x="3013" y="10133"/>
                    <a:pt x="3013" y="10097"/>
                    <a:pt x="2989" y="10061"/>
                  </a:cubicBezTo>
                  <a:cubicBezTo>
                    <a:pt x="2989" y="10038"/>
                    <a:pt x="2989" y="10002"/>
                    <a:pt x="2977" y="9978"/>
                  </a:cubicBezTo>
                  <a:cubicBezTo>
                    <a:pt x="2977" y="9930"/>
                    <a:pt x="2977" y="9895"/>
                    <a:pt x="2966" y="9859"/>
                  </a:cubicBezTo>
                  <a:lnTo>
                    <a:pt x="2966" y="9764"/>
                  </a:lnTo>
                  <a:lnTo>
                    <a:pt x="2966" y="9633"/>
                  </a:lnTo>
                  <a:lnTo>
                    <a:pt x="2966" y="9561"/>
                  </a:lnTo>
                  <a:lnTo>
                    <a:pt x="2966" y="9347"/>
                  </a:lnTo>
                  <a:lnTo>
                    <a:pt x="2966" y="9145"/>
                  </a:lnTo>
                  <a:lnTo>
                    <a:pt x="2966" y="9061"/>
                  </a:lnTo>
                  <a:lnTo>
                    <a:pt x="2966" y="8930"/>
                  </a:lnTo>
                  <a:lnTo>
                    <a:pt x="2966" y="8847"/>
                  </a:lnTo>
                  <a:cubicBezTo>
                    <a:pt x="2966" y="8799"/>
                    <a:pt x="2966" y="8764"/>
                    <a:pt x="2977" y="8728"/>
                  </a:cubicBezTo>
                  <a:cubicBezTo>
                    <a:pt x="2977" y="8692"/>
                    <a:pt x="2977" y="8668"/>
                    <a:pt x="2989" y="8633"/>
                  </a:cubicBezTo>
                  <a:cubicBezTo>
                    <a:pt x="2989" y="8609"/>
                    <a:pt x="2989" y="8561"/>
                    <a:pt x="3013" y="8525"/>
                  </a:cubicBezTo>
                  <a:cubicBezTo>
                    <a:pt x="3013" y="8502"/>
                    <a:pt x="3025" y="8466"/>
                    <a:pt x="3025" y="8442"/>
                  </a:cubicBezTo>
                  <a:cubicBezTo>
                    <a:pt x="3025" y="8406"/>
                    <a:pt x="3037" y="8371"/>
                    <a:pt x="3037" y="8335"/>
                  </a:cubicBezTo>
                  <a:cubicBezTo>
                    <a:pt x="3037" y="8311"/>
                    <a:pt x="3049" y="8275"/>
                    <a:pt x="3049" y="8252"/>
                  </a:cubicBezTo>
                  <a:cubicBezTo>
                    <a:pt x="3049" y="8216"/>
                    <a:pt x="3061" y="8168"/>
                    <a:pt x="3061" y="8144"/>
                  </a:cubicBezTo>
                  <a:cubicBezTo>
                    <a:pt x="3061" y="8109"/>
                    <a:pt x="3085" y="8085"/>
                    <a:pt x="3085" y="8049"/>
                  </a:cubicBezTo>
                  <a:cubicBezTo>
                    <a:pt x="3085" y="8025"/>
                    <a:pt x="3097" y="7978"/>
                    <a:pt x="3097" y="7954"/>
                  </a:cubicBezTo>
                  <a:cubicBezTo>
                    <a:pt x="3097" y="7918"/>
                    <a:pt x="3108" y="7894"/>
                    <a:pt x="3108" y="7859"/>
                  </a:cubicBezTo>
                  <a:cubicBezTo>
                    <a:pt x="3108" y="7835"/>
                    <a:pt x="3120" y="7799"/>
                    <a:pt x="3120" y="7752"/>
                  </a:cubicBezTo>
                  <a:cubicBezTo>
                    <a:pt x="3120" y="7728"/>
                    <a:pt x="3144" y="7692"/>
                    <a:pt x="3156" y="7668"/>
                  </a:cubicBezTo>
                  <a:cubicBezTo>
                    <a:pt x="3168" y="7632"/>
                    <a:pt x="3168" y="7609"/>
                    <a:pt x="3180" y="7573"/>
                  </a:cubicBezTo>
                  <a:cubicBezTo>
                    <a:pt x="3204" y="7549"/>
                    <a:pt x="3204" y="7513"/>
                    <a:pt x="3216" y="7490"/>
                  </a:cubicBezTo>
                  <a:cubicBezTo>
                    <a:pt x="3228" y="7454"/>
                    <a:pt x="3228" y="7430"/>
                    <a:pt x="3239" y="7394"/>
                  </a:cubicBezTo>
                  <a:cubicBezTo>
                    <a:pt x="3263" y="7371"/>
                    <a:pt x="3263" y="7335"/>
                    <a:pt x="3275" y="7311"/>
                  </a:cubicBezTo>
                  <a:cubicBezTo>
                    <a:pt x="3287" y="7275"/>
                    <a:pt x="3287" y="7251"/>
                    <a:pt x="3299" y="7216"/>
                  </a:cubicBezTo>
                  <a:cubicBezTo>
                    <a:pt x="3323" y="7192"/>
                    <a:pt x="3323" y="7156"/>
                    <a:pt x="3335" y="7132"/>
                  </a:cubicBezTo>
                  <a:cubicBezTo>
                    <a:pt x="3347" y="7097"/>
                    <a:pt x="3347" y="7073"/>
                    <a:pt x="3358" y="7037"/>
                  </a:cubicBezTo>
                  <a:cubicBezTo>
                    <a:pt x="3382" y="7013"/>
                    <a:pt x="3382" y="6978"/>
                    <a:pt x="3394" y="6954"/>
                  </a:cubicBezTo>
                  <a:cubicBezTo>
                    <a:pt x="3406" y="6918"/>
                    <a:pt x="3406" y="6894"/>
                    <a:pt x="3418" y="6859"/>
                  </a:cubicBezTo>
                  <a:cubicBezTo>
                    <a:pt x="3442" y="6835"/>
                    <a:pt x="3454" y="6799"/>
                    <a:pt x="3454" y="6775"/>
                  </a:cubicBezTo>
                  <a:cubicBezTo>
                    <a:pt x="3466" y="6740"/>
                    <a:pt x="3466" y="6716"/>
                    <a:pt x="3489" y="6680"/>
                  </a:cubicBezTo>
                  <a:lnTo>
                    <a:pt x="3525" y="6597"/>
                  </a:lnTo>
                  <a:cubicBezTo>
                    <a:pt x="3537" y="6561"/>
                    <a:pt x="3561" y="6537"/>
                    <a:pt x="3561" y="6501"/>
                  </a:cubicBezTo>
                  <a:lnTo>
                    <a:pt x="3609" y="6418"/>
                  </a:lnTo>
                  <a:cubicBezTo>
                    <a:pt x="3620" y="6382"/>
                    <a:pt x="3632" y="6359"/>
                    <a:pt x="3644" y="6347"/>
                  </a:cubicBezTo>
                  <a:lnTo>
                    <a:pt x="3692" y="6251"/>
                  </a:lnTo>
                  <a:cubicBezTo>
                    <a:pt x="3704" y="6228"/>
                    <a:pt x="3716" y="6192"/>
                    <a:pt x="3739" y="6180"/>
                  </a:cubicBezTo>
                  <a:lnTo>
                    <a:pt x="3775" y="6085"/>
                  </a:lnTo>
                  <a:cubicBezTo>
                    <a:pt x="3799" y="6061"/>
                    <a:pt x="3811" y="6049"/>
                    <a:pt x="3823" y="6013"/>
                  </a:cubicBezTo>
                  <a:lnTo>
                    <a:pt x="3870" y="5930"/>
                  </a:lnTo>
                  <a:cubicBezTo>
                    <a:pt x="3882" y="5894"/>
                    <a:pt x="3894" y="5882"/>
                    <a:pt x="3918" y="5847"/>
                  </a:cubicBezTo>
                  <a:cubicBezTo>
                    <a:pt x="3930" y="5823"/>
                    <a:pt x="3942" y="5787"/>
                    <a:pt x="3954" y="5775"/>
                  </a:cubicBezTo>
                  <a:cubicBezTo>
                    <a:pt x="3978" y="5751"/>
                    <a:pt x="3990" y="5727"/>
                    <a:pt x="4001" y="5704"/>
                  </a:cubicBezTo>
                  <a:cubicBezTo>
                    <a:pt x="4013" y="5668"/>
                    <a:pt x="4037" y="5656"/>
                    <a:pt x="4049" y="5632"/>
                  </a:cubicBezTo>
                  <a:cubicBezTo>
                    <a:pt x="4061" y="5597"/>
                    <a:pt x="4073" y="5585"/>
                    <a:pt x="4097" y="5549"/>
                  </a:cubicBezTo>
                  <a:cubicBezTo>
                    <a:pt x="4109" y="5525"/>
                    <a:pt x="4120" y="5513"/>
                    <a:pt x="4156" y="5477"/>
                  </a:cubicBezTo>
                  <a:cubicBezTo>
                    <a:pt x="4168" y="5454"/>
                    <a:pt x="4180" y="5430"/>
                    <a:pt x="4192" y="5406"/>
                  </a:cubicBezTo>
                  <a:cubicBezTo>
                    <a:pt x="4216" y="5370"/>
                    <a:pt x="4228" y="5358"/>
                    <a:pt x="4251" y="5335"/>
                  </a:cubicBezTo>
                  <a:cubicBezTo>
                    <a:pt x="4275" y="5311"/>
                    <a:pt x="4287" y="5287"/>
                    <a:pt x="4311" y="5275"/>
                  </a:cubicBezTo>
                  <a:cubicBezTo>
                    <a:pt x="4335" y="5239"/>
                    <a:pt x="4359" y="5227"/>
                    <a:pt x="4371" y="5192"/>
                  </a:cubicBezTo>
                  <a:cubicBezTo>
                    <a:pt x="4394" y="5180"/>
                    <a:pt x="4406" y="5156"/>
                    <a:pt x="4430" y="5132"/>
                  </a:cubicBezTo>
                  <a:cubicBezTo>
                    <a:pt x="4454" y="5108"/>
                    <a:pt x="4478" y="5096"/>
                    <a:pt x="4501" y="5073"/>
                  </a:cubicBezTo>
                  <a:lnTo>
                    <a:pt x="4561" y="5013"/>
                  </a:lnTo>
                  <a:lnTo>
                    <a:pt x="4621" y="4954"/>
                  </a:lnTo>
                  <a:lnTo>
                    <a:pt x="4680" y="4894"/>
                  </a:lnTo>
                  <a:lnTo>
                    <a:pt x="4740" y="4835"/>
                  </a:lnTo>
                  <a:lnTo>
                    <a:pt x="4799" y="4775"/>
                  </a:lnTo>
                  <a:lnTo>
                    <a:pt x="4859" y="4715"/>
                  </a:lnTo>
                  <a:cubicBezTo>
                    <a:pt x="4871" y="4704"/>
                    <a:pt x="4894" y="4692"/>
                    <a:pt x="4918" y="4656"/>
                  </a:cubicBezTo>
                  <a:cubicBezTo>
                    <a:pt x="4930" y="4644"/>
                    <a:pt x="4954" y="4632"/>
                    <a:pt x="4978" y="4596"/>
                  </a:cubicBezTo>
                  <a:cubicBezTo>
                    <a:pt x="4990" y="4584"/>
                    <a:pt x="5013" y="4573"/>
                    <a:pt x="5037" y="4561"/>
                  </a:cubicBezTo>
                  <a:cubicBezTo>
                    <a:pt x="5049" y="4537"/>
                    <a:pt x="5073" y="4525"/>
                    <a:pt x="5097" y="4513"/>
                  </a:cubicBezTo>
                  <a:cubicBezTo>
                    <a:pt x="5109" y="4501"/>
                    <a:pt x="5133" y="4477"/>
                    <a:pt x="5156" y="4465"/>
                  </a:cubicBezTo>
                  <a:cubicBezTo>
                    <a:pt x="5180" y="4454"/>
                    <a:pt x="5192" y="4442"/>
                    <a:pt x="5228" y="4418"/>
                  </a:cubicBezTo>
                  <a:cubicBezTo>
                    <a:pt x="5252" y="4406"/>
                    <a:pt x="5275" y="4394"/>
                    <a:pt x="5299" y="4382"/>
                  </a:cubicBezTo>
                  <a:cubicBezTo>
                    <a:pt x="5335" y="4358"/>
                    <a:pt x="5347" y="4346"/>
                    <a:pt x="5371" y="4334"/>
                  </a:cubicBezTo>
                  <a:cubicBezTo>
                    <a:pt x="5394" y="4323"/>
                    <a:pt x="5406" y="4323"/>
                    <a:pt x="5418" y="4299"/>
                  </a:cubicBezTo>
                  <a:close/>
                  <a:moveTo>
                    <a:pt x="4451" y="14527"/>
                  </a:moveTo>
                  <a:lnTo>
                    <a:pt x="4466" y="14538"/>
                  </a:lnTo>
                  <a:lnTo>
                    <a:pt x="4478" y="14562"/>
                  </a:lnTo>
                  <a:lnTo>
                    <a:pt x="4478" y="14562"/>
                  </a:lnTo>
                  <a:lnTo>
                    <a:pt x="4451" y="14527"/>
                  </a:lnTo>
                  <a:close/>
                  <a:moveTo>
                    <a:pt x="9716" y="14979"/>
                  </a:moveTo>
                  <a:lnTo>
                    <a:pt x="9716" y="15419"/>
                  </a:lnTo>
                  <a:lnTo>
                    <a:pt x="4621" y="15419"/>
                  </a:lnTo>
                  <a:lnTo>
                    <a:pt x="4621" y="14979"/>
                  </a:lnTo>
                  <a:close/>
                  <a:moveTo>
                    <a:pt x="6895" y="1"/>
                  </a:moveTo>
                  <a:lnTo>
                    <a:pt x="6895" y="2656"/>
                  </a:lnTo>
                  <a:lnTo>
                    <a:pt x="4049" y="2656"/>
                  </a:lnTo>
                  <a:lnTo>
                    <a:pt x="4049" y="3751"/>
                  </a:lnTo>
                  <a:cubicBezTo>
                    <a:pt x="2870" y="4227"/>
                    <a:pt x="1882" y="4977"/>
                    <a:pt x="1168" y="5906"/>
                  </a:cubicBezTo>
                  <a:cubicBezTo>
                    <a:pt x="406" y="6906"/>
                    <a:pt x="1" y="8097"/>
                    <a:pt x="1" y="9335"/>
                  </a:cubicBezTo>
                  <a:cubicBezTo>
                    <a:pt x="1" y="10573"/>
                    <a:pt x="406" y="11752"/>
                    <a:pt x="1168" y="12752"/>
                  </a:cubicBezTo>
                  <a:cubicBezTo>
                    <a:pt x="1882" y="13693"/>
                    <a:pt x="2870" y="14443"/>
                    <a:pt x="4049" y="14919"/>
                  </a:cubicBezTo>
                  <a:lnTo>
                    <a:pt x="4049" y="16014"/>
                  </a:lnTo>
                  <a:lnTo>
                    <a:pt x="4644" y="16014"/>
                  </a:lnTo>
                  <a:lnTo>
                    <a:pt x="4644" y="18670"/>
                  </a:lnTo>
                  <a:lnTo>
                    <a:pt x="5216" y="18670"/>
                  </a:lnTo>
                  <a:lnTo>
                    <a:pt x="5216" y="16014"/>
                  </a:lnTo>
                  <a:lnTo>
                    <a:pt x="5764" y="16014"/>
                  </a:lnTo>
                  <a:lnTo>
                    <a:pt x="5764" y="18670"/>
                  </a:lnTo>
                  <a:lnTo>
                    <a:pt x="6323" y="18670"/>
                  </a:lnTo>
                  <a:lnTo>
                    <a:pt x="6323" y="16014"/>
                  </a:lnTo>
                  <a:lnTo>
                    <a:pt x="6883" y="16014"/>
                  </a:lnTo>
                  <a:lnTo>
                    <a:pt x="6883" y="18670"/>
                  </a:lnTo>
                  <a:lnTo>
                    <a:pt x="7442" y="18670"/>
                  </a:lnTo>
                  <a:lnTo>
                    <a:pt x="7442" y="16014"/>
                  </a:lnTo>
                  <a:lnTo>
                    <a:pt x="7990" y="16014"/>
                  </a:lnTo>
                  <a:lnTo>
                    <a:pt x="7990" y="18670"/>
                  </a:lnTo>
                  <a:lnTo>
                    <a:pt x="8562" y="18670"/>
                  </a:lnTo>
                  <a:lnTo>
                    <a:pt x="8562" y="16014"/>
                  </a:lnTo>
                  <a:lnTo>
                    <a:pt x="9109" y="16014"/>
                  </a:lnTo>
                  <a:lnTo>
                    <a:pt x="9109" y="18670"/>
                  </a:lnTo>
                  <a:lnTo>
                    <a:pt x="9681" y="18670"/>
                  </a:lnTo>
                  <a:lnTo>
                    <a:pt x="9681" y="16014"/>
                  </a:lnTo>
                  <a:lnTo>
                    <a:pt x="10276" y="16014"/>
                  </a:lnTo>
                  <a:lnTo>
                    <a:pt x="10276" y="14919"/>
                  </a:lnTo>
                  <a:cubicBezTo>
                    <a:pt x="11443" y="14443"/>
                    <a:pt x="12443" y="13693"/>
                    <a:pt x="13157" y="12752"/>
                  </a:cubicBezTo>
                  <a:cubicBezTo>
                    <a:pt x="13919" y="11764"/>
                    <a:pt x="14324" y="10573"/>
                    <a:pt x="14324" y="9335"/>
                  </a:cubicBezTo>
                  <a:cubicBezTo>
                    <a:pt x="14348" y="8085"/>
                    <a:pt x="13943" y="6906"/>
                    <a:pt x="13193" y="5906"/>
                  </a:cubicBezTo>
                  <a:cubicBezTo>
                    <a:pt x="12479" y="4977"/>
                    <a:pt x="11479" y="4227"/>
                    <a:pt x="10300" y="3751"/>
                  </a:cubicBezTo>
                  <a:lnTo>
                    <a:pt x="10300" y="2656"/>
                  </a:lnTo>
                  <a:lnTo>
                    <a:pt x="7454" y="2656"/>
                  </a:lnTo>
                  <a:lnTo>
                    <a:pt x="745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9"/>
            <p:cNvSpPr/>
            <p:nvPr/>
          </p:nvSpPr>
          <p:spPr>
            <a:xfrm>
              <a:off x="7059200" y="2763850"/>
              <a:ext cx="39925" cy="40225"/>
            </a:xfrm>
            <a:custGeom>
              <a:avLst/>
              <a:gdLst/>
              <a:ahLst/>
              <a:cxnLst/>
              <a:rect l="l" t="t" r="r" b="b"/>
              <a:pathLst>
                <a:path w="1597" h="1609" extrusionOk="0">
                  <a:moveTo>
                    <a:pt x="513" y="1"/>
                  </a:moveTo>
                  <a:lnTo>
                    <a:pt x="513" y="525"/>
                  </a:lnTo>
                  <a:lnTo>
                    <a:pt x="1" y="525"/>
                  </a:lnTo>
                  <a:lnTo>
                    <a:pt x="1" y="1096"/>
                  </a:lnTo>
                  <a:lnTo>
                    <a:pt x="513" y="1096"/>
                  </a:lnTo>
                  <a:lnTo>
                    <a:pt x="513" y="1608"/>
                  </a:lnTo>
                  <a:lnTo>
                    <a:pt x="1072" y="1608"/>
                  </a:lnTo>
                  <a:lnTo>
                    <a:pt x="1072" y="1096"/>
                  </a:lnTo>
                  <a:lnTo>
                    <a:pt x="1596" y="1096"/>
                  </a:lnTo>
                  <a:lnTo>
                    <a:pt x="1596" y="525"/>
                  </a:lnTo>
                  <a:lnTo>
                    <a:pt x="1072" y="525"/>
                  </a:lnTo>
                  <a:lnTo>
                    <a:pt x="10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9"/>
            <p:cNvSpPr/>
            <p:nvPr/>
          </p:nvSpPr>
          <p:spPr>
            <a:xfrm>
              <a:off x="6741300" y="3027300"/>
              <a:ext cx="13425" cy="14300"/>
            </a:xfrm>
            <a:custGeom>
              <a:avLst/>
              <a:gdLst/>
              <a:ahLst/>
              <a:cxnLst/>
              <a:rect l="l" t="t" r="r" b="b"/>
              <a:pathLst>
                <a:path w="537" h="572" extrusionOk="0">
                  <a:moveTo>
                    <a:pt x="1" y="0"/>
                  </a:moveTo>
                  <a:lnTo>
                    <a:pt x="1" y="572"/>
                  </a:lnTo>
                  <a:lnTo>
                    <a:pt x="537" y="572"/>
                  </a:lnTo>
                  <a:lnTo>
                    <a:pt x="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9"/>
            <p:cNvSpPr/>
            <p:nvPr/>
          </p:nvSpPr>
          <p:spPr>
            <a:xfrm>
              <a:off x="7058600" y="2910600"/>
              <a:ext cx="13425" cy="14025"/>
            </a:xfrm>
            <a:custGeom>
              <a:avLst/>
              <a:gdLst/>
              <a:ahLst/>
              <a:cxnLst/>
              <a:rect l="l" t="t" r="r" b="b"/>
              <a:pathLst>
                <a:path w="537" h="561" extrusionOk="0">
                  <a:moveTo>
                    <a:pt x="1" y="1"/>
                  </a:moveTo>
                  <a:lnTo>
                    <a:pt x="1" y="560"/>
                  </a:lnTo>
                  <a:lnTo>
                    <a:pt x="537" y="560"/>
                  </a:lnTo>
                  <a:lnTo>
                    <a:pt x="53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8" name="Google Shape;11858;p79"/>
          <p:cNvGrpSpPr/>
          <p:nvPr/>
        </p:nvGrpSpPr>
        <p:grpSpPr>
          <a:xfrm>
            <a:off x="975559" y="3294700"/>
            <a:ext cx="456033" cy="517100"/>
            <a:chOff x="1087025" y="3362750"/>
            <a:chExt cx="411100" cy="466150"/>
          </a:xfrm>
        </p:grpSpPr>
        <p:sp>
          <p:nvSpPr>
            <p:cNvPr id="11859" name="Google Shape;11859;p79"/>
            <p:cNvSpPr/>
            <p:nvPr/>
          </p:nvSpPr>
          <p:spPr>
            <a:xfrm>
              <a:off x="1421000" y="3756850"/>
              <a:ext cx="14025" cy="14000"/>
            </a:xfrm>
            <a:custGeom>
              <a:avLst/>
              <a:gdLst/>
              <a:ahLst/>
              <a:cxnLst/>
              <a:rect l="l" t="t" r="r" b="b"/>
              <a:pathLst>
                <a:path w="561" h="560" extrusionOk="0">
                  <a:moveTo>
                    <a:pt x="560" y="0"/>
                  </a:moveTo>
                  <a:lnTo>
                    <a:pt x="0" y="12"/>
                  </a:lnTo>
                  <a:lnTo>
                    <a:pt x="0"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9"/>
            <p:cNvSpPr/>
            <p:nvPr/>
          </p:nvSpPr>
          <p:spPr>
            <a:xfrm>
              <a:off x="1483800" y="3692550"/>
              <a:ext cx="14325" cy="14000"/>
            </a:xfrm>
            <a:custGeom>
              <a:avLst/>
              <a:gdLst/>
              <a:ahLst/>
              <a:cxnLst/>
              <a:rect l="l" t="t" r="r" b="b"/>
              <a:pathLst>
                <a:path w="573" h="560" extrusionOk="0">
                  <a:moveTo>
                    <a:pt x="1" y="0"/>
                  </a:moveTo>
                  <a:lnTo>
                    <a:pt x="1" y="560"/>
                  </a:lnTo>
                  <a:lnTo>
                    <a:pt x="572"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9"/>
            <p:cNvSpPr/>
            <p:nvPr/>
          </p:nvSpPr>
          <p:spPr>
            <a:xfrm>
              <a:off x="1115900" y="3704150"/>
              <a:ext cx="14025" cy="13725"/>
            </a:xfrm>
            <a:custGeom>
              <a:avLst/>
              <a:gdLst/>
              <a:ahLst/>
              <a:cxnLst/>
              <a:rect l="l" t="t" r="r" b="b"/>
              <a:pathLst>
                <a:path w="561" h="549" extrusionOk="0">
                  <a:moveTo>
                    <a:pt x="1" y="1"/>
                  </a:moveTo>
                  <a:lnTo>
                    <a:pt x="1"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9"/>
            <p:cNvSpPr/>
            <p:nvPr/>
          </p:nvSpPr>
          <p:spPr>
            <a:xfrm>
              <a:off x="1447800" y="3476750"/>
              <a:ext cx="14000" cy="14000"/>
            </a:xfrm>
            <a:custGeom>
              <a:avLst/>
              <a:gdLst/>
              <a:ahLst/>
              <a:cxnLst/>
              <a:rect l="l" t="t" r="r" b="b"/>
              <a:pathLst>
                <a:path w="560" h="560" extrusionOk="0">
                  <a:moveTo>
                    <a:pt x="0" y="0"/>
                  </a:moveTo>
                  <a:lnTo>
                    <a:pt x="0" y="560"/>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9"/>
            <p:cNvSpPr/>
            <p:nvPr/>
          </p:nvSpPr>
          <p:spPr>
            <a:xfrm>
              <a:off x="1149250" y="3411275"/>
              <a:ext cx="14300" cy="14000"/>
            </a:xfrm>
            <a:custGeom>
              <a:avLst/>
              <a:gdLst/>
              <a:ahLst/>
              <a:cxnLst/>
              <a:rect l="l" t="t" r="r" b="b"/>
              <a:pathLst>
                <a:path w="572" h="560" extrusionOk="0">
                  <a:moveTo>
                    <a:pt x="0" y="0"/>
                  </a:moveTo>
                  <a:lnTo>
                    <a:pt x="0" y="560"/>
                  </a:lnTo>
                  <a:lnTo>
                    <a:pt x="572" y="548"/>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9"/>
            <p:cNvSpPr/>
            <p:nvPr/>
          </p:nvSpPr>
          <p:spPr>
            <a:xfrm>
              <a:off x="1087025" y="3506225"/>
              <a:ext cx="14325" cy="13700"/>
            </a:xfrm>
            <a:custGeom>
              <a:avLst/>
              <a:gdLst/>
              <a:ahLst/>
              <a:cxnLst/>
              <a:rect l="l" t="t" r="r" b="b"/>
              <a:pathLst>
                <a:path w="573" h="548" extrusionOk="0">
                  <a:moveTo>
                    <a:pt x="1" y="0"/>
                  </a:moveTo>
                  <a:lnTo>
                    <a:pt x="13" y="548"/>
                  </a:lnTo>
                  <a:lnTo>
                    <a:pt x="572" y="548"/>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9"/>
            <p:cNvSpPr/>
            <p:nvPr/>
          </p:nvSpPr>
          <p:spPr>
            <a:xfrm>
              <a:off x="1224850" y="3660700"/>
              <a:ext cx="134850" cy="134575"/>
            </a:xfrm>
            <a:custGeom>
              <a:avLst/>
              <a:gdLst/>
              <a:ahLst/>
              <a:cxnLst/>
              <a:rect l="l" t="t" r="r" b="b"/>
              <a:pathLst>
                <a:path w="5394" h="5383" extrusionOk="0">
                  <a:moveTo>
                    <a:pt x="2691" y="548"/>
                  </a:moveTo>
                  <a:cubicBezTo>
                    <a:pt x="3870" y="548"/>
                    <a:pt x="4834" y="1513"/>
                    <a:pt x="4834" y="2691"/>
                  </a:cubicBezTo>
                  <a:cubicBezTo>
                    <a:pt x="4834" y="3882"/>
                    <a:pt x="3870" y="4834"/>
                    <a:pt x="2691" y="4834"/>
                  </a:cubicBezTo>
                  <a:cubicBezTo>
                    <a:pt x="1524" y="4834"/>
                    <a:pt x="548" y="3870"/>
                    <a:pt x="548" y="2691"/>
                  </a:cubicBezTo>
                  <a:cubicBezTo>
                    <a:pt x="548" y="1513"/>
                    <a:pt x="1524" y="548"/>
                    <a:pt x="2691" y="548"/>
                  </a:cubicBezTo>
                  <a:close/>
                  <a:moveTo>
                    <a:pt x="2691" y="0"/>
                  </a:moveTo>
                  <a:cubicBezTo>
                    <a:pt x="1203" y="0"/>
                    <a:pt x="0" y="1203"/>
                    <a:pt x="0" y="2691"/>
                  </a:cubicBezTo>
                  <a:cubicBezTo>
                    <a:pt x="0" y="4180"/>
                    <a:pt x="1203" y="5382"/>
                    <a:pt x="2691" y="5382"/>
                  </a:cubicBezTo>
                  <a:cubicBezTo>
                    <a:pt x="4179" y="5382"/>
                    <a:pt x="5394" y="4180"/>
                    <a:pt x="5394" y="2691"/>
                  </a:cubicBezTo>
                  <a:cubicBezTo>
                    <a:pt x="5382" y="1203"/>
                    <a:pt x="4179" y="0"/>
                    <a:pt x="26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9"/>
            <p:cNvSpPr/>
            <p:nvPr/>
          </p:nvSpPr>
          <p:spPr>
            <a:xfrm>
              <a:off x="1116500" y="3362750"/>
              <a:ext cx="350950" cy="466150"/>
            </a:xfrm>
            <a:custGeom>
              <a:avLst/>
              <a:gdLst/>
              <a:ahLst/>
              <a:cxnLst/>
              <a:rect l="l" t="t" r="r" b="b"/>
              <a:pathLst>
                <a:path w="14038" h="18646" extrusionOk="0">
                  <a:moveTo>
                    <a:pt x="12204" y="1227"/>
                  </a:moveTo>
                  <a:lnTo>
                    <a:pt x="12526" y="1370"/>
                  </a:lnTo>
                  <a:lnTo>
                    <a:pt x="10585" y="5727"/>
                  </a:lnTo>
                  <a:lnTo>
                    <a:pt x="10216" y="5727"/>
                  </a:lnTo>
                  <a:lnTo>
                    <a:pt x="12204" y="1227"/>
                  </a:lnTo>
                  <a:close/>
                  <a:moveTo>
                    <a:pt x="9823" y="667"/>
                  </a:moveTo>
                  <a:lnTo>
                    <a:pt x="10156" y="774"/>
                  </a:lnTo>
                  <a:lnTo>
                    <a:pt x="8656" y="5739"/>
                  </a:lnTo>
                  <a:lnTo>
                    <a:pt x="8299" y="5739"/>
                  </a:lnTo>
                  <a:lnTo>
                    <a:pt x="9823" y="667"/>
                  </a:lnTo>
                  <a:close/>
                  <a:moveTo>
                    <a:pt x="10656" y="6287"/>
                  </a:moveTo>
                  <a:lnTo>
                    <a:pt x="11776" y="9251"/>
                  </a:lnTo>
                  <a:lnTo>
                    <a:pt x="2263" y="9251"/>
                  </a:lnTo>
                  <a:lnTo>
                    <a:pt x="3382" y="6287"/>
                  </a:lnTo>
                  <a:close/>
                  <a:moveTo>
                    <a:pt x="11883" y="9799"/>
                  </a:moveTo>
                  <a:lnTo>
                    <a:pt x="11776" y="10537"/>
                  </a:lnTo>
                  <a:lnTo>
                    <a:pt x="2274" y="10537"/>
                  </a:lnTo>
                  <a:lnTo>
                    <a:pt x="2191" y="9799"/>
                  </a:lnTo>
                  <a:close/>
                  <a:moveTo>
                    <a:pt x="11704" y="11097"/>
                  </a:moveTo>
                  <a:lnTo>
                    <a:pt x="10823" y="18074"/>
                  </a:lnTo>
                  <a:lnTo>
                    <a:pt x="3215" y="18074"/>
                  </a:lnTo>
                  <a:lnTo>
                    <a:pt x="2346" y="11097"/>
                  </a:lnTo>
                  <a:close/>
                  <a:moveTo>
                    <a:pt x="9454" y="0"/>
                  </a:moveTo>
                  <a:lnTo>
                    <a:pt x="7716" y="5751"/>
                  </a:lnTo>
                  <a:lnTo>
                    <a:pt x="3001" y="5751"/>
                  </a:lnTo>
                  <a:lnTo>
                    <a:pt x="1810" y="8942"/>
                  </a:lnTo>
                  <a:lnTo>
                    <a:pt x="477" y="6692"/>
                  </a:lnTo>
                  <a:lnTo>
                    <a:pt x="0" y="6977"/>
                  </a:lnTo>
                  <a:lnTo>
                    <a:pt x="1608" y="9704"/>
                  </a:lnTo>
                  <a:lnTo>
                    <a:pt x="2739" y="18645"/>
                  </a:lnTo>
                  <a:lnTo>
                    <a:pt x="11311" y="18645"/>
                  </a:lnTo>
                  <a:lnTo>
                    <a:pt x="12430" y="9716"/>
                  </a:lnTo>
                  <a:lnTo>
                    <a:pt x="14038" y="6977"/>
                  </a:lnTo>
                  <a:lnTo>
                    <a:pt x="13573" y="6680"/>
                  </a:lnTo>
                  <a:lnTo>
                    <a:pt x="12252" y="8930"/>
                  </a:lnTo>
                  <a:lnTo>
                    <a:pt x="11121" y="5894"/>
                  </a:lnTo>
                  <a:lnTo>
                    <a:pt x="13252" y="1084"/>
                  </a:lnTo>
                  <a:lnTo>
                    <a:pt x="11930" y="500"/>
                  </a:lnTo>
                  <a:lnTo>
                    <a:pt x="9609" y="5739"/>
                  </a:lnTo>
                  <a:lnTo>
                    <a:pt x="9216" y="5739"/>
                  </a:lnTo>
                  <a:lnTo>
                    <a:pt x="10835" y="417"/>
                  </a:lnTo>
                  <a:lnTo>
                    <a:pt x="945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9"/>
            <p:cNvSpPr/>
            <p:nvPr/>
          </p:nvSpPr>
          <p:spPr>
            <a:xfrm>
              <a:off x="1233775" y="3370175"/>
              <a:ext cx="28300" cy="122375"/>
            </a:xfrm>
            <a:custGeom>
              <a:avLst/>
              <a:gdLst/>
              <a:ahLst/>
              <a:cxnLst/>
              <a:rect l="l" t="t" r="r" b="b"/>
              <a:pathLst>
                <a:path w="1132" h="4895" extrusionOk="0">
                  <a:moveTo>
                    <a:pt x="584" y="1"/>
                  </a:moveTo>
                  <a:cubicBezTo>
                    <a:pt x="584" y="311"/>
                    <a:pt x="477" y="453"/>
                    <a:pt x="346" y="656"/>
                  </a:cubicBezTo>
                  <a:cubicBezTo>
                    <a:pt x="191" y="858"/>
                    <a:pt x="0" y="1132"/>
                    <a:pt x="0" y="1620"/>
                  </a:cubicBezTo>
                  <a:cubicBezTo>
                    <a:pt x="0" y="2108"/>
                    <a:pt x="191" y="2382"/>
                    <a:pt x="346" y="2597"/>
                  </a:cubicBezTo>
                  <a:cubicBezTo>
                    <a:pt x="477" y="2799"/>
                    <a:pt x="584" y="2930"/>
                    <a:pt x="584" y="3251"/>
                  </a:cubicBezTo>
                  <a:cubicBezTo>
                    <a:pt x="584" y="3573"/>
                    <a:pt x="477" y="3716"/>
                    <a:pt x="346" y="3906"/>
                  </a:cubicBezTo>
                  <a:cubicBezTo>
                    <a:pt x="191" y="4121"/>
                    <a:pt x="0" y="4382"/>
                    <a:pt x="0" y="4894"/>
                  </a:cubicBezTo>
                  <a:lnTo>
                    <a:pt x="548" y="4894"/>
                  </a:lnTo>
                  <a:cubicBezTo>
                    <a:pt x="548" y="4585"/>
                    <a:pt x="655" y="4430"/>
                    <a:pt x="786" y="4240"/>
                  </a:cubicBezTo>
                  <a:cubicBezTo>
                    <a:pt x="941" y="4025"/>
                    <a:pt x="1132" y="3763"/>
                    <a:pt x="1132" y="3251"/>
                  </a:cubicBezTo>
                  <a:cubicBezTo>
                    <a:pt x="1132" y="2763"/>
                    <a:pt x="941" y="2501"/>
                    <a:pt x="786" y="2275"/>
                  </a:cubicBezTo>
                  <a:cubicBezTo>
                    <a:pt x="655" y="2108"/>
                    <a:pt x="548" y="1966"/>
                    <a:pt x="548" y="1632"/>
                  </a:cubicBezTo>
                  <a:cubicBezTo>
                    <a:pt x="548" y="1323"/>
                    <a:pt x="655" y="1168"/>
                    <a:pt x="786" y="977"/>
                  </a:cubicBezTo>
                  <a:cubicBezTo>
                    <a:pt x="941" y="775"/>
                    <a:pt x="1132" y="501"/>
                    <a:pt x="1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9"/>
            <p:cNvSpPr/>
            <p:nvPr/>
          </p:nvSpPr>
          <p:spPr>
            <a:xfrm>
              <a:off x="1203700" y="3382700"/>
              <a:ext cx="28600" cy="95275"/>
            </a:xfrm>
            <a:custGeom>
              <a:avLst/>
              <a:gdLst/>
              <a:ahLst/>
              <a:cxnLst/>
              <a:rect l="l" t="t" r="r" b="b"/>
              <a:pathLst>
                <a:path w="1144" h="3811" extrusionOk="0">
                  <a:moveTo>
                    <a:pt x="453" y="0"/>
                  </a:moveTo>
                  <a:cubicBezTo>
                    <a:pt x="1" y="452"/>
                    <a:pt x="1" y="1048"/>
                    <a:pt x="13" y="1143"/>
                  </a:cubicBezTo>
                  <a:cubicBezTo>
                    <a:pt x="13" y="1643"/>
                    <a:pt x="203" y="1905"/>
                    <a:pt x="358" y="2119"/>
                  </a:cubicBezTo>
                  <a:cubicBezTo>
                    <a:pt x="489" y="2310"/>
                    <a:pt x="596" y="2441"/>
                    <a:pt x="596" y="2774"/>
                  </a:cubicBezTo>
                  <a:cubicBezTo>
                    <a:pt x="596" y="3084"/>
                    <a:pt x="489" y="3227"/>
                    <a:pt x="358" y="3429"/>
                  </a:cubicBezTo>
                  <a:cubicBezTo>
                    <a:pt x="334" y="3453"/>
                    <a:pt x="322" y="3465"/>
                    <a:pt x="310" y="3500"/>
                  </a:cubicBezTo>
                  <a:lnTo>
                    <a:pt x="751" y="3810"/>
                  </a:lnTo>
                  <a:cubicBezTo>
                    <a:pt x="775" y="3798"/>
                    <a:pt x="787" y="3762"/>
                    <a:pt x="799" y="3751"/>
                  </a:cubicBezTo>
                  <a:cubicBezTo>
                    <a:pt x="953" y="3548"/>
                    <a:pt x="1144" y="3274"/>
                    <a:pt x="1144" y="2774"/>
                  </a:cubicBezTo>
                  <a:cubicBezTo>
                    <a:pt x="1144" y="2262"/>
                    <a:pt x="953" y="2000"/>
                    <a:pt x="799" y="1786"/>
                  </a:cubicBezTo>
                  <a:cubicBezTo>
                    <a:pt x="668" y="1595"/>
                    <a:pt x="560" y="1465"/>
                    <a:pt x="560" y="1131"/>
                  </a:cubicBezTo>
                  <a:lnTo>
                    <a:pt x="560" y="1119"/>
                  </a:lnTo>
                  <a:cubicBezTo>
                    <a:pt x="560" y="1119"/>
                    <a:pt x="549" y="703"/>
                    <a:pt x="846" y="405"/>
                  </a:cubicBezTo>
                  <a:lnTo>
                    <a:pt x="45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9"/>
            <p:cNvSpPr/>
            <p:nvPr/>
          </p:nvSpPr>
          <p:spPr>
            <a:xfrm>
              <a:off x="1263550" y="3379425"/>
              <a:ext cx="28600" cy="95275"/>
            </a:xfrm>
            <a:custGeom>
              <a:avLst/>
              <a:gdLst/>
              <a:ahLst/>
              <a:cxnLst/>
              <a:rect l="l" t="t" r="r" b="b"/>
              <a:pathLst>
                <a:path w="1144" h="3811" extrusionOk="0">
                  <a:moveTo>
                    <a:pt x="464" y="0"/>
                  </a:moveTo>
                  <a:cubicBezTo>
                    <a:pt x="0" y="441"/>
                    <a:pt x="0" y="1036"/>
                    <a:pt x="12" y="1143"/>
                  </a:cubicBezTo>
                  <a:cubicBezTo>
                    <a:pt x="12" y="1631"/>
                    <a:pt x="202" y="1905"/>
                    <a:pt x="357" y="2107"/>
                  </a:cubicBezTo>
                  <a:cubicBezTo>
                    <a:pt x="488" y="2310"/>
                    <a:pt x="595" y="2441"/>
                    <a:pt x="595" y="2762"/>
                  </a:cubicBezTo>
                  <a:cubicBezTo>
                    <a:pt x="595" y="3084"/>
                    <a:pt x="488" y="3227"/>
                    <a:pt x="357" y="3417"/>
                  </a:cubicBezTo>
                  <a:cubicBezTo>
                    <a:pt x="345" y="3453"/>
                    <a:pt x="322" y="3465"/>
                    <a:pt x="310" y="3501"/>
                  </a:cubicBezTo>
                  <a:lnTo>
                    <a:pt x="762" y="3810"/>
                  </a:lnTo>
                  <a:cubicBezTo>
                    <a:pt x="774" y="3798"/>
                    <a:pt x="786" y="3762"/>
                    <a:pt x="798" y="3751"/>
                  </a:cubicBezTo>
                  <a:cubicBezTo>
                    <a:pt x="953" y="3536"/>
                    <a:pt x="1143" y="3274"/>
                    <a:pt x="1143" y="2762"/>
                  </a:cubicBezTo>
                  <a:cubicBezTo>
                    <a:pt x="1143" y="2262"/>
                    <a:pt x="953" y="2012"/>
                    <a:pt x="810" y="1786"/>
                  </a:cubicBezTo>
                  <a:cubicBezTo>
                    <a:pt x="667" y="1596"/>
                    <a:pt x="560" y="1453"/>
                    <a:pt x="560" y="1131"/>
                  </a:cubicBezTo>
                  <a:lnTo>
                    <a:pt x="560" y="1119"/>
                  </a:lnTo>
                  <a:cubicBezTo>
                    <a:pt x="560" y="1119"/>
                    <a:pt x="548" y="703"/>
                    <a:pt x="845" y="405"/>
                  </a:cubicBezTo>
                  <a:lnTo>
                    <a:pt x="4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0" name="Google Shape;11870;p79"/>
          <p:cNvGrpSpPr/>
          <p:nvPr/>
        </p:nvGrpSpPr>
        <p:grpSpPr>
          <a:xfrm>
            <a:off x="6180620" y="2629971"/>
            <a:ext cx="516435" cy="506534"/>
            <a:chOff x="5360775" y="2630525"/>
            <a:chExt cx="465550" cy="456625"/>
          </a:xfrm>
        </p:grpSpPr>
        <p:sp>
          <p:nvSpPr>
            <p:cNvPr id="11871" name="Google Shape;11871;p79"/>
            <p:cNvSpPr/>
            <p:nvPr/>
          </p:nvSpPr>
          <p:spPr>
            <a:xfrm>
              <a:off x="5360775" y="2630525"/>
              <a:ext cx="465550" cy="456625"/>
            </a:xfrm>
            <a:custGeom>
              <a:avLst/>
              <a:gdLst/>
              <a:ahLst/>
              <a:cxnLst/>
              <a:rect l="l" t="t" r="r" b="b"/>
              <a:pathLst>
                <a:path w="18622" h="18265" extrusionOk="0">
                  <a:moveTo>
                    <a:pt x="9049" y="1405"/>
                  </a:moveTo>
                  <a:lnTo>
                    <a:pt x="9049" y="5905"/>
                  </a:lnTo>
                  <a:lnTo>
                    <a:pt x="6656" y="5905"/>
                  </a:lnTo>
                  <a:lnTo>
                    <a:pt x="9049" y="1405"/>
                  </a:lnTo>
                  <a:close/>
                  <a:moveTo>
                    <a:pt x="9585" y="1405"/>
                  </a:moveTo>
                  <a:lnTo>
                    <a:pt x="11978" y="5905"/>
                  </a:lnTo>
                  <a:lnTo>
                    <a:pt x="9585" y="5905"/>
                  </a:lnTo>
                  <a:lnTo>
                    <a:pt x="9585" y="1405"/>
                  </a:lnTo>
                  <a:close/>
                  <a:moveTo>
                    <a:pt x="10180" y="1393"/>
                  </a:moveTo>
                  <a:lnTo>
                    <a:pt x="15669" y="5905"/>
                  </a:lnTo>
                  <a:lnTo>
                    <a:pt x="12597" y="5905"/>
                  </a:lnTo>
                  <a:lnTo>
                    <a:pt x="10180" y="1393"/>
                  </a:lnTo>
                  <a:close/>
                  <a:moveTo>
                    <a:pt x="8442" y="1405"/>
                  </a:moveTo>
                  <a:lnTo>
                    <a:pt x="6025" y="5917"/>
                  </a:lnTo>
                  <a:lnTo>
                    <a:pt x="2953" y="5917"/>
                  </a:lnTo>
                  <a:lnTo>
                    <a:pt x="8442" y="1405"/>
                  </a:lnTo>
                  <a:close/>
                  <a:moveTo>
                    <a:pt x="16324" y="6441"/>
                  </a:moveTo>
                  <a:lnTo>
                    <a:pt x="17146" y="7108"/>
                  </a:lnTo>
                  <a:lnTo>
                    <a:pt x="1501" y="7108"/>
                  </a:lnTo>
                  <a:lnTo>
                    <a:pt x="2322" y="6441"/>
                  </a:lnTo>
                  <a:close/>
                  <a:moveTo>
                    <a:pt x="15669" y="7644"/>
                  </a:moveTo>
                  <a:lnTo>
                    <a:pt x="15669" y="8287"/>
                  </a:lnTo>
                  <a:cubicBezTo>
                    <a:pt x="15669" y="11799"/>
                    <a:pt x="12812" y="14633"/>
                    <a:pt x="9323" y="14633"/>
                  </a:cubicBezTo>
                  <a:cubicBezTo>
                    <a:pt x="5823" y="14633"/>
                    <a:pt x="2965" y="11775"/>
                    <a:pt x="2965" y="8287"/>
                  </a:cubicBezTo>
                  <a:lnTo>
                    <a:pt x="2965" y="7644"/>
                  </a:lnTo>
                  <a:close/>
                  <a:moveTo>
                    <a:pt x="9752" y="15192"/>
                  </a:moveTo>
                  <a:lnTo>
                    <a:pt x="9752" y="15728"/>
                  </a:lnTo>
                  <a:lnTo>
                    <a:pt x="8906" y="15740"/>
                  </a:lnTo>
                  <a:cubicBezTo>
                    <a:pt x="8906" y="15740"/>
                    <a:pt x="8883" y="15740"/>
                    <a:pt x="8883" y="15728"/>
                  </a:cubicBezTo>
                  <a:lnTo>
                    <a:pt x="8883" y="15192"/>
                  </a:lnTo>
                  <a:close/>
                  <a:moveTo>
                    <a:pt x="8442" y="16026"/>
                  </a:moveTo>
                  <a:lnTo>
                    <a:pt x="8454" y="16038"/>
                  </a:lnTo>
                  <a:cubicBezTo>
                    <a:pt x="8454" y="16050"/>
                    <a:pt x="8466" y="16050"/>
                    <a:pt x="8466" y="16073"/>
                  </a:cubicBezTo>
                  <a:lnTo>
                    <a:pt x="8478" y="16085"/>
                  </a:lnTo>
                  <a:cubicBezTo>
                    <a:pt x="8478" y="16097"/>
                    <a:pt x="8502" y="16097"/>
                    <a:pt x="8502" y="16097"/>
                  </a:cubicBezTo>
                  <a:lnTo>
                    <a:pt x="8514" y="16109"/>
                  </a:lnTo>
                  <a:lnTo>
                    <a:pt x="8525" y="16133"/>
                  </a:lnTo>
                  <a:lnTo>
                    <a:pt x="8537" y="16145"/>
                  </a:lnTo>
                  <a:lnTo>
                    <a:pt x="8561" y="16157"/>
                  </a:lnTo>
                  <a:lnTo>
                    <a:pt x="7240" y="17502"/>
                  </a:lnTo>
                  <a:lnTo>
                    <a:pt x="7097" y="17359"/>
                  </a:lnTo>
                  <a:lnTo>
                    <a:pt x="8442" y="16026"/>
                  </a:lnTo>
                  <a:close/>
                  <a:moveTo>
                    <a:pt x="10180" y="16026"/>
                  </a:moveTo>
                  <a:lnTo>
                    <a:pt x="11538" y="17359"/>
                  </a:lnTo>
                  <a:lnTo>
                    <a:pt x="11407" y="17502"/>
                  </a:lnTo>
                  <a:lnTo>
                    <a:pt x="10061" y="16157"/>
                  </a:lnTo>
                  <a:lnTo>
                    <a:pt x="10073" y="16145"/>
                  </a:lnTo>
                  <a:lnTo>
                    <a:pt x="10085" y="16121"/>
                  </a:lnTo>
                  <a:lnTo>
                    <a:pt x="10109" y="16109"/>
                  </a:lnTo>
                  <a:lnTo>
                    <a:pt x="10121" y="16097"/>
                  </a:lnTo>
                  <a:lnTo>
                    <a:pt x="10133" y="16085"/>
                  </a:lnTo>
                  <a:lnTo>
                    <a:pt x="10145" y="16062"/>
                  </a:lnTo>
                  <a:cubicBezTo>
                    <a:pt x="10145" y="16050"/>
                    <a:pt x="10169" y="16050"/>
                    <a:pt x="10169" y="16038"/>
                  </a:cubicBezTo>
                  <a:lnTo>
                    <a:pt x="10180" y="16026"/>
                  </a:lnTo>
                  <a:close/>
                  <a:moveTo>
                    <a:pt x="9323" y="0"/>
                  </a:moveTo>
                  <a:lnTo>
                    <a:pt x="1" y="7656"/>
                  </a:lnTo>
                  <a:lnTo>
                    <a:pt x="2429" y="7656"/>
                  </a:lnTo>
                  <a:lnTo>
                    <a:pt x="2429" y="8299"/>
                  </a:lnTo>
                  <a:cubicBezTo>
                    <a:pt x="2429" y="11763"/>
                    <a:pt x="5001" y="14657"/>
                    <a:pt x="8347" y="15133"/>
                  </a:cubicBezTo>
                  <a:lnTo>
                    <a:pt x="8347" y="15371"/>
                  </a:lnTo>
                  <a:lnTo>
                    <a:pt x="6347" y="17371"/>
                  </a:lnTo>
                  <a:lnTo>
                    <a:pt x="7240" y="18264"/>
                  </a:lnTo>
                  <a:lnTo>
                    <a:pt x="9216" y="16288"/>
                  </a:lnTo>
                  <a:lnTo>
                    <a:pt x="9407" y="16288"/>
                  </a:lnTo>
                  <a:lnTo>
                    <a:pt x="11383" y="18264"/>
                  </a:lnTo>
                  <a:lnTo>
                    <a:pt x="12276" y="17371"/>
                  </a:lnTo>
                  <a:lnTo>
                    <a:pt x="10276" y="15371"/>
                  </a:lnTo>
                  <a:lnTo>
                    <a:pt x="10276" y="15121"/>
                  </a:lnTo>
                  <a:cubicBezTo>
                    <a:pt x="13621" y="14633"/>
                    <a:pt x="16193" y="11763"/>
                    <a:pt x="16193" y="8287"/>
                  </a:cubicBezTo>
                  <a:lnTo>
                    <a:pt x="16193" y="7644"/>
                  </a:lnTo>
                  <a:lnTo>
                    <a:pt x="18622" y="7644"/>
                  </a:lnTo>
                  <a:lnTo>
                    <a:pt x="932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9"/>
            <p:cNvSpPr/>
            <p:nvPr/>
          </p:nvSpPr>
          <p:spPr>
            <a:xfrm>
              <a:off x="5411375" y="2986500"/>
              <a:ext cx="13725" cy="13425"/>
            </a:xfrm>
            <a:custGeom>
              <a:avLst/>
              <a:gdLst/>
              <a:ahLst/>
              <a:cxnLst/>
              <a:rect l="l" t="t" r="r" b="b"/>
              <a:pathLst>
                <a:path w="549" h="537" extrusionOk="0">
                  <a:moveTo>
                    <a:pt x="1" y="1"/>
                  </a:moveTo>
                  <a:lnTo>
                    <a:pt x="1" y="537"/>
                  </a:lnTo>
                  <a:lnTo>
                    <a:pt x="548" y="537"/>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9"/>
            <p:cNvSpPr/>
            <p:nvPr/>
          </p:nvSpPr>
          <p:spPr>
            <a:xfrm>
              <a:off x="5508700" y="2857625"/>
              <a:ext cx="14025" cy="13425"/>
            </a:xfrm>
            <a:custGeom>
              <a:avLst/>
              <a:gdLst/>
              <a:ahLst/>
              <a:cxnLst/>
              <a:rect l="l" t="t" r="r" b="b"/>
              <a:pathLst>
                <a:path w="561" h="537" extrusionOk="0">
                  <a:moveTo>
                    <a:pt x="1" y="0"/>
                  </a:moveTo>
                  <a:lnTo>
                    <a:pt x="1" y="536"/>
                  </a:lnTo>
                  <a:lnTo>
                    <a:pt x="561" y="536"/>
                  </a:lnTo>
                  <a:lnTo>
                    <a:pt x="5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9"/>
            <p:cNvSpPr/>
            <p:nvPr/>
          </p:nvSpPr>
          <p:spPr>
            <a:xfrm>
              <a:off x="5541750" y="2915675"/>
              <a:ext cx="13725" cy="13400"/>
            </a:xfrm>
            <a:custGeom>
              <a:avLst/>
              <a:gdLst/>
              <a:ahLst/>
              <a:cxnLst/>
              <a:rect l="l" t="t" r="r" b="b"/>
              <a:pathLst>
                <a:path w="549" h="536" extrusionOk="0">
                  <a:moveTo>
                    <a:pt x="1" y="0"/>
                  </a:moveTo>
                  <a:lnTo>
                    <a:pt x="1" y="536"/>
                  </a:lnTo>
                  <a:lnTo>
                    <a:pt x="548" y="536"/>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9"/>
            <p:cNvSpPr/>
            <p:nvPr/>
          </p:nvSpPr>
          <p:spPr>
            <a:xfrm>
              <a:off x="5676600" y="2861200"/>
              <a:ext cx="13700" cy="13425"/>
            </a:xfrm>
            <a:custGeom>
              <a:avLst/>
              <a:gdLst/>
              <a:ahLst/>
              <a:cxnLst/>
              <a:rect l="l" t="t" r="r" b="b"/>
              <a:pathLst>
                <a:path w="548" h="537" extrusionOk="0">
                  <a:moveTo>
                    <a:pt x="0" y="0"/>
                  </a:moveTo>
                  <a:lnTo>
                    <a:pt x="0" y="536"/>
                  </a:lnTo>
                  <a:lnTo>
                    <a:pt x="548" y="536"/>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9"/>
            <p:cNvSpPr/>
            <p:nvPr/>
          </p:nvSpPr>
          <p:spPr>
            <a:xfrm>
              <a:off x="5784650" y="3028175"/>
              <a:ext cx="13700" cy="13425"/>
            </a:xfrm>
            <a:custGeom>
              <a:avLst/>
              <a:gdLst/>
              <a:ahLst/>
              <a:cxnLst/>
              <a:rect l="l" t="t" r="r" b="b"/>
              <a:pathLst>
                <a:path w="548" h="537" extrusionOk="0">
                  <a:moveTo>
                    <a:pt x="0" y="1"/>
                  </a:moveTo>
                  <a:lnTo>
                    <a:pt x="0" y="537"/>
                  </a:lnTo>
                  <a:lnTo>
                    <a:pt x="548" y="537"/>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9"/>
            <p:cNvSpPr/>
            <p:nvPr/>
          </p:nvSpPr>
          <p:spPr>
            <a:xfrm>
              <a:off x="5452750" y="2662350"/>
              <a:ext cx="13725" cy="13425"/>
            </a:xfrm>
            <a:custGeom>
              <a:avLst/>
              <a:gdLst/>
              <a:ahLst/>
              <a:cxnLst/>
              <a:rect l="l" t="t" r="r" b="b"/>
              <a:pathLst>
                <a:path w="549" h="537" extrusionOk="0">
                  <a:moveTo>
                    <a:pt x="1" y="1"/>
                  </a:moveTo>
                  <a:lnTo>
                    <a:pt x="1" y="537"/>
                  </a:lnTo>
                  <a:lnTo>
                    <a:pt x="548" y="537"/>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9"/>
            <p:cNvSpPr/>
            <p:nvPr/>
          </p:nvSpPr>
          <p:spPr>
            <a:xfrm>
              <a:off x="5745350" y="2692125"/>
              <a:ext cx="14025" cy="13425"/>
            </a:xfrm>
            <a:custGeom>
              <a:avLst/>
              <a:gdLst/>
              <a:ahLst/>
              <a:cxnLst/>
              <a:rect l="l" t="t" r="r" b="b"/>
              <a:pathLst>
                <a:path w="561" h="537" extrusionOk="0">
                  <a:moveTo>
                    <a:pt x="0" y="1"/>
                  </a:moveTo>
                  <a:lnTo>
                    <a:pt x="0" y="536"/>
                  </a:lnTo>
                  <a:lnTo>
                    <a:pt x="560" y="536"/>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9"/>
            <p:cNvSpPr/>
            <p:nvPr/>
          </p:nvSpPr>
          <p:spPr>
            <a:xfrm>
              <a:off x="5679275" y="3004675"/>
              <a:ext cx="13700" cy="13400"/>
            </a:xfrm>
            <a:custGeom>
              <a:avLst/>
              <a:gdLst/>
              <a:ahLst/>
              <a:cxnLst/>
              <a:rect l="l" t="t" r="r" b="b"/>
              <a:pathLst>
                <a:path w="548" h="536" extrusionOk="0">
                  <a:moveTo>
                    <a:pt x="0" y="0"/>
                  </a:moveTo>
                  <a:lnTo>
                    <a:pt x="0" y="536"/>
                  </a:lnTo>
                  <a:lnTo>
                    <a:pt x="548" y="536"/>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0" name="Google Shape;11880;p79"/>
          <p:cNvGrpSpPr/>
          <p:nvPr/>
        </p:nvGrpSpPr>
        <p:grpSpPr>
          <a:xfrm>
            <a:off x="6947816" y="2624355"/>
            <a:ext cx="491337" cy="517766"/>
            <a:chOff x="6019500" y="2625150"/>
            <a:chExt cx="442925" cy="466750"/>
          </a:xfrm>
        </p:grpSpPr>
        <p:sp>
          <p:nvSpPr>
            <p:cNvPr id="11881" name="Google Shape;11881;p79"/>
            <p:cNvSpPr/>
            <p:nvPr/>
          </p:nvSpPr>
          <p:spPr>
            <a:xfrm>
              <a:off x="6019800" y="2740650"/>
              <a:ext cx="424475" cy="351250"/>
            </a:xfrm>
            <a:custGeom>
              <a:avLst/>
              <a:gdLst/>
              <a:ahLst/>
              <a:cxnLst/>
              <a:rect l="l" t="t" r="r" b="b"/>
              <a:pathLst>
                <a:path w="16979" h="14050" extrusionOk="0">
                  <a:moveTo>
                    <a:pt x="7608" y="548"/>
                  </a:moveTo>
                  <a:cubicBezTo>
                    <a:pt x="8406" y="548"/>
                    <a:pt x="9132" y="1048"/>
                    <a:pt x="9406" y="1822"/>
                  </a:cubicBezTo>
                  <a:lnTo>
                    <a:pt x="9489" y="2096"/>
                  </a:lnTo>
                  <a:lnTo>
                    <a:pt x="9763" y="1989"/>
                  </a:lnTo>
                  <a:cubicBezTo>
                    <a:pt x="9989" y="1893"/>
                    <a:pt x="10239" y="1858"/>
                    <a:pt x="10585" y="1846"/>
                  </a:cubicBezTo>
                  <a:lnTo>
                    <a:pt x="10704" y="1846"/>
                  </a:lnTo>
                  <a:cubicBezTo>
                    <a:pt x="11751" y="1846"/>
                    <a:pt x="12585" y="2536"/>
                    <a:pt x="12764" y="3584"/>
                  </a:cubicBezTo>
                  <a:lnTo>
                    <a:pt x="12823" y="3953"/>
                  </a:lnTo>
                  <a:lnTo>
                    <a:pt x="13168" y="3786"/>
                  </a:lnTo>
                  <a:cubicBezTo>
                    <a:pt x="13454" y="3644"/>
                    <a:pt x="13764" y="3572"/>
                    <a:pt x="14097" y="3572"/>
                  </a:cubicBezTo>
                  <a:cubicBezTo>
                    <a:pt x="14942" y="3572"/>
                    <a:pt x="15704" y="4084"/>
                    <a:pt x="16014" y="4846"/>
                  </a:cubicBezTo>
                  <a:lnTo>
                    <a:pt x="857" y="4846"/>
                  </a:lnTo>
                  <a:cubicBezTo>
                    <a:pt x="917" y="4013"/>
                    <a:pt x="1631" y="3334"/>
                    <a:pt x="2500" y="3334"/>
                  </a:cubicBezTo>
                  <a:cubicBezTo>
                    <a:pt x="2798" y="3334"/>
                    <a:pt x="3096" y="3417"/>
                    <a:pt x="3346" y="3572"/>
                  </a:cubicBezTo>
                  <a:lnTo>
                    <a:pt x="3620" y="3727"/>
                  </a:lnTo>
                  <a:lnTo>
                    <a:pt x="3750" y="3429"/>
                  </a:lnTo>
                  <a:cubicBezTo>
                    <a:pt x="3917" y="3072"/>
                    <a:pt x="4405" y="2691"/>
                    <a:pt x="5001" y="2691"/>
                  </a:cubicBezTo>
                  <a:cubicBezTo>
                    <a:pt x="5108" y="2691"/>
                    <a:pt x="5227" y="2703"/>
                    <a:pt x="5322" y="2739"/>
                  </a:cubicBezTo>
                  <a:lnTo>
                    <a:pt x="5679" y="2822"/>
                  </a:lnTo>
                  <a:lnTo>
                    <a:pt x="5679" y="2465"/>
                  </a:lnTo>
                  <a:lnTo>
                    <a:pt x="5679" y="2453"/>
                  </a:lnTo>
                  <a:cubicBezTo>
                    <a:pt x="5679" y="1393"/>
                    <a:pt x="6548" y="548"/>
                    <a:pt x="7608" y="548"/>
                  </a:cubicBezTo>
                  <a:close/>
                  <a:moveTo>
                    <a:pt x="16431" y="5441"/>
                  </a:moveTo>
                  <a:cubicBezTo>
                    <a:pt x="16419" y="5620"/>
                    <a:pt x="16395" y="5811"/>
                    <a:pt x="16383" y="6013"/>
                  </a:cubicBezTo>
                  <a:lnTo>
                    <a:pt x="607" y="6013"/>
                  </a:lnTo>
                  <a:cubicBezTo>
                    <a:pt x="595" y="5811"/>
                    <a:pt x="583" y="5632"/>
                    <a:pt x="560" y="5441"/>
                  </a:cubicBezTo>
                  <a:close/>
                  <a:moveTo>
                    <a:pt x="16300" y="6561"/>
                  </a:moveTo>
                  <a:cubicBezTo>
                    <a:pt x="15835" y="9132"/>
                    <a:pt x="14133" y="11335"/>
                    <a:pt x="11692" y="12407"/>
                  </a:cubicBezTo>
                  <a:lnTo>
                    <a:pt x="5263" y="12407"/>
                  </a:lnTo>
                  <a:cubicBezTo>
                    <a:pt x="2822" y="11335"/>
                    <a:pt x="1131" y="9120"/>
                    <a:pt x="667" y="6561"/>
                  </a:cubicBezTo>
                  <a:close/>
                  <a:moveTo>
                    <a:pt x="11478" y="12978"/>
                  </a:moveTo>
                  <a:lnTo>
                    <a:pt x="11478" y="13478"/>
                  </a:lnTo>
                  <a:lnTo>
                    <a:pt x="5489" y="13478"/>
                  </a:lnTo>
                  <a:lnTo>
                    <a:pt x="5489" y="12978"/>
                  </a:lnTo>
                  <a:close/>
                  <a:moveTo>
                    <a:pt x="7608" y="0"/>
                  </a:moveTo>
                  <a:cubicBezTo>
                    <a:pt x="6334" y="0"/>
                    <a:pt x="5298" y="929"/>
                    <a:pt x="5144" y="2155"/>
                  </a:cubicBezTo>
                  <a:lnTo>
                    <a:pt x="5013" y="2155"/>
                  </a:lnTo>
                  <a:cubicBezTo>
                    <a:pt x="4310" y="2155"/>
                    <a:pt x="3715" y="2524"/>
                    <a:pt x="3405" y="2977"/>
                  </a:cubicBezTo>
                  <a:cubicBezTo>
                    <a:pt x="3119" y="2858"/>
                    <a:pt x="2822" y="2774"/>
                    <a:pt x="2512" y="2774"/>
                  </a:cubicBezTo>
                  <a:cubicBezTo>
                    <a:pt x="1334" y="2774"/>
                    <a:pt x="381" y="3715"/>
                    <a:pt x="345" y="4882"/>
                  </a:cubicBezTo>
                  <a:lnTo>
                    <a:pt x="0" y="4882"/>
                  </a:lnTo>
                  <a:lnTo>
                    <a:pt x="0" y="5156"/>
                  </a:lnTo>
                  <a:cubicBezTo>
                    <a:pt x="0" y="8478"/>
                    <a:pt x="1929" y="11502"/>
                    <a:pt x="4941" y="12883"/>
                  </a:cubicBezTo>
                  <a:lnTo>
                    <a:pt x="4941" y="14050"/>
                  </a:lnTo>
                  <a:lnTo>
                    <a:pt x="12037" y="14050"/>
                  </a:lnTo>
                  <a:lnTo>
                    <a:pt x="12037" y="12883"/>
                  </a:lnTo>
                  <a:cubicBezTo>
                    <a:pt x="15050" y="11502"/>
                    <a:pt x="16978" y="8489"/>
                    <a:pt x="16978" y="5156"/>
                  </a:cubicBezTo>
                  <a:lnTo>
                    <a:pt x="16978" y="4882"/>
                  </a:lnTo>
                  <a:lnTo>
                    <a:pt x="16633" y="4870"/>
                  </a:lnTo>
                  <a:cubicBezTo>
                    <a:pt x="16478" y="4382"/>
                    <a:pt x="16181" y="3941"/>
                    <a:pt x="15776" y="3632"/>
                  </a:cubicBezTo>
                  <a:cubicBezTo>
                    <a:pt x="15300" y="3239"/>
                    <a:pt x="14716" y="3036"/>
                    <a:pt x="14109" y="3036"/>
                  </a:cubicBezTo>
                  <a:cubicBezTo>
                    <a:pt x="13811" y="3036"/>
                    <a:pt x="13526" y="3072"/>
                    <a:pt x="13264" y="3167"/>
                  </a:cubicBezTo>
                  <a:cubicBezTo>
                    <a:pt x="13109" y="2691"/>
                    <a:pt x="12847" y="2251"/>
                    <a:pt x="12466" y="1929"/>
                  </a:cubicBezTo>
                  <a:cubicBezTo>
                    <a:pt x="11990" y="1512"/>
                    <a:pt x="11382" y="1286"/>
                    <a:pt x="10716" y="1286"/>
                  </a:cubicBezTo>
                  <a:lnTo>
                    <a:pt x="10561" y="1286"/>
                  </a:lnTo>
                  <a:cubicBezTo>
                    <a:pt x="10287" y="1310"/>
                    <a:pt x="10049" y="1334"/>
                    <a:pt x="9835" y="1393"/>
                  </a:cubicBezTo>
                  <a:cubicBezTo>
                    <a:pt x="9418" y="548"/>
                    <a:pt x="8561" y="0"/>
                    <a:pt x="7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9"/>
            <p:cNvSpPr/>
            <p:nvPr/>
          </p:nvSpPr>
          <p:spPr>
            <a:xfrm>
              <a:off x="6022775" y="3021625"/>
              <a:ext cx="14000" cy="14325"/>
            </a:xfrm>
            <a:custGeom>
              <a:avLst/>
              <a:gdLst/>
              <a:ahLst/>
              <a:cxnLst/>
              <a:rect l="l" t="t" r="r" b="b"/>
              <a:pathLst>
                <a:path w="560" h="573" extrusionOk="0">
                  <a:moveTo>
                    <a:pt x="0" y="1"/>
                  </a:moveTo>
                  <a:lnTo>
                    <a:pt x="0" y="572"/>
                  </a:lnTo>
                  <a:lnTo>
                    <a:pt x="560" y="572"/>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9"/>
            <p:cNvSpPr/>
            <p:nvPr/>
          </p:nvSpPr>
          <p:spPr>
            <a:xfrm>
              <a:off x="6448425" y="3007950"/>
              <a:ext cx="14000" cy="14300"/>
            </a:xfrm>
            <a:custGeom>
              <a:avLst/>
              <a:gdLst/>
              <a:ahLst/>
              <a:cxnLst/>
              <a:rect l="l" t="t" r="r" b="b"/>
              <a:pathLst>
                <a:path w="560" h="572" extrusionOk="0">
                  <a:moveTo>
                    <a:pt x="0" y="0"/>
                  </a:moveTo>
                  <a:lnTo>
                    <a:pt x="0" y="572"/>
                  </a:lnTo>
                  <a:lnTo>
                    <a:pt x="560" y="572"/>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9"/>
            <p:cNvSpPr/>
            <p:nvPr/>
          </p:nvSpPr>
          <p:spPr>
            <a:xfrm>
              <a:off x="6414475" y="2751350"/>
              <a:ext cx="14025" cy="14025"/>
            </a:xfrm>
            <a:custGeom>
              <a:avLst/>
              <a:gdLst/>
              <a:ahLst/>
              <a:cxnLst/>
              <a:rect l="l" t="t" r="r" b="b"/>
              <a:pathLst>
                <a:path w="561" h="561" extrusionOk="0">
                  <a:moveTo>
                    <a:pt x="1" y="1"/>
                  </a:moveTo>
                  <a:lnTo>
                    <a:pt x="1" y="561"/>
                  </a:lnTo>
                  <a:lnTo>
                    <a:pt x="560" y="561"/>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9"/>
            <p:cNvSpPr/>
            <p:nvPr/>
          </p:nvSpPr>
          <p:spPr>
            <a:xfrm>
              <a:off x="6019500" y="2681400"/>
              <a:ext cx="14000" cy="14025"/>
            </a:xfrm>
            <a:custGeom>
              <a:avLst/>
              <a:gdLst/>
              <a:ahLst/>
              <a:cxnLst/>
              <a:rect l="l" t="t" r="r" b="b"/>
              <a:pathLst>
                <a:path w="560" h="561" extrusionOk="0">
                  <a:moveTo>
                    <a:pt x="0" y="1"/>
                  </a:moveTo>
                  <a:lnTo>
                    <a:pt x="0" y="561"/>
                  </a:lnTo>
                  <a:lnTo>
                    <a:pt x="560" y="561"/>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9"/>
            <p:cNvSpPr/>
            <p:nvPr/>
          </p:nvSpPr>
          <p:spPr>
            <a:xfrm>
              <a:off x="6064425" y="2762075"/>
              <a:ext cx="14025" cy="14025"/>
            </a:xfrm>
            <a:custGeom>
              <a:avLst/>
              <a:gdLst/>
              <a:ahLst/>
              <a:cxnLst/>
              <a:rect l="l" t="t" r="r" b="b"/>
              <a:pathLst>
                <a:path w="561" h="561" extrusionOk="0">
                  <a:moveTo>
                    <a:pt x="1" y="1"/>
                  </a:moveTo>
                  <a:lnTo>
                    <a:pt x="1" y="560"/>
                  </a:lnTo>
                  <a:lnTo>
                    <a:pt x="561" y="560"/>
                  </a:lnTo>
                  <a:lnTo>
                    <a:pt x="5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9"/>
            <p:cNvSpPr/>
            <p:nvPr/>
          </p:nvSpPr>
          <p:spPr>
            <a:xfrm>
              <a:off x="6387400" y="2653425"/>
              <a:ext cx="14000" cy="14325"/>
            </a:xfrm>
            <a:custGeom>
              <a:avLst/>
              <a:gdLst/>
              <a:ahLst/>
              <a:cxnLst/>
              <a:rect l="l" t="t" r="r" b="b"/>
              <a:pathLst>
                <a:path w="560" h="573" extrusionOk="0">
                  <a:moveTo>
                    <a:pt x="0" y="1"/>
                  </a:moveTo>
                  <a:lnTo>
                    <a:pt x="0" y="572"/>
                  </a:lnTo>
                  <a:lnTo>
                    <a:pt x="560" y="572"/>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9"/>
            <p:cNvSpPr/>
            <p:nvPr/>
          </p:nvSpPr>
          <p:spPr>
            <a:xfrm>
              <a:off x="6265650" y="2625150"/>
              <a:ext cx="29500" cy="125050"/>
            </a:xfrm>
            <a:custGeom>
              <a:avLst/>
              <a:gdLst/>
              <a:ahLst/>
              <a:cxnLst/>
              <a:rect l="l" t="t" r="r" b="b"/>
              <a:pathLst>
                <a:path w="1180" h="5002" extrusionOk="0">
                  <a:moveTo>
                    <a:pt x="608" y="1"/>
                  </a:moveTo>
                  <a:cubicBezTo>
                    <a:pt x="608" y="334"/>
                    <a:pt x="513" y="477"/>
                    <a:pt x="358" y="667"/>
                  </a:cubicBezTo>
                  <a:cubicBezTo>
                    <a:pt x="191" y="894"/>
                    <a:pt x="1" y="1168"/>
                    <a:pt x="1" y="1668"/>
                  </a:cubicBezTo>
                  <a:cubicBezTo>
                    <a:pt x="1" y="2180"/>
                    <a:pt x="191" y="2441"/>
                    <a:pt x="358" y="2668"/>
                  </a:cubicBezTo>
                  <a:cubicBezTo>
                    <a:pt x="489" y="2858"/>
                    <a:pt x="608" y="3013"/>
                    <a:pt x="608" y="3334"/>
                  </a:cubicBezTo>
                  <a:cubicBezTo>
                    <a:pt x="608" y="3668"/>
                    <a:pt x="513" y="3811"/>
                    <a:pt x="358" y="4001"/>
                  </a:cubicBezTo>
                  <a:cubicBezTo>
                    <a:pt x="191" y="4227"/>
                    <a:pt x="1" y="4501"/>
                    <a:pt x="1" y="5001"/>
                  </a:cubicBezTo>
                  <a:lnTo>
                    <a:pt x="572" y="5001"/>
                  </a:lnTo>
                  <a:cubicBezTo>
                    <a:pt x="572" y="4680"/>
                    <a:pt x="667" y="4525"/>
                    <a:pt x="822" y="4335"/>
                  </a:cubicBezTo>
                  <a:cubicBezTo>
                    <a:pt x="989" y="4108"/>
                    <a:pt x="1179" y="3834"/>
                    <a:pt x="1179" y="3334"/>
                  </a:cubicBezTo>
                  <a:cubicBezTo>
                    <a:pt x="1179" y="2834"/>
                    <a:pt x="989" y="2561"/>
                    <a:pt x="822" y="2334"/>
                  </a:cubicBezTo>
                  <a:cubicBezTo>
                    <a:pt x="691" y="2144"/>
                    <a:pt x="572" y="2001"/>
                    <a:pt x="572" y="1668"/>
                  </a:cubicBezTo>
                  <a:cubicBezTo>
                    <a:pt x="572" y="1346"/>
                    <a:pt x="667" y="1191"/>
                    <a:pt x="822" y="1001"/>
                  </a:cubicBezTo>
                  <a:cubicBezTo>
                    <a:pt x="989" y="775"/>
                    <a:pt x="1179" y="513"/>
                    <a:pt x="1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9"/>
            <p:cNvSpPr/>
            <p:nvPr/>
          </p:nvSpPr>
          <p:spPr>
            <a:xfrm>
              <a:off x="6133500" y="2625150"/>
              <a:ext cx="29475" cy="125050"/>
            </a:xfrm>
            <a:custGeom>
              <a:avLst/>
              <a:gdLst/>
              <a:ahLst/>
              <a:cxnLst/>
              <a:rect l="l" t="t" r="r" b="b"/>
              <a:pathLst>
                <a:path w="1179" h="5002" extrusionOk="0">
                  <a:moveTo>
                    <a:pt x="619" y="1"/>
                  </a:moveTo>
                  <a:cubicBezTo>
                    <a:pt x="619" y="334"/>
                    <a:pt x="512" y="477"/>
                    <a:pt x="357" y="667"/>
                  </a:cubicBezTo>
                  <a:cubicBezTo>
                    <a:pt x="203" y="894"/>
                    <a:pt x="0" y="1168"/>
                    <a:pt x="0" y="1668"/>
                  </a:cubicBezTo>
                  <a:cubicBezTo>
                    <a:pt x="0" y="2180"/>
                    <a:pt x="203" y="2441"/>
                    <a:pt x="357" y="2668"/>
                  </a:cubicBezTo>
                  <a:cubicBezTo>
                    <a:pt x="500" y="2858"/>
                    <a:pt x="619" y="3013"/>
                    <a:pt x="619" y="3334"/>
                  </a:cubicBezTo>
                  <a:cubicBezTo>
                    <a:pt x="619" y="3668"/>
                    <a:pt x="512" y="3811"/>
                    <a:pt x="357" y="4001"/>
                  </a:cubicBezTo>
                  <a:cubicBezTo>
                    <a:pt x="203" y="4227"/>
                    <a:pt x="0" y="4501"/>
                    <a:pt x="0" y="5001"/>
                  </a:cubicBezTo>
                  <a:lnTo>
                    <a:pt x="572" y="5001"/>
                  </a:lnTo>
                  <a:cubicBezTo>
                    <a:pt x="572" y="4680"/>
                    <a:pt x="679" y="4525"/>
                    <a:pt x="822" y="4335"/>
                  </a:cubicBezTo>
                  <a:cubicBezTo>
                    <a:pt x="988" y="4108"/>
                    <a:pt x="1179" y="3834"/>
                    <a:pt x="1179" y="3334"/>
                  </a:cubicBezTo>
                  <a:cubicBezTo>
                    <a:pt x="1179" y="2834"/>
                    <a:pt x="988" y="2561"/>
                    <a:pt x="822" y="2334"/>
                  </a:cubicBezTo>
                  <a:cubicBezTo>
                    <a:pt x="679" y="2144"/>
                    <a:pt x="572" y="2001"/>
                    <a:pt x="572" y="1668"/>
                  </a:cubicBezTo>
                  <a:cubicBezTo>
                    <a:pt x="572" y="1346"/>
                    <a:pt x="679" y="1191"/>
                    <a:pt x="822" y="1001"/>
                  </a:cubicBezTo>
                  <a:cubicBezTo>
                    <a:pt x="988" y="775"/>
                    <a:pt x="1179" y="513"/>
                    <a:pt x="1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9"/>
            <p:cNvSpPr/>
            <p:nvPr/>
          </p:nvSpPr>
          <p:spPr>
            <a:xfrm>
              <a:off x="6221000" y="2636175"/>
              <a:ext cx="28300" cy="91400"/>
            </a:xfrm>
            <a:custGeom>
              <a:avLst/>
              <a:gdLst/>
              <a:ahLst/>
              <a:cxnLst/>
              <a:rect l="l" t="t" r="r" b="b"/>
              <a:pathLst>
                <a:path w="1132" h="3656" extrusionOk="0">
                  <a:moveTo>
                    <a:pt x="453" y="0"/>
                  </a:moveTo>
                  <a:cubicBezTo>
                    <a:pt x="1" y="441"/>
                    <a:pt x="1" y="1012"/>
                    <a:pt x="13" y="1108"/>
                  </a:cubicBezTo>
                  <a:cubicBezTo>
                    <a:pt x="13" y="1584"/>
                    <a:pt x="191" y="1834"/>
                    <a:pt x="346" y="2048"/>
                  </a:cubicBezTo>
                  <a:cubicBezTo>
                    <a:pt x="477" y="2227"/>
                    <a:pt x="572" y="2358"/>
                    <a:pt x="572" y="2655"/>
                  </a:cubicBezTo>
                  <a:cubicBezTo>
                    <a:pt x="572" y="2953"/>
                    <a:pt x="477" y="3084"/>
                    <a:pt x="346" y="3263"/>
                  </a:cubicBezTo>
                  <a:cubicBezTo>
                    <a:pt x="334" y="3286"/>
                    <a:pt x="310" y="3310"/>
                    <a:pt x="298" y="3322"/>
                  </a:cubicBezTo>
                  <a:lnTo>
                    <a:pt x="763" y="3655"/>
                  </a:lnTo>
                  <a:cubicBezTo>
                    <a:pt x="775" y="3632"/>
                    <a:pt x="786" y="3608"/>
                    <a:pt x="810" y="3596"/>
                  </a:cubicBezTo>
                  <a:cubicBezTo>
                    <a:pt x="953" y="3382"/>
                    <a:pt x="1132" y="3132"/>
                    <a:pt x="1132" y="2655"/>
                  </a:cubicBezTo>
                  <a:cubicBezTo>
                    <a:pt x="1120" y="2167"/>
                    <a:pt x="941" y="1917"/>
                    <a:pt x="786" y="1703"/>
                  </a:cubicBezTo>
                  <a:cubicBezTo>
                    <a:pt x="655" y="1524"/>
                    <a:pt x="572" y="1393"/>
                    <a:pt x="572" y="1096"/>
                  </a:cubicBezTo>
                  <a:lnTo>
                    <a:pt x="572" y="1072"/>
                  </a:lnTo>
                  <a:cubicBezTo>
                    <a:pt x="572" y="1072"/>
                    <a:pt x="548" y="691"/>
                    <a:pt x="834" y="405"/>
                  </a:cubicBezTo>
                  <a:lnTo>
                    <a:pt x="45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9"/>
            <p:cNvSpPr/>
            <p:nvPr/>
          </p:nvSpPr>
          <p:spPr>
            <a:xfrm>
              <a:off x="6176650" y="2640050"/>
              <a:ext cx="29800" cy="96750"/>
            </a:xfrm>
            <a:custGeom>
              <a:avLst/>
              <a:gdLst/>
              <a:ahLst/>
              <a:cxnLst/>
              <a:rect l="l" t="t" r="r" b="b"/>
              <a:pathLst>
                <a:path w="1192" h="3870" extrusionOk="0">
                  <a:moveTo>
                    <a:pt x="405" y="0"/>
                  </a:moveTo>
                  <a:cubicBezTo>
                    <a:pt x="394" y="12"/>
                    <a:pt x="382" y="48"/>
                    <a:pt x="358" y="60"/>
                  </a:cubicBezTo>
                  <a:cubicBezTo>
                    <a:pt x="203" y="286"/>
                    <a:pt x="1" y="548"/>
                    <a:pt x="1" y="1060"/>
                  </a:cubicBezTo>
                  <a:cubicBezTo>
                    <a:pt x="1" y="1560"/>
                    <a:pt x="203" y="1834"/>
                    <a:pt x="358" y="2048"/>
                  </a:cubicBezTo>
                  <a:cubicBezTo>
                    <a:pt x="501" y="2250"/>
                    <a:pt x="620" y="2393"/>
                    <a:pt x="620" y="2727"/>
                  </a:cubicBezTo>
                  <a:lnTo>
                    <a:pt x="620" y="2738"/>
                  </a:lnTo>
                  <a:cubicBezTo>
                    <a:pt x="620" y="2738"/>
                    <a:pt x="632" y="3167"/>
                    <a:pt x="322" y="3465"/>
                  </a:cubicBezTo>
                  <a:lnTo>
                    <a:pt x="703" y="3870"/>
                  </a:lnTo>
                  <a:cubicBezTo>
                    <a:pt x="1191" y="3441"/>
                    <a:pt x="1191" y="2834"/>
                    <a:pt x="1179" y="2727"/>
                  </a:cubicBezTo>
                  <a:cubicBezTo>
                    <a:pt x="1179" y="2215"/>
                    <a:pt x="989" y="1953"/>
                    <a:pt x="822" y="1738"/>
                  </a:cubicBezTo>
                  <a:cubicBezTo>
                    <a:pt x="691" y="1548"/>
                    <a:pt x="572" y="1405"/>
                    <a:pt x="572" y="1072"/>
                  </a:cubicBezTo>
                  <a:cubicBezTo>
                    <a:pt x="572" y="750"/>
                    <a:pt x="679" y="595"/>
                    <a:pt x="822" y="405"/>
                  </a:cubicBezTo>
                  <a:cubicBezTo>
                    <a:pt x="834" y="369"/>
                    <a:pt x="858" y="357"/>
                    <a:pt x="870" y="333"/>
                  </a:cubicBezTo>
                  <a:lnTo>
                    <a:pt x="4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9"/>
            <p:cNvSpPr/>
            <p:nvPr/>
          </p:nvSpPr>
          <p:spPr>
            <a:xfrm>
              <a:off x="6302275" y="2636775"/>
              <a:ext cx="29775" cy="97050"/>
            </a:xfrm>
            <a:custGeom>
              <a:avLst/>
              <a:gdLst/>
              <a:ahLst/>
              <a:cxnLst/>
              <a:rect l="l" t="t" r="r" b="b"/>
              <a:pathLst>
                <a:path w="1191" h="3882" extrusionOk="0">
                  <a:moveTo>
                    <a:pt x="476" y="0"/>
                  </a:moveTo>
                  <a:cubicBezTo>
                    <a:pt x="0" y="464"/>
                    <a:pt x="12" y="1072"/>
                    <a:pt x="12" y="1155"/>
                  </a:cubicBezTo>
                  <a:cubicBezTo>
                    <a:pt x="12" y="1667"/>
                    <a:pt x="202" y="1929"/>
                    <a:pt x="369" y="2143"/>
                  </a:cubicBezTo>
                  <a:cubicBezTo>
                    <a:pt x="500" y="2334"/>
                    <a:pt x="619" y="2488"/>
                    <a:pt x="619" y="2810"/>
                  </a:cubicBezTo>
                  <a:cubicBezTo>
                    <a:pt x="619" y="3143"/>
                    <a:pt x="512" y="3286"/>
                    <a:pt x="369" y="3477"/>
                  </a:cubicBezTo>
                  <a:cubicBezTo>
                    <a:pt x="357" y="3512"/>
                    <a:pt x="333" y="3524"/>
                    <a:pt x="322" y="3560"/>
                  </a:cubicBezTo>
                  <a:lnTo>
                    <a:pt x="786" y="3881"/>
                  </a:lnTo>
                  <a:cubicBezTo>
                    <a:pt x="798" y="3870"/>
                    <a:pt x="810" y="3834"/>
                    <a:pt x="833" y="3822"/>
                  </a:cubicBezTo>
                  <a:cubicBezTo>
                    <a:pt x="988" y="3596"/>
                    <a:pt x="1191" y="3334"/>
                    <a:pt x="1191" y="2822"/>
                  </a:cubicBezTo>
                  <a:cubicBezTo>
                    <a:pt x="1167" y="2310"/>
                    <a:pt x="976" y="2036"/>
                    <a:pt x="810" y="1810"/>
                  </a:cubicBezTo>
                  <a:cubicBezTo>
                    <a:pt x="679" y="1619"/>
                    <a:pt x="560" y="1476"/>
                    <a:pt x="560" y="1143"/>
                  </a:cubicBezTo>
                  <a:lnTo>
                    <a:pt x="560" y="1131"/>
                  </a:lnTo>
                  <a:cubicBezTo>
                    <a:pt x="560" y="1131"/>
                    <a:pt x="548" y="703"/>
                    <a:pt x="857" y="405"/>
                  </a:cubicBezTo>
                  <a:lnTo>
                    <a:pt x="47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9"/>
            <p:cNvSpPr/>
            <p:nvPr/>
          </p:nvSpPr>
          <p:spPr>
            <a:xfrm>
              <a:off x="6180225" y="2921925"/>
              <a:ext cx="103300" cy="103600"/>
            </a:xfrm>
            <a:custGeom>
              <a:avLst/>
              <a:gdLst/>
              <a:ahLst/>
              <a:cxnLst/>
              <a:rect l="l" t="t" r="r" b="b"/>
              <a:pathLst>
                <a:path w="4132" h="4144" extrusionOk="0">
                  <a:moveTo>
                    <a:pt x="2060" y="572"/>
                  </a:moveTo>
                  <a:cubicBezTo>
                    <a:pt x="2894" y="572"/>
                    <a:pt x="3572" y="1238"/>
                    <a:pt x="3572" y="2072"/>
                  </a:cubicBezTo>
                  <a:cubicBezTo>
                    <a:pt x="3572" y="2893"/>
                    <a:pt x="2894" y="3572"/>
                    <a:pt x="2060" y="3572"/>
                  </a:cubicBezTo>
                  <a:cubicBezTo>
                    <a:pt x="1227" y="3572"/>
                    <a:pt x="560" y="2905"/>
                    <a:pt x="560" y="2072"/>
                  </a:cubicBezTo>
                  <a:cubicBezTo>
                    <a:pt x="560" y="1238"/>
                    <a:pt x="1227" y="572"/>
                    <a:pt x="2060" y="572"/>
                  </a:cubicBezTo>
                  <a:close/>
                  <a:moveTo>
                    <a:pt x="2060" y="0"/>
                  </a:moveTo>
                  <a:cubicBezTo>
                    <a:pt x="929" y="0"/>
                    <a:pt x="0" y="929"/>
                    <a:pt x="0" y="2072"/>
                  </a:cubicBezTo>
                  <a:cubicBezTo>
                    <a:pt x="0" y="3203"/>
                    <a:pt x="917" y="4144"/>
                    <a:pt x="2060" y="4144"/>
                  </a:cubicBezTo>
                  <a:cubicBezTo>
                    <a:pt x="3191" y="4144"/>
                    <a:pt x="4132" y="3215"/>
                    <a:pt x="4132" y="2072"/>
                  </a:cubicBezTo>
                  <a:cubicBezTo>
                    <a:pt x="4132" y="929"/>
                    <a:pt x="3215" y="0"/>
                    <a:pt x="20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9"/>
            <p:cNvSpPr/>
            <p:nvPr/>
          </p:nvSpPr>
          <p:spPr>
            <a:xfrm>
              <a:off x="6071575" y="2955550"/>
              <a:ext cx="92300" cy="83975"/>
            </a:xfrm>
            <a:custGeom>
              <a:avLst/>
              <a:gdLst/>
              <a:ahLst/>
              <a:cxnLst/>
              <a:rect l="l" t="t" r="r" b="b"/>
              <a:pathLst>
                <a:path w="3692" h="3359" extrusionOk="0">
                  <a:moveTo>
                    <a:pt x="489" y="1"/>
                  </a:moveTo>
                  <a:lnTo>
                    <a:pt x="1" y="286"/>
                  </a:lnTo>
                  <a:cubicBezTo>
                    <a:pt x="608" y="1322"/>
                    <a:pt x="1465" y="2215"/>
                    <a:pt x="2501" y="2858"/>
                  </a:cubicBezTo>
                  <a:cubicBezTo>
                    <a:pt x="2811" y="3049"/>
                    <a:pt x="3120" y="3215"/>
                    <a:pt x="3465" y="3358"/>
                  </a:cubicBezTo>
                  <a:lnTo>
                    <a:pt x="3692" y="2846"/>
                  </a:lnTo>
                  <a:cubicBezTo>
                    <a:pt x="3370" y="2727"/>
                    <a:pt x="3073" y="2560"/>
                    <a:pt x="2799" y="2382"/>
                  </a:cubicBezTo>
                  <a:cubicBezTo>
                    <a:pt x="1834" y="1787"/>
                    <a:pt x="1037" y="965"/>
                    <a:pt x="4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9"/>
            <p:cNvSpPr/>
            <p:nvPr/>
          </p:nvSpPr>
          <p:spPr>
            <a:xfrm>
              <a:off x="6054625" y="2920725"/>
              <a:ext cx="22925" cy="29800"/>
            </a:xfrm>
            <a:custGeom>
              <a:avLst/>
              <a:gdLst/>
              <a:ahLst/>
              <a:cxnLst/>
              <a:rect l="l" t="t" r="r" b="b"/>
              <a:pathLst>
                <a:path w="917" h="1192" extrusionOk="0">
                  <a:moveTo>
                    <a:pt x="536" y="1"/>
                  </a:moveTo>
                  <a:lnTo>
                    <a:pt x="0" y="155"/>
                  </a:lnTo>
                  <a:cubicBezTo>
                    <a:pt x="107" y="513"/>
                    <a:pt x="262" y="858"/>
                    <a:pt x="405" y="1191"/>
                  </a:cubicBezTo>
                  <a:lnTo>
                    <a:pt x="917" y="929"/>
                  </a:lnTo>
                  <a:cubicBezTo>
                    <a:pt x="774" y="632"/>
                    <a:pt x="643" y="322"/>
                    <a:pt x="5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6" name="Google Shape;11896;p79"/>
          <p:cNvGrpSpPr/>
          <p:nvPr/>
        </p:nvGrpSpPr>
        <p:grpSpPr>
          <a:xfrm>
            <a:off x="5422209" y="2625187"/>
            <a:ext cx="517100" cy="516102"/>
            <a:chOff x="4742850" y="2626050"/>
            <a:chExt cx="466150" cy="465250"/>
          </a:xfrm>
        </p:grpSpPr>
        <p:sp>
          <p:nvSpPr>
            <p:cNvPr id="11897" name="Google Shape;11897;p79"/>
            <p:cNvSpPr/>
            <p:nvPr/>
          </p:nvSpPr>
          <p:spPr>
            <a:xfrm>
              <a:off x="5043775" y="2626050"/>
              <a:ext cx="14000" cy="14300"/>
            </a:xfrm>
            <a:custGeom>
              <a:avLst/>
              <a:gdLst/>
              <a:ahLst/>
              <a:cxnLst/>
              <a:rect l="l" t="t" r="r" b="b"/>
              <a:pathLst>
                <a:path w="560" h="572" extrusionOk="0">
                  <a:moveTo>
                    <a:pt x="0" y="0"/>
                  </a:moveTo>
                  <a:lnTo>
                    <a:pt x="0" y="572"/>
                  </a:lnTo>
                  <a:lnTo>
                    <a:pt x="560" y="572"/>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9"/>
            <p:cNvSpPr/>
            <p:nvPr/>
          </p:nvSpPr>
          <p:spPr>
            <a:xfrm>
              <a:off x="4742850" y="2776075"/>
              <a:ext cx="14300" cy="14300"/>
            </a:xfrm>
            <a:custGeom>
              <a:avLst/>
              <a:gdLst/>
              <a:ahLst/>
              <a:cxnLst/>
              <a:rect l="l" t="t" r="r" b="b"/>
              <a:pathLst>
                <a:path w="572" h="572" extrusionOk="0">
                  <a:moveTo>
                    <a:pt x="0" y="0"/>
                  </a:moveTo>
                  <a:lnTo>
                    <a:pt x="0"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9"/>
            <p:cNvSpPr/>
            <p:nvPr/>
          </p:nvSpPr>
          <p:spPr>
            <a:xfrm>
              <a:off x="5194375" y="2951375"/>
              <a:ext cx="14625" cy="14325"/>
            </a:xfrm>
            <a:custGeom>
              <a:avLst/>
              <a:gdLst/>
              <a:ahLst/>
              <a:cxnLst/>
              <a:rect l="l" t="t" r="r" b="b"/>
              <a:pathLst>
                <a:path w="585" h="573" extrusionOk="0">
                  <a:moveTo>
                    <a:pt x="1" y="1"/>
                  </a:moveTo>
                  <a:lnTo>
                    <a:pt x="1" y="572"/>
                  </a:lnTo>
                  <a:lnTo>
                    <a:pt x="584" y="572"/>
                  </a:lnTo>
                  <a:lnTo>
                    <a:pt x="5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9"/>
            <p:cNvSpPr/>
            <p:nvPr/>
          </p:nvSpPr>
          <p:spPr>
            <a:xfrm>
              <a:off x="4832150" y="3077000"/>
              <a:ext cx="14000" cy="14300"/>
            </a:xfrm>
            <a:custGeom>
              <a:avLst/>
              <a:gdLst/>
              <a:ahLst/>
              <a:cxnLst/>
              <a:rect l="l" t="t" r="r" b="b"/>
              <a:pathLst>
                <a:path w="560" h="572" extrusionOk="0">
                  <a:moveTo>
                    <a:pt x="0" y="0"/>
                  </a:moveTo>
                  <a:lnTo>
                    <a:pt x="0" y="572"/>
                  </a:lnTo>
                  <a:lnTo>
                    <a:pt x="560" y="572"/>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9"/>
            <p:cNvSpPr/>
            <p:nvPr/>
          </p:nvSpPr>
          <p:spPr>
            <a:xfrm>
              <a:off x="5104500" y="3057950"/>
              <a:ext cx="14000" cy="14300"/>
            </a:xfrm>
            <a:custGeom>
              <a:avLst/>
              <a:gdLst/>
              <a:ahLst/>
              <a:cxnLst/>
              <a:rect l="l" t="t" r="r" b="b"/>
              <a:pathLst>
                <a:path w="560" h="572" extrusionOk="0">
                  <a:moveTo>
                    <a:pt x="0" y="0"/>
                  </a:moveTo>
                  <a:lnTo>
                    <a:pt x="0" y="572"/>
                  </a:lnTo>
                  <a:lnTo>
                    <a:pt x="560" y="572"/>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9"/>
            <p:cNvSpPr/>
            <p:nvPr/>
          </p:nvSpPr>
          <p:spPr>
            <a:xfrm>
              <a:off x="4766950" y="2655225"/>
              <a:ext cx="418525" cy="407500"/>
            </a:xfrm>
            <a:custGeom>
              <a:avLst/>
              <a:gdLst/>
              <a:ahLst/>
              <a:cxnLst/>
              <a:rect l="l" t="t" r="r" b="b"/>
              <a:pathLst>
                <a:path w="16741" h="16300" extrusionOk="0">
                  <a:moveTo>
                    <a:pt x="13562" y="572"/>
                  </a:moveTo>
                  <a:cubicBezTo>
                    <a:pt x="14955" y="572"/>
                    <a:pt x="16086" y="1703"/>
                    <a:pt x="16086" y="3096"/>
                  </a:cubicBezTo>
                  <a:cubicBezTo>
                    <a:pt x="16086" y="3715"/>
                    <a:pt x="15872" y="4310"/>
                    <a:pt x="15467" y="4751"/>
                  </a:cubicBezTo>
                  <a:cubicBezTo>
                    <a:pt x="15455" y="4739"/>
                    <a:pt x="15455" y="4715"/>
                    <a:pt x="15431" y="4703"/>
                  </a:cubicBezTo>
                  <a:cubicBezTo>
                    <a:pt x="15419" y="4679"/>
                    <a:pt x="15407" y="4667"/>
                    <a:pt x="15395" y="4632"/>
                  </a:cubicBezTo>
                  <a:cubicBezTo>
                    <a:pt x="15360" y="4584"/>
                    <a:pt x="15348" y="4560"/>
                    <a:pt x="15312" y="4525"/>
                  </a:cubicBezTo>
                  <a:cubicBezTo>
                    <a:pt x="15300" y="4501"/>
                    <a:pt x="15288" y="4489"/>
                    <a:pt x="15276" y="4453"/>
                  </a:cubicBezTo>
                  <a:cubicBezTo>
                    <a:pt x="15241" y="4406"/>
                    <a:pt x="15217" y="4382"/>
                    <a:pt x="15193" y="4334"/>
                  </a:cubicBezTo>
                  <a:cubicBezTo>
                    <a:pt x="15181" y="4322"/>
                    <a:pt x="15169" y="4286"/>
                    <a:pt x="15157" y="4275"/>
                  </a:cubicBezTo>
                  <a:cubicBezTo>
                    <a:pt x="15122" y="4227"/>
                    <a:pt x="15074" y="4167"/>
                    <a:pt x="15050" y="4132"/>
                  </a:cubicBezTo>
                  <a:lnTo>
                    <a:pt x="15038" y="4108"/>
                  </a:lnTo>
                  <a:cubicBezTo>
                    <a:pt x="14991" y="4048"/>
                    <a:pt x="14943" y="4013"/>
                    <a:pt x="14895" y="3953"/>
                  </a:cubicBezTo>
                  <a:lnTo>
                    <a:pt x="14860" y="3905"/>
                  </a:lnTo>
                  <a:cubicBezTo>
                    <a:pt x="14824" y="3870"/>
                    <a:pt x="14800" y="3834"/>
                    <a:pt x="14764" y="3798"/>
                  </a:cubicBezTo>
                  <a:cubicBezTo>
                    <a:pt x="14752" y="3786"/>
                    <a:pt x="14741" y="3751"/>
                    <a:pt x="14717" y="3739"/>
                  </a:cubicBezTo>
                  <a:lnTo>
                    <a:pt x="14633" y="3655"/>
                  </a:lnTo>
                  <a:cubicBezTo>
                    <a:pt x="14621" y="3632"/>
                    <a:pt x="14598" y="3608"/>
                    <a:pt x="14586" y="3596"/>
                  </a:cubicBezTo>
                  <a:lnTo>
                    <a:pt x="14502" y="3501"/>
                  </a:lnTo>
                  <a:cubicBezTo>
                    <a:pt x="14479" y="3489"/>
                    <a:pt x="14467" y="3477"/>
                    <a:pt x="14455" y="3441"/>
                  </a:cubicBezTo>
                  <a:lnTo>
                    <a:pt x="14360" y="3358"/>
                  </a:lnTo>
                  <a:lnTo>
                    <a:pt x="14324" y="3310"/>
                  </a:lnTo>
                  <a:cubicBezTo>
                    <a:pt x="14276" y="3263"/>
                    <a:pt x="14229" y="3239"/>
                    <a:pt x="14205" y="3191"/>
                  </a:cubicBezTo>
                  <a:lnTo>
                    <a:pt x="14181" y="3179"/>
                  </a:lnTo>
                  <a:lnTo>
                    <a:pt x="14050" y="3036"/>
                  </a:lnTo>
                  <a:lnTo>
                    <a:pt x="14002" y="3001"/>
                  </a:lnTo>
                  <a:cubicBezTo>
                    <a:pt x="13979" y="2965"/>
                    <a:pt x="13943" y="2941"/>
                    <a:pt x="13907" y="2905"/>
                  </a:cubicBezTo>
                  <a:cubicBezTo>
                    <a:pt x="13883" y="2893"/>
                    <a:pt x="13871" y="2882"/>
                    <a:pt x="13848" y="2858"/>
                  </a:cubicBezTo>
                  <a:cubicBezTo>
                    <a:pt x="13812" y="2834"/>
                    <a:pt x="13788" y="2822"/>
                    <a:pt x="13752" y="2786"/>
                  </a:cubicBezTo>
                  <a:cubicBezTo>
                    <a:pt x="13740" y="2774"/>
                    <a:pt x="13729" y="2762"/>
                    <a:pt x="13693" y="2739"/>
                  </a:cubicBezTo>
                  <a:cubicBezTo>
                    <a:pt x="13669" y="2715"/>
                    <a:pt x="13633" y="2703"/>
                    <a:pt x="13609" y="2667"/>
                  </a:cubicBezTo>
                  <a:cubicBezTo>
                    <a:pt x="13586" y="2655"/>
                    <a:pt x="13574" y="2643"/>
                    <a:pt x="13550" y="2620"/>
                  </a:cubicBezTo>
                  <a:cubicBezTo>
                    <a:pt x="13514" y="2596"/>
                    <a:pt x="13490" y="2584"/>
                    <a:pt x="13455" y="2548"/>
                  </a:cubicBezTo>
                  <a:cubicBezTo>
                    <a:pt x="13443" y="2536"/>
                    <a:pt x="13431" y="2524"/>
                    <a:pt x="13407" y="2524"/>
                  </a:cubicBezTo>
                  <a:lnTo>
                    <a:pt x="13276" y="2429"/>
                  </a:lnTo>
                  <a:cubicBezTo>
                    <a:pt x="13276" y="2429"/>
                    <a:pt x="13264" y="2429"/>
                    <a:pt x="13264" y="2417"/>
                  </a:cubicBezTo>
                  <a:cubicBezTo>
                    <a:pt x="13217" y="2381"/>
                    <a:pt x="13169" y="2358"/>
                    <a:pt x="13133" y="2310"/>
                  </a:cubicBezTo>
                  <a:cubicBezTo>
                    <a:pt x="13109" y="2298"/>
                    <a:pt x="13097" y="2298"/>
                    <a:pt x="13086" y="2286"/>
                  </a:cubicBezTo>
                  <a:cubicBezTo>
                    <a:pt x="13050" y="2262"/>
                    <a:pt x="13026" y="2239"/>
                    <a:pt x="12990" y="2227"/>
                  </a:cubicBezTo>
                  <a:cubicBezTo>
                    <a:pt x="12978" y="2203"/>
                    <a:pt x="12967" y="2191"/>
                    <a:pt x="12931" y="2191"/>
                  </a:cubicBezTo>
                  <a:cubicBezTo>
                    <a:pt x="12907" y="2179"/>
                    <a:pt x="12871" y="2143"/>
                    <a:pt x="12847" y="2131"/>
                  </a:cubicBezTo>
                  <a:cubicBezTo>
                    <a:pt x="12836" y="2120"/>
                    <a:pt x="12812" y="2108"/>
                    <a:pt x="12788" y="2108"/>
                  </a:cubicBezTo>
                  <a:cubicBezTo>
                    <a:pt x="12752" y="2084"/>
                    <a:pt x="12728" y="2072"/>
                    <a:pt x="12693" y="2048"/>
                  </a:cubicBezTo>
                  <a:cubicBezTo>
                    <a:pt x="12681" y="2024"/>
                    <a:pt x="12669" y="2024"/>
                    <a:pt x="12633" y="2012"/>
                  </a:cubicBezTo>
                  <a:cubicBezTo>
                    <a:pt x="12609" y="2000"/>
                    <a:pt x="12574" y="1989"/>
                    <a:pt x="12550" y="1953"/>
                  </a:cubicBezTo>
                  <a:cubicBezTo>
                    <a:pt x="12538" y="1941"/>
                    <a:pt x="12514" y="1941"/>
                    <a:pt x="12502" y="1929"/>
                  </a:cubicBezTo>
                  <a:cubicBezTo>
                    <a:pt x="12455" y="1893"/>
                    <a:pt x="12431" y="1881"/>
                    <a:pt x="12383" y="1846"/>
                  </a:cubicBezTo>
                  <a:lnTo>
                    <a:pt x="12371" y="1846"/>
                  </a:lnTo>
                  <a:cubicBezTo>
                    <a:pt x="12324" y="1822"/>
                    <a:pt x="12276" y="1810"/>
                    <a:pt x="12240" y="1774"/>
                  </a:cubicBezTo>
                  <a:cubicBezTo>
                    <a:pt x="12216" y="1762"/>
                    <a:pt x="12205" y="1762"/>
                    <a:pt x="12193" y="1750"/>
                  </a:cubicBezTo>
                  <a:lnTo>
                    <a:pt x="12097" y="1703"/>
                  </a:lnTo>
                  <a:cubicBezTo>
                    <a:pt x="12085" y="1691"/>
                    <a:pt x="12074" y="1691"/>
                    <a:pt x="12062" y="1667"/>
                  </a:cubicBezTo>
                  <a:cubicBezTo>
                    <a:pt x="12026" y="1655"/>
                    <a:pt x="12014" y="1643"/>
                    <a:pt x="11978" y="1631"/>
                  </a:cubicBezTo>
                  <a:cubicBezTo>
                    <a:pt x="11966" y="1608"/>
                    <a:pt x="11954" y="1608"/>
                    <a:pt x="11943" y="1596"/>
                  </a:cubicBezTo>
                  <a:cubicBezTo>
                    <a:pt x="11907" y="1584"/>
                    <a:pt x="11895" y="1572"/>
                    <a:pt x="11859" y="1572"/>
                  </a:cubicBezTo>
                  <a:cubicBezTo>
                    <a:pt x="11847" y="1548"/>
                    <a:pt x="11835" y="1548"/>
                    <a:pt x="11824" y="1536"/>
                  </a:cubicBezTo>
                  <a:cubicBezTo>
                    <a:pt x="11788" y="1524"/>
                    <a:pt x="11776" y="1512"/>
                    <a:pt x="11740" y="1512"/>
                  </a:cubicBezTo>
                  <a:cubicBezTo>
                    <a:pt x="11728" y="1512"/>
                    <a:pt x="11716" y="1489"/>
                    <a:pt x="11704" y="1489"/>
                  </a:cubicBezTo>
                  <a:cubicBezTo>
                    <a:pt x="11669" y="1477"/>
                    <a:pt x="11621" y="1465"/>
                    <a:pt x="11597" y="1453"/>
                  </a:cubicBezTo>
                  <a:cubicBezTo>
                    <a:pt x="12097" y="893"/>
                    <a:pt x="12800" y="572"/>
                    <a:pt x="13562" y="572"/>
                  </a:cubicBezTo>
                  <a:close/>
                  <a:moveTo>
                    <a:pt x="3156" y="572"/>
                  </a:moveTo>
                  <a:cubicBezTo>
                    <a:pt x="3918" y="572"/>
                    <a:pt x="4620" y="893"/>
                    <a:pt x="5096" y="1477"/>
                  </a:cubicBezTo>
                  <a:cubicBezTo>
                    <a:pt x="5061" y="1489"/>
                    <a:pt x="5013" y="1512"/>
                    <a:pt x="4989" y="1524"/>
                  </a:cubicBezTo>
                  <a:cubicBezTo>
                    <a:pt x="4977" y="1524"/>
                    <a:pt x="4954" y="1536"/>
                    <a:pt x="4942" y="1536"/>
                  </a:cubicBezTo>
                  <a:cubicBezTo>
                    <a:pt x="4918" y="1548"/>
                    <a:pt x="4894" y="1572"/>
                    <a:pt x="4870" y="1572"/>
                  </a:cubicBezTo>
                  <a:cubicBezTo>
                    <a:pt x="4858" y="1584"/>
                    <a:pt x="4835" y="1584"/>
                    <a:pt x="4823" y="1596"/>
                  </a:cubicBezTo>
                  <a:cubicBezTo>
                    <a:pt x="4799" y="1608"/>
                    <a:pt x="4775" y="1631"/>
                    <a:pt x="4751" y="1631"/>
                  </a:cubicBezTo>
                  <a:cubicBezTo>
                    <a:pt x="4739" y="1643"/>
                    <a:pt x="4715" y="1643"/>
                    <a:pt x="4704" y="1655"/>
                  </a:cubicBezTo>
                  <a:cubicBezTo>
                    <a:pt x="4680" y="1667"/>
                    <a:pt x="4656" y="1691"/>
                    <a:pt x="4632" y="1703"/>
                  </a:cubicBezTo>
                  <a:cubicBezTo>
                    <a:pt x="4620" y="1715"/>
                    <a:pt x="4596" y="1715"/>
                    <a:pt x="4585" y="1727"/>
                  </a:cubicBezTo>
                  <a:lnTo>
                    <a:pt x="4501" y="1774"/>
                  </a:lnTo>
                  <a:cubicBezTo>
                    <a:pt x="4477" y="1786"/>
                    <a:pt x="4465" y="1786"/>
                    <a:pt x="4454" y="1810"/>
                  </a:cubicBezTo>
                  <a:cubicBezTo>
                    <a:pt x="4406" y="1834"/>
                    <a:pt x="4358" y="1846"/>
                    <a:pt x="4323" y="1881"/>
                  </a:cubicBezTo>
                  <a:lnTo>
                    <a:pt x="4299" y="1881"/>
                  </a:lnTo>
                  <a:cubicBezTo>
                    <a:pt x="4263" y="1905"/>
                    <a:pt x="4227" y="1929"/>
                    <a:pt x="4180" y="1953"/>
                  </a:cubicBezTo>
                  <a:cubicBezTo>
                    <a:pt x="4168" y="1965"/>
                    <a:pt x="4156" y="1965"/>
                    <a:pt x="4144" y="1989"/>
                  </a:cubicBezTo>
                  <a:cubicBezTo>
                    <a:pt x="4108" y="2000"/>
                    <a:pt x="4084" y="2012"/>
                    <a:pt x="4049" y="2036"/>
                  </a:cubicBezTo>
                  <a:cubicBezTo>
                    <a:pt x="4037" y="2060"/>
                    <a:pt x="4025" y="2060"/>
                    <a:pt x="3989" y="2072"/>
                  </a:cubicBezTo>
                  <a:cubicBezTo>
                    <a:pt x="3965" y="2084"/>
                    <a:pt x="3930" y="2096"/>
                    <a:pt x="3906" y="2131"/>
                  </a:cubicBezTo>
                  <a:cubicBezTo>
                    <a:pt x="3882" y="2143"/>
                    <a:pt x="3870" y="2155"/>
                    <a:pt x="3846" y="2155"/>
                  </a:cubicBezTo>
                  <a:cubicBezTo>
                    <a:pt x="3811" y="2179"/>
                    <a:pt x="3787" y="2191"/>
                    <a:pt x="3751" y="2215"/>
                  </a:cubicBezTo>
                  <a:cubicBezTo>
                    <a:pt x="3739" y="2239"/>
                    <a:pt x="3727" y="2251"/>
                    <a:pt x="3692" y="2251"/>
                  </a:cubicBezTo>
                  <a:cubicBezTo>
                    <a:pt x="3668" y="2262"/>
                    <a:pt x="3632" y="2298"/>
                    <a:pt x="3608" y="2310"/>
                  </a:cubicBezTo>
                  <a:cubicBezTo>
                    <a:pt x="3584" y="2322"/>
                    <a:pt x="3572" y="2322"/>
                    <a:pt x="3561" y="2334"/>
                  </a:cubicBezTo>
                  <a:cubicBezTo>
                    <a:pt x="3513" y="2370"/>
                    <a:pt x="3465" y="2393"/>
                    <a:pt x="3430" y="2441"/>
                  </a:cubicBezTo>
                  <a:cubicBezTo>
                    <a:pt x="3430" y="2441"/>
                    <a:pt x="3406" y="2441"/>
                    <a:pt x="3406" y="2453"/>
                  </a:cubicBezTo>
                  <a:lnTo>
                    <a:pt x="3275" y="2548"/>
                  </a:lnTo>
                  <a:cubicBezTo>
                    <a:pt x="3263" y="2560"/>
                    <a:pt x="3251" y="2572"/>
                    <a:pt x="3227" y="2572"/>
                  </a:cubicBezTo>
                  <a:cubicBezTo>
                    <a:pt x="3203" y="2608"/>
                    <a:pt x="3168" y="2620"/>
                    <a:pt x="3144" y="2655"/>
                  </a:cubicBezTo>
                  <a:cubicBezTo>
                    <a:pt x="3132" y="2667"/>
                    <a:pt x="3108" y="2679"/>
                    <a:pt x="3084" y="2691"/>
                  </a:cubicBezTo>
                  <a:cubicBezTo>
                    <a:pt x="3049" y="2727"/>
                    <a:pt x="3025" y="2739"/>
                    <a:pt x="2989" y="2774"/>
                  </a:cubicBezTo>
                  <a:cubicBezTo>
                    <a:pt x="2977" y="2786"/>
                    <a:pt x="2965" y="2798"/>
                    <a:pt x="2930" y="2810"/>
                  </a:cubicBezTo>
                  <a:cubicBezTo>
                    <a:pt x="2906" y="2846"/>
                    <a:pt x="2870" y="2858"/>
                    <a:pt x="2846" y="2893"/>
                  </a:cubicBezTo>
                  <a:cubicBezTo>
                    <a:pt x="2834" y="2905"/>
                    <a:pt x="2810" y="2917"/>
                    <a:pt x="2787" y="2929"/>
                  </a:cubicBezTo>
                  <a:cubicBezTo>
                    <a:pt x="2751" y="2965"/>
                    <a:pt x="2727" y="2989"/>
                    <a:pt x="2680" y="3024"/>
                  </a:cubicBezTo>
                  <a:lnTo>
                    <a:pt x="2632" y="3072"/>
                  </a:lnTo>
                  <a:lnTo>
                    <a:pt x="2501" y="3203"/>
                  </a:lnTo>
                  <a:lnTo>
                    <a:pt x="2489" y="3215"/>
                  </a:lnTo>
                  <a:cubicBezTo>
                    <a:pt x="2441" y="3263"/>
                    <a:pt x="2394" y="3286"/>
                    <a:pt x="2370" y="3334"/>
                  </a:cubicBezTo>
                  <a:lnTo>
                    <a:pt x="2322" y="3382"/>
                  </a:lnTo>
                  <a:lnTo>
                    <a:pt x="2239" y="3477"/>
                  </a:lnTo>
                  <a:cubicBezTo>
                    <a:pt x="2215" y="3489"/>
                    <a:pt x="2203" y="3501"/>
                    <a:pt x="2191" y="3524"/>
                  </a:cubicBezTo>
                  <a:lnTo>
                    <a:pt x="2096" y="3620"/>
                  </a:lnTo>
                  <a:cubicBezTo>
                    <a:pt x="2084" y="3632"/>
                    <a:pt x="2072" y="3667"/>
                    <a:pt x="2060" y="3679"/>
                  </a:cubicBezTo>
                  <a:lnTo>
                    <a:pt x="1965" y="3774"/>
                  </a:lnTo>
                  <a:cubicBezTo>
                    <a:pt x="1953" y="3786"/>
                    <a:pt x="1941" y="3810"/>
                    <a:pt x="1918" y="3822"/>
                  </a:cubicBezTo>
                  <a:cubicBezTo>
                    <a:pt x="1894" y="3858"/>
                    <a:pt x="1858" y="3905"/>
                    <a:pt x="1834" y="3929"/>
                  </a:cubicBezTo>
                  <a:lnTo>
                    <a:pt x="1787" y="3977"/>
                  </a:lnTo>
                  <a:cubicBezTo>
                    <a:pt x="1739" y="4036"/>
                    <a:pt x="1703" y="4084"/>
                    <a:pt x="1656" y="4144"/>
                  </a:cubicBezTo>
                  <a:lnTo>
                    <a:pt x="1644" y="4155"/>
                  </a:lnTo>
                  <a:cubicBezTo>
                    <a:pt x="1608" y="4203"/>
                    <a:pt x="1560" y="4251"/>
                    <a:pt x="1537" y="4310"/>
                  </a:cubicBezTo>
                  <a:cubicBezTo>
                    <a:pt x="1525" y="4322"/>
                    <a:pt x="1501" y="4346"/>
                    <a:pt x="1489" y="4370"/>
                  </a:cubicBezTo>
                  <a:cubicBezTo>
                    <a:pt x="1465" y="4406"/>
                    <a:pt x="1429" y="4441"/>
                    <a:pt x="1417" y="4477"/>
                  </a:cubicBezTo>
                  <a:cubicBezTo>
                    <a:pt x="1406" y="4513"/>
                    <a:pt x="1382" y="4525"/>
                    <a:pt x="1370" y="4560"/>
                  </a:cubicBezTo>
                  <a:cubicBezTo>
                    <a:pt x="1346" y="4584"/>
                    <a:pt x="1322" y="4632"/>
                    <a:pt x="1298" y="4667"/>
                  </a:cubicBezTo>
                  <a:cubicBezTo>
                    <a:pt x="1286" y="4691"/>
                    <a:pt x="1263" y="4703"/>
                    <a:pt x="1251" y="4739"/>
                  </a:cubicBezTo>
                  <a:cubicBezTo>
                    <a:pt x="1239" y="4751"/>
                    <a:pt x="1239" y="4763"/>
                    <a:pt x="1227" y="4775"/>
                  </a:cubicBezTo>
                  <a:cubicBezTo>
                    <a:pt x="846" y="4286"/>
                    <a:pt x="632" y="3715"/>
                    <a:pt x="632" y="3096"/>
                  </a:cubicBezTo>
                  <a:cubicBezTo>
                    <a:pt x="632" y="1703"/>
                    <a:pt x="1763" y="572"/>
                    <a:pt x="3156" y="572"/>
                  </a:cubicBezTo>
                  <a:close/>
                  <a:moveTo>
                    <a:pt x="8478" y="1286"/>
                  </a:moveTo>
                  <a:cubicBezTo>
                    <a:pt x="9228" y="1286"/>
                    <a:pt x="10180" y="1489"/>
                    <a:pt x="11073" y="1870"/>
                  </a:cubicBezTo>
                  <a:cubicBezTo>
                    <a:pt x="12109" y="2286"/>
                    <a:pt x="14014" y="3298"/>
                    <a:pt x="15169" y="5358"/>
                  </a:cubicBezTo>
                  <a:cubicBezTo>
                    <a:pt x="15848" y="6608"/>
                    <a:pt x="16169" y="8073"/>
                    <a:pt x="16074" y="9692"/>
                  </a:cubicBezTo>
                  <a:cubicBezTo>
                    <a:pt x="15943" y="12204"/>
                    <a:pt x="15181" y="13871"/>
                    <a:pt x="13788" y="14812"/>
                  </a:cubicBezTo>
                  <a:cubicBezTo>
                    <a:pt x="12562" y="15621"/>
                    <a:pt x="11073" y="15740"/>
                    <a:pt x="9776" y="15740"/>
                  </a:cubicBezTo>
                  <a:cubicBezTo>
                    <a:pt x="9514" y="15740"/>
                    <a:pt x="9240" y="15740"/>
                    <a:pt x="8990" y="15716"/>
                  </a:cubicBezTo>
                  <a:cubicBezTo>
                    <a:pt x="8764" y="15716"/>
                    <a:pt x="8561" y="15705"/>
                    <a:pt x="8347" y="15705"/>
                  </a:cubicBezTo>
                  <a:cubicBezTo>
                    <a:pt x="8156" y="15705"/>
                    <a:pt x="7930" y="15705"/>
                    <a:pt x="7716" y="15716"/>
                  </a:cubicBezTo>
                  <a:cubicBezTo>
                    <a:pt x="7454" y="15716"/>
                    <a:pt x="7204" y="15740"/>
                    <a:pt x="6918" y="15740"/>
                  </a:cubicBezTo>
                  <a:cubicBezTo>
                    <a:pt x="5632" y="15740"/>
                    <a:pt x="4120" y="15633"/>
                    <a:pt x="2918" y="14812"/>
                  </a:cubicBezTo>
                  <a:cubicBezTo>
                    <a:pt x="1513" y="13871"/>
                    <a:pt x="775" y="12204"/>
                    <a:pt x="620" y="9692"/>
                  </a:cubicBezTo>
                  <a:cubicBezTo>
                    <a:pt x="536" y="8073"/>
                    <a:pt x="846" y="6608"/>
                    <a:pt x="1537" y="5358"/>
                  </a:cubicBezTo>
                  <a:cubicBezTo>
                    <a:pt x="2680" y="3298"/>
                    <a:pt x="4585" y="2286"/>
                    <a:pt x="5620" y="1870"/>
                  </a:cubicBezTo>
                  <a:cubicBezTo>
                    <a:pt x="6537" y="1489"/>
                    <a:pt x="7466" y="1286"/>
                    <a:pt x="8216" y="1286"/>
                  </a:cubicBezTo>
                  <a:close/>
                  <a:moveTo>
                    <a:pt x="3168" y="0"/>
                  </a:moveTo>
                  <a:cubicBezTo>
                    <a:pt x="1453" y="0"/>
                    <a:pt x="72" y="1393"/>
                    <a:pt x="72" y="3096"/>
                  </a:cubicBezTo>
                  <a:cubicBezTo>
                    <a:pt x="72" y="3917"/>
                    <a:pt x="405" y="4691"/>
                    <a:pt x="965" y="5275"/>
                  </a:cubicBezTo>
                  <a:cubicBezTo>
                    <a:pt x="298" y="6584"/>
                    <a:pt x="1" y="8073"/>
                    <a:pt x="84" y="9728"/>
                  </a:cubicBezTo>
                  <a:cubicBezTo>
                    <a:pt x="167" y="11133"/>
                    <a:pt x="441" y="12323"/>
                    <a:pt x="905" y="13276"/>
                  </a:cubicBezTo>
                  <a:cubicBezTo>
                    <a:pt x="1322" y="14133"/>
                    <a:pt x="1906" y="14800"/>
                    <a:pt x="2632" y="15288"/>
                  </a:cubicBezTo>
                  <a:cubicBezTo>
                    <a:pt x="3989" y="16181"/>
                    <a:pt x="5656" y="16300"/>
                    <a:pt x="6966" y="16300"/>
                  </a:cubicBezTo>
                  <a:cubicBezTo>
                    <a:pt x="7252" y="16300"/>
                    <a:pt x="7502" y="16300"/>
                    <a:pt x="7752" y="16288"/>
                  </a:cubicBezTo>
                  <a:cubicBezTo>
                    <a:pt x="7978" y="16288"/>
                    <a:pt x="8180" y="16264"/>
                    <a:pt x="8383" y="16264"/>
                  </a:cubicBezTo>
                  <a:cubicBezTo>
                    <a:pt x="8573" y="16264"/>
                    <a:pt x="8776" y="16264"/>
                    <a:pt x="9002" y="16288"/>
                  </a:cubicBezTo>
                  <a:cubicBezTo>
                    <a:pt x="9252" y="16288"/>
                    <a:pt x="9526" y="16300"/>
                    <a:pt x="9788" y="16300"/>
                  </a:cubicBezTo>
                  <a:cubicBezTo>
                    <a:pt x="11097" y="16300"/>
                    <a:pt x="12764" y="16181"/>
                    <a:pt x="14110" y="15288"/>
                  </a:cubicBezTo>
                  <a:cubicBezTo>
                    <a:pt x="14836" y="14800"/>
                    <a:pt x="15419" y="14133"/>
                    <a:pt x="15836" y="13276"/>
                  </a:cubicBezTo>
                  <a:cubicBezTo>
                    <a:pt x="16300" y="12323"/>
                    <a:pt x="16574" y="11133"/>
                    <a:pt x="16657" y="9728"/>
                  </a:cubicBezTo>
                  <a:cubicBezTo>
                    <a:pt x="16741" y="8073"/>
                    <a:pt x="16443" y="6584"/>
                    <a:pt x="15776" y="5275"/>
                  </a:cubicBezTo>
                  <a:cubicBezTo>
                    <a:pt x="16348" y="4691"/>
                    <a:pt x="16657" y="3917"/>
                    <a:pt x="16657" y="3096"/>
                  </a:cubicBezTo>
                  <a:cubicBezTo>
                    <a:pt x="16657" y="1393"/>
                    <a:pt x="15276" y="0"/>
                    <a:pt x="13562" y="0"/>
                  </a:cubicBezTo>
                  <a:cubicBezTo>
                    <a:pt x="12574" y="0"/>
                    <a:pt x="11657" y="465"/>
                    <a:pt x="11073" y="1250"/>
                  </a:cubicBezTo>
                  <a:cubicBezTo>
                    <a:pt x="10169" y="905"/>
                    <a:pt x="9240" y="715"/>
                    <a:pt x="8478" y="715"/>
                  </a:cubicBezTo>
                  <a:lnTo>
                    <a:pt x="8240" y="715"/>
                  </a:lnTo>
                  <a:cubicBezTo>
                    <a:pt x="7490" y="715"/>
                    <a:pt x="6561" y="905"/>
                    <a:pt x="5656" y="1250"/>
                  </a:cubicBezTo>
                  <a:cubicBezTo>
                    <a:pt x="5073" y="465"/>
                    <a:pt x="4156" y="0"/>
                    <a:pt x="3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9"/>
            <p:cNvSpPr/>
            <p:nvPr/>
          </p:nvSpPr>
          <p:spPr>
            <a:xfrm>
              <a:off x="4808325" y="2768025"/>
              <a:ext cx="134575" cy="131000"/>
            </a:xfrm>
            <a:custGeom>
              <a:avLst/>
              <a:gdLst/>
              <a:ahLst/>
              <a:cxnLst/>
              <a:rect l="l" t="t" r="r" b="b"/>
              <a:pathLst>
                <a:path w="5383" h="5240" extrusionOk="0">
                  <a:moveTo>
                    <a:pt x="3703" y="584"/>
                  </a:moveTo>
                  <a:cubicBezTo>
                    <a:pt x="4001" y="584"/>
                    <a:pt x="4287" y="703"/>
                    <a:pt x="4489" y="906"/>
                  </a:cubicBezTo>
                  <a:cubicBezTo>
                    <a:pt x="4704" y="1120"/>
                    <a:pt x="4823" y="1406"/>
                    <a:pt x="4823" y="1703"/>
                  </a:cubicBezTo>
                  <a:cubicBezTo>
                    <a:pt x="4823" y="1977"/>
                    <a:pt x="4704" y="2263"/>
                    <a:pt x="4489" y="2489"/>
                  </a:cubicBezTo>
                  <a:lnTo>
                    <a:pt x="2632" y="4346"/>
                  </a:lnTo>
                  <a:cubicBezTo>
                    <a:pt x="2418" y="4561"/>
                    <a:pt x="2144" y="4680"/>
                    <a:pt x="1846" y="4680"/>
                  </a:cubicBezTo>
                  <a:cubicBezTo>
                    <a:pt x="1548" y="4680"/>
                    <a:pt x="1263" y="4561"/>
                    <a:pt x="1060" y="4346"/>
                  </a:cubicBezTo>
                  <a:cubicBezTo>
                    <a:pt x="846" y="4144"/>
                    <a:pt x="727" y="3858"/>
                    <a:pt x="727" y="3561"/>
                  </a:cubicBezTo>
                  <a:cubicBezTo>
                    <a:pt x="727" y="3263"/>
                    <a:pt x="846" y="2977"/>
                    <a:pt x="1060" y="2775"/>
                  </a:cubicBezTo>
                  <a:lnTo>
                    <a:pt x="2918" y="906"/>
                  </a:lnTo>
                  <a:cubicBezTo>
                    <a:pt x="3120" y="703"/>
                    <a:pt x="3406" y="584"/>
                    <a:pt x="3703" y="584"/>
                  </a:cubicBezTo>
                  <a:close/>
                  <a:moveTo>
                    <a:pt x="3703" y="1"/>
                  </a:moveTo>
                  <a:cubicBezTo>
                    <a:pt x="3263" y="1"/>
                    <a:pt x="2822" y="179"/>
                    <a:pt x="2513" y="489"/>
                  </a:cubicBezTo>
                  <a:lnTo>
                    <a:pt x="655" y="2358"/>
                  </a:lnTo>
                  <a:cubicBezTo>
                    <a:pt x="1" y="3013"/>
                    <a:pt x="1" y="4085"/>
                    <a:pt x="655" y="4751"/>
                  </a:cubicBezTo>
                  <a:cubicBezTo>
                    <a:pt x="965" y="5061"/>
                    <a:pt x="1394" y="5239"/>
                    <a:pt x="1846" y="5239"/>
                  </a:cubicBezTo>
                  <a:cubicBezTo>
                    <a:pt x="2287" y="5239"/>
                    <a:pt x="2727" y="5061"/>
                    <a:pt x="3037" y="4751"/>
                  </a:cubicBezTo>
                  <a:lnTo>
                    <a:pt x="4894" y="2894"/>
                  </a:lnTo>
                  <a:cubicBezTo>
                    <a:pt x="5204" y="2572"/>
                    <a:pt x="5382" y="2144"/>
                    <a:pt x="5382" y="1703"/>
                  </a:cubicBezTo>
                  <a:cubicBezTo>
                    <a:pt x="5382" y="1239"/>
                    <a:pt x="5227" y="798"/>
                    <a:pt x="4894" y="489"/>
                  </a:cubicBezTo>
                  <a:cubicBezTo>
                    <a:pt x="4584" y="179"/>
                    <a:pt x="4156" y="1"/>
                    <a:pt x="37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9"/>
            <p:cNvSpPr/>
            <p:nvPr/>
          </p:nvSpPr>
          <p:spPr>
            <a:xfrm>
              <a:off x="5009550" y="2767725"/>
              <a:ext cx="130700" cy="130700"/>
            </a:xfrm>
            <a:custGeom>
              <a:avLst/>
              <a:gdLst/>
              <a:ahLst/>
              <a:cxnLst/>
              <a:rect l="l" t="t" r="r" b="b"/>
              <a:pathLst>
                <a:path w="5228" h="5228" extrusionOk="0">
                  <a:moveTo>
                    <a:pt x="1679" y="584"/>
                  </a:moveTo>
                  <a:cubicBezTo>
                    <a:pt x="1977" y="584"/>
                    <a:pt x="2262" y="703"/>
                    <a:pt x="2477" y="906"/>
                  </a:cubicBezTo>
                  <a:lnTo>
                    <a:pt x="4334" y="2763"/>
                  </a:lnTo>
                  <a:cubicBezTo>
                    <a:pt x="4763" y="3192"/>
                    <a:pt x="4763" y="3918"/>
                    <a:pt x="4334" y="4347"/>
                  </a:cubicBezTo>
                  <a:cubicBezTo>
                    <a:pt x="4120" y="4549"/>
                    <a:pt x="3846" y="4668"/>
                    <a:pt x="3548" y="4668"/>
                  </a:cubicBezTo>
                  <a:cubicBezTo>
                    <a:pt x="3251" y="4668"/>
                    <a:pt x="2965" y="4549"/>
                    <a:pt x="2751" y="4347"/>
                  </a:cubicBezTo>
                  <a:lnTo>
                    <a:pt x="893" y="2489"/>
                  </a:lnTo>
                  <a:cubicBezTo>
                    <a:pt x="691" y="2275"/>
                    <a:pt x="572" y="1989"/>
                    <a:pt x="572" y="1691"/>
                  </a:cubicBezTo>
                  <a:cubicBezTo>
                    <a:pt x="572" y="1394"/>
                    <a:pt x="691" y="1120"/>
                    <a:pt x="893" y="906"/>
                  </a:cubicBezTo>
                  <a:cubicBezTo>
                    <a:pt x="1107" y="703"/>
                    <a:pt x="1381" y="584"/>
                    <a:pt x="1679" y="584"/>
                  </a:cubicBezTo>
                  <a:close/>
                  <a:moveTo>
                    <a:pt x="1679" y="1"/>
                  </a:moveTo>
                  <a:cubicBezTo>
                    <a:pt x="1238" y="1"/>
                    <a:pt x="810" y="179"/>
                    <a:pt x="488" y="489"/>
                  </a:cubicBezTo>
                  <a:cubicBezTo>
                    <a:pt x="179" y="798"/>
                    <a:pt x="0" y="1239"/>
                    <a:pt x="0" y="1680"/>
                  </a:cubicBezTo>
                  <a:cubicBezTo>
                    <a:pt x="0" y="2132"/>
                    <a:pt x="179" y="2561"/>
                    <a:pt x="488" y="2870"/>
                  </a:cubicBezTo>
                  <a:lnTo>
                    <a:pt x="2358" y="4728"/>
                  </a:lnTo>
                  <a:cubicBezTo>
                    <a:pt x="2667" y="5049"/>
                    <a:pt x="3096" y="5228"/>
                    <a:pt x="3548" y="5228"/>
                  </a:cubicBezTo>
                  <a:cubicBezTo>
                    <a:pt x="3989" y="5228"/>
                    <a:pt x="4417" y="5037"/>
                    <a:pt x="4739" y="4728"/>
                  </a:cubicBezTo>
                  <a:cubicBezTo>
                    <a:pt x="5048" y="4418"/>
                    <a:pt x="5227" y="3989"/>
                    <a:pt x="5227" y="3537"/>
                  </a:cubicBezTo>
                  <a:cubicBezTo>
                    <a:pt x="5227" y="3096"/>
                    <a:pt x="5048" y="2680"/>
                    <a:pt x="4739" y="2346"/>
                  </a:cubicBezTo>
                  <a:lnTo>
                    <a:pt x="2870" y="489"/>
                  </a:lnTo>
                  <a:cubicBezTo>
                    <a:pt x="2560" y="179"/>
                    <a:pt x="2131" y="1"/>
                    <a:pt x="16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9"/>
            <p:cNvSpPr/>
            <p:nvPr/>
          </p:nvSpPr>
          <p:spPr>
            <a:xfrm>
              <a:off x="4876200" y="2910900"/>
              <a:ext cx="199450" cy="106875"/>
            </a:xfrm>
            <a:custGeom>
              <a:avLst/>
              <a:gdLst/>
              <a:ahLst/>
              <a:cxnLst/>
              <a:rect l="l" t="t" r="r" b="b"/>
              <a:pathLst>
                <a:path w="7978" h="4275" extrusionOk="0">
                  <a:moveTo>
                    <a:pt x="4001" y="584"/>
                  </a:moveTo>
                  <a:cubicBezTo>
                    <a:pt x="4334" y="584"/>
                    <a:pt x="4727" y="608"/>
                    <a:pt x="5168" y="691"/>
                  </a:cubicBezTo>
                  <a:cubicBezTo>
                    <a:pt x="5287" y="703"/>
                    <a:pt x="5334" y="775"/>
                    <a:pt x="5346" y="834"/>
                  </a:cubicBezTo>
                  <a:cubicBezTo>
                    <a:pt x="5370" y="882"/>
                    <a:pt x="5370" y="941"/>
                    <a:pt x="5287" y="1001"/>
                  </a:cubicBezTo>
                  <a:lnTo>
                    <a:pt x="4429" y="1739"/>
                  </a:lnTo>
                  <a:cubicBezTo>
                    <a:pt x="4310" y="1834"/>
                    <a:pt x="4155" y="1882"/>
                    <a:pt x="4001" y="1882"/>
                  </a:cubicBezTo>
                  <a:cubicBezTo>
                    <a:pt x="3834" y="1882"/>
                    <a:pt x="3667" y="1822"/>
                    <a:pt x="3560" y="1727"/>
                  </a:cubicBezTo>
                  <a:lnTo>
                    <a:pt x="2703" y="989"/>
                  </a:lnTo>
                  <a:cubicBezTo>
                    <a:pt x="2643" y="929"/>
                    <a:pt x="2631" y="870"/>
                    <a:pt x="2643" y="822"/>
                  </a:cubicBezTo>
                  <a:cubicBezTo>
                    <a:pt x="2655" y="739"/>
                    <a:pt x="2727" y="703"/>
                    <a:pt x="2822" y="691"/>
                  </a:cubicBezTo>
                  <a:cubicBezTo>
                    <a:pt x="3274" y="608"/>
                    <a:pt x="3667" y="584"/>
                    <a:pt x="4001" y="584"/>
                  </a:cubicBezTo>
                  <a:close/>
                  <a:moveTo>
                    <a:pt x="3989" y="1"/>
                  </a:moveTo>
                  <a:cubicBezTo>
                    <a:pt x="3632" y="1"/>
                    <a:pt x="3203" y="48"/>
                    <a:pt x="2727" y="120"/>
                  </a:cubicBezTo>
                  <a:cubicBezTo>
                    <a:pt x="2417" y="167"/>
                    <a:pt x="2167" y="394"/>
                    <a:pt x="2084" y="667"/>
                  </a:cubicBezTo>
                  <a:cubicBezTo>
                    <a:pt x="2012" y="941"/>
                    <a:pt x="2108" y="1227"/>
                    <a:pt x="2322" y="1418"/>
                  </a:cubicBezTo>
                  <a:lnTo>
                    <a:pt x="3191" y="2156"/>
                  </a:lnTo>
                  <a:cubicBezTo>
                    <a:pt x="3334" y="2299"/>
                    <a:pt x="3513" y="2382"/>
                    <a:pt x="3715" y="2430"/>
                  </a:cubicBezTo>
                  <a:lnTo>
                    <a:pt x="3715" y="3168"/>
                  </a:lnTo>
                  <a:cubicBezTo>
                    <a:pt x="3441" y="3334"/>
                    <a:pt x="2774" y="3704"/>
                    <a:pt x="2084" y="3704"/>
                  </a:cubicBezTo>
                  <a:cubicBezTo>
                    <a:pt x="1167" y="3704"/>
                    <a:pt x="357" y="3096"/>
                    <a:pt x="357" y="3096"/>
                  </a:cubicBezTo>
                  <a:lnTo>
                    <a:pt x="179" y="3323"/>
                  </a:lnTo>
                  <a:lnTo>
                    <a:pt x="0" y="3549"/>
                  </a:lnTo>
                  <a:cubicBezTo>
                    <a:pt x="48" y="3573"/>
                    <a:pt x="953" y="4275"/>
                    <a:pt x="2084" y="4275"/>
                  </a:cubicBezTo>
                  <a:cubicBezTo>
                    <a:pt x="2893" y="4275"/>
                    <a:pt x="3667" y="3858"/>
                    <a:pt x="3989" y="3668"/>
                  </a:cubicBezTo>
                  <a:cubicBezTo>
                    <a:pt x="4322" y="3870"/>
                    <a:pt x="5096" y="4275"/>
                    <a:pt x="5894" y="4275"/>
                  </a:cubicBezTo>
                  <a:cubicBezTo>
                    <a:pt x="7013" y="4275"/>
                    <a:pt x="7942" y="3573"/>
                    <a:pt x="7977" y="3549"/>
                  </a:cubicBezTo>
                  <a:lnTo>
                    <a:pt x="7632" y="3096"/>
                  </a:lnTo>
                  <a:cubicBezTo>
                    <a:pt x="7608" y="3096"/>
                    <a:pt x="6822" y="3704"/>
                    <a:pt x="5906" y="3704"/>
                  </a:cubicBezTo>
                  <a:cubicBezTo>
                    <a:pt x="5227" y="3704"/>
                    <a:pt x="4548" y="3334"/>
                    <a:pt x="4275" y="3168"/>
                  </a:cubicBezTo>
                  <a:lnTo>
                    <a:pt x="4275" y="2430"/>
                  </a:lnTo>
                  <a:cubicBezTo>
                    <a:pt x="4465" y="2382"/>
                    <a:pt x="4656" y="2299"/>
                    <a:pt x="4798" y="2156"/>
                  </a:cubicBezTo>
                  <a:lnTo>
                    <a:pt x="5656" y="1418"/>
                  </a:lnTo>
                  <a:cubicBezTo>
                    <a:pt x="5882" y="1227"/>
                    <a:pt x="5977" y="941"/>
                    <a:pt x="5894" y="667"/>
                  </a:cubicBezTo>
                  <a:cubicBezTo>
                    <a:pt x="5810" y="394"/>
                    <a:pt x="5572" y="167"/>
                    <a:pt x="5263" y="120"/>
                  </a:cubicBezTo>
                  <a:cubicBezTo>
                    <a:pt x="4787" y="48"/>
                    <a:pt x="4358" y="1"/>
                    <a:pt x="39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9"/>
            <p:cNvSpPr/>
            <p:nvPr/>
          </p:nvSpPr>
          <p:spPr>
            <a:xfrm>
              <a:off x="4840175" y="2709400"/>
              <a:ext cx="75925" cy="56875"/>
            </a:xfrm>
            <a:custGeom>
              <a:avLst/>
              <a:gdLst/>
              <a:ahLst/>
              <a:cxnLst/>
              <a:rect l="l" t="t" r="r" b="b"/>
              <a:pathLst>
                <a:path w="3037" h="2275" extrusionOk="0">
                  <a:moveTo>
                    <a:pt x="2822" y="0"/>
                  </a:moveTo>
                  <a:cubicBezTo>
                    <a:pt x="1727" y="441"/>
                    <a:pt x="763" y="1096"/>
                    <a:pt x="1" y="1881"/>
                  </a:cubicBezTo>
                  <a:lnTo>
                    <a:pt x="417" y="2274"/>
                  </a:lnTo>
                  <a:cubicBezTo>
                    <a:pt x="1310" y="1334"/>
                    <a:pt x="2322" y="798"/>
                    <a:pt x="3037" y="512"/>
                  </a:cubicBezTo>
                  <a:lnTo>
                    <a:pt x="28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9"/>
            <p:cNvSpPr/>
            <p:nvPr/>
          </p:nvSpPr>
          <p:spPr>
            <a:xfrm>
              <a:off x="4923525" y="2696000"/>
              <a:ext cx="40200" cy="21750"/>
            </a:xfrm>
            <a:custGeom>
              <a:avLst/>
              <a:gdLst/>
              <a:ahLst/>
              <a:cxnLst/>
              <a:rect l="l" t="t" r="r" b="b"/>
              <a:pathLst>
                <a:path w="1608" h="870" extrusionOk="0">
                  <a:moveTo>
                    <a:pt x="1572" y="0"/>
                  </a:moveTo>
                  <a:cubicBezTo>
                    <a:pt x="1072" y="36"/>
                    <a:pt x="536" y="155"/>
                    <a:pt x="0" y="334"/>
                  </a:cubicBezTo>
                  <a:lnTo>
                    <a:pt x="179" y="870"/>
                  </a:lnTo>
                  <a:cubicBezTo>
                    <a:pt x="679" y="715"/>
                    <a:pt x="1179" y="608"/>
                    <a:pt x="1608" y="560"/>
                  </a:cubicBezTo>
                  <a:lnTo>
                    <a:pt x="1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9"/>
            <p:cNvSpPr/>
            <p:nvPr/>
          </p:nvSpPr>
          <p:spPr>
            <a:xfrm>
              <a:off x="5119975" y="2930250"/>
              <a:ext cx="34250" cy="59250"/>
            </a:xfrm>
            <a:custGeom>
              <a:avLst/>
              <a:gdLst/>
              <a:ahLst/>
              <a:cxnLst/>
              <a:rect l="l" t="t" r="r" b="b"/>
              <a:pathLst>
                <a:path w="1370" h="2370" extrusionOk="0">
                  <a:moveTo>
                    <a:pt x="822" y="1"/>
                  </a:moveTo>
                  <a:cubicBezTo>
                    <a:pt x="655" y="822"/>
                    <a:pt x="381" y="1501"/>
                    <a:pt x="0" y="2037"/>
                  </a:cubicBezTo>
                  <a:lnTo>
                    <a:pt x="465" y="2370"/>
                  </a:lnTo>
                  <a:cubicBezTo>
                    <a:pt x="881" y="1763"/>
                    <a:pt x="1191" y="1001"/>
                    <a:pt x="1370" y="120"/>
                  </a:cubicBezTo>
                  <a:lnTo>
                    <a:pt x="8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9" name="Google Shape;11909;p79"/>
          <p:cNvGrpSpPr/>
          <p:nvPr/>
        </p:nvGrpSpPr>
        <p:grpSpPr>
          <a:xfrm>
            <a:off x="2430800" y="3961055"/>
            <a:ext cx="517433" cy="516767"/>
            <a:chOff x="452725" y="2651650"/>
            <a:chExt cx="466450" cy="465850"/>
          </a:xfrm>
        </p:grpSpPr>
        <p:sp>
          <p:nvSpPr>
            <p:cNvPr id="11910" name="Google Shape;11910;p79"/>
            <p:cNvSpPr/>
            <p:nvPr/>
          </p:nvSpPr>
          <p:spPr>
            <a:xfrm>
              <a:off x="527125" y="2651650"/>
              <a:ext cx="14325" cy="14000"/>
            </a:xfrm>
            <a:custGeom>
              <a:avLst/>
              <a:gdLst/>
              <a:ahLst/>
              <a:cxnLst/>
              <a:rect l="l" t="t" r="r" b="b"/>
              <a:pathLst>
                <a:path w="573" h="560" extrusionOk="0">
                  <a:moveTo>
                    <a:pt x="1" y="0"/>
                  </a:moveTo>
                  <a:lnTo>
                    <a:pt x="1" y="560"/>
                  </a:lnTo>
                  <a:lnTo>
                    <a:pt x="572" y="560"/>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9"/>
            <p:cNvSpPr/>
            <p:nvPr/>
          </p:nvSpPr>
          <p:spPr>
            <a:xfrm>
              <a:off x="670300" y="2765650"/>
              <a:ext cx="14325" cy="14300"/>
            </a:xfrm>
            <a:custGeom>
              <a:avLst/>
              <a:gdLst/>
              <a:ahLst/>
              <a:cxnLst/>
              <a:rect l="l" t="t" r="r" b="b"/>
              <a:pathLst>
                <a:path w="573" h="572" extrusionOk="0">
                  <a:moveTo>
                    <a:pt x="1" y="0"/>
                  </a:moveTo>
                  <a:lnTo>
                    <a:pt x="1"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9"/>
            <p:cNvSpPr/>
            <p:nvPr/>
          </p:nvSpPr>
          <p:spPr>
            <a:xfrm>
              <a:off x="869450" y="2699575"/>
              <a:ext cx="14300" cy="14000"/>
            </a:xfrm>
            <a:custGeom>
              <a:avLst/>
              <a:gdLst/>
              <a:ahLst/>
              <a:cxnLst/>
              <a:rect l="l" t="t" r="r" b="b"/>
              <a:pathLst>
                <a:path w="572" h="560" extrusionOk="0">
                  <a:moveTo>
                    <a:pt x="0" y="0"/>
                  </a:moveTo>
                  <a:lnTo>
                    <a:pt x="0" y="560"/>
                  </a:lnTo>
                  <a:lnTo>
                    <a:pt x="572" y="560"/>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9"/>
            <p:cNvSpPr/>
            <p:nvPr/>
          </p:nvSpPr>
          <p:spPr>
            <a:xfrm>
              <a:off x="862600" y="2870425"/>
              <a:ext cx="14000" cy="14025"/>
            </a:xfrm>
            <a:custGeom>
              <a:avLst/>
              <a:gdLst/>
              <a:ahLst/>
              <a:cxnLst/>
              <a:rect l="l" t="t" r="r" b="b"/>
              <a:pathLst>
                <a:path w="560" h="561" extrusionOk="0">
                  <a:moveTo>
                    <a:pt x="0" y="0"/>
                  </a:moveTo>
                  <a:lnTo>
                    <a:pt x="0"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9"/>
            <p:cNvSpPr/>
            <p:nvPr/>
          </p:nvSpPr>
          <p:spPr>
            <a:xfrm>
              <a:off x="452725" y="3010025"/>
              <a:ext cx="14300" cy="14025"/>
            </a:xfrm>
            <a:custGeom>
              <a:avLst/>
              <a:gdLst/>
              <a:ahLst/>
              <a:cxnLst/>
              <a:rect l="l" t="t" r="r" b="b"/>
              <a:pathLst>
                <a:path w="572" h="561" extrusionOk="0">
                  <a:moveTo>
                    <a:pt x="0" y="0"/>
                  </a:moveTo>
                  <a:lnTo>
                    <a:pt x="0" y="560"/>
                  </a:lnTo>
                  <a:lnTo>
                    <a:pt x="572" y="560"/>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9"/>
            <p:cNvSpPr/>
            <p:nvPr/>
          </p:nvSpPr>
          <p:spPr>
            <a:xfrm>
              <a:off x="478025" y="2699575"/>
              <a:ext cx="441150" cy="417925"/>
            </a:xfrm>
            <a:custGeom>
              <a:avLst/>
              <a:gdLst/>
              <a:ahLst/>
              <a:cxnLst/>
              <a:rect l="l" t="t" r="r" b="b"/>
              <a:pathLst>
                <a:path w="17646" h="16717" extrusionOk="0">
                  <a:moveTo>
                    <a:pt x="10442" y="4989"/>
                  </a:moveTo>
                  <a:lnTo>
                    <a:pt x="10442" y="5251"/>
                  </a:lnTo>
                  <a:lnTo>
                    <a:pt x="7978" y="5251"/>
                  </a:lnTo>
                  <a:lnTo>
                    <a:pt x="7978" y="4989"/>
                  </a:lnTo>
                  <a:close/>
                  <a:moveTo>
                    <a:pt x="9335" y="5834"/>
                  </a:moveTo>
                  <a:lnTo>
                    <a:pt x="9335" y="6418"/>
                  </a:lnTo>
                  <a:lnTo>
                    <a:pt x="9073" y="6418"/>
                  </a:lnTo>
                  <a:lnTo>
                    <a:pt x="9073" y="5834"/>
                  </a:lnTo>
                  <a:close/>
                  <a:moveTo>
                    <a:pt x="12002" y="1655"/>
                  </a:moveTo>
                  <a:cubicBezTo>
                    <a:pt x="12895" y="1655"/>
                    <a:pt x="13669" y="2381"/>
                    <a:pt x="13716" y="3274"/>
                  </a:cubicBezTo>
                  <a:cubicBezTo>
                    <a:pt x="13788" y="4656"/>
                    <a:pt x="13550" y="5310"/>
                    <a:pt x="13264" y="6072"/>
                  </a:cubicBezTo>
                  <a:cubicBezTo>
                    <a:pt x="13145" y="6418"/>
                    <a:pt x="13002" y="6799"/>
                    <a:pt x="12883" y="7275"/>
                  </a:cubicBezTo>
                  <a:cubicBezTo>
                    <a:pt x="11942" y="6834"/>
                    <a:pt x="10930" y="6549"/>
                    <a:pt x="9906" y="6465"/>
                  </a:cubicBezTo>
                  <a:lnTo>
                    <a:pt x="9906" y="5822"/>
                  </a:lnTo>
                  <a:lnTo>
                    <a:pt x="11002" y="5822"/>
                  </a:lnTo>
                  <a:lnTo>
                    <a:pt x="11002" y="4441"/>
                  </a:lnTo>
                  <a:lnTo>
                    <a:pt x="7418" y="4441"/>
                  </a:lnTo>
                  <a:lnTo>
                    <a:pt x="7418" y="5822"/>
                  </a:lnTo>
                  <a:lnTo>
                    <a:pt x="8513" y="5822"/>
                  </a:lnTo>
                  <a:lnTo>
                    <a:pt x="8513" y="6442"/>
                  </a:lnTo>
                  <a:cubicBezTo>
                    <a:pt x="7478" y="6537"/>
                    <a:pt x="6466" y="6799"/>
                    <a:pt x="5537" y="7263"/>
                  </a:cubicBezTo>
                  <a:cubicBezTo>
                    <a:pt x="5418" y="6787"/>
                    <a:pt x="5287" y="6406"/>
                    <a:pt x="5156" y="6049"/>
                  </a:cubicBezTo>
                  <a:cubicBezTo>
                    <a:pt x="4870" y="5287"/>
                    <a:pt x="4632" y="4632"/>
                    <a:pt x="4703" y="3263"/>
                  </a:cubicBezTo>
                  <a:cubicBezTo>
                    <a:pt x="4751" y="2346"/>
                    <a:pt x="5513" y="1655"/>
                    <a:pt x="6418" y="1655"/>
                  </a:cubicBezTo>
                  <a:close/>
                  <a:moveTo>
                    <a:pt x="12204" y="560"/>
                  </a:moveTo>
                  <a:cubicBezTo>
                    <a:pt x="13693" y="560"/>
                    <a:pt x="14907" y="1774"/>
                    <a:pt x="14907" y="3263"/>
                  </a:cubicBezTo>
                  <a:cubicBezTo>
                    <a:pt x="14907" y="4691"/>
                    <a:pt x="14633" y="5465"/>
                    <a:pt x="14324" y="6346"/>
                  </a:cubicBezTo>
                  <a:cubicBezTo>
                    <a:pt x="14157" y="6787"/>
                    <a:pt x="14014" y="7239"/>
                    <a:pt x="13859" y="7799"/>
                  </a:cubicBezTo>
                  <a:cubicBezTo>
                    <a:pt x="13788" y="7751"/>
                    <a:pt x="13728" y="7704"/>
                    <a:pt x="13645" y="7668"/>
                  </a:cubicBezTo>
                  <a:cubicBezTo>
                    <a:pt x="13633" y="7668"/>
                    <a:pt x="13633" y="7656"/>
                    <a:pt x="13621" y="7656"/>
                  </a:cubicBezTo>
                  <a:cubicBezTo>
                    <a:pt x="13562" y="7608"/>
                    <a:pt x="13490" y="7573"/>
                    <a:pt x="13419" y="7537"/>
                  </a:cubicBezTo>
                  <a:cubicBezTo>
                    <a:pt x="13419" y="7537"/>
                    <a:pt x="13395" y="7537"/>
                    <a:pt x="13395" y="7513"/>
                  </a:cubicBezTo>
                  <a:cubicBezTo>
                    <a:pt x="13514" y="7013"/>
                    <a:pt x="13645" y="6608"/>
                    <a:pt x="13800" y="6239"/>
                  </a:cubicBezTo>
                  <a:cubicBezTo>
                    <a:pt x="14086" y="5453"/>
                    <a:pt x="14347" y="4715"/>
                    <a:pt x="14276" y="3215"/>
                  </a:cubicBezTo>
                  <a:cubicBezTo>
                    <a:pt x="14217" y="2024"/>
                    <a:pt x="13193" y="1072"/>
                    <a:pt x="12002" y="1072"/>
                  </a:cubicBezTo>
                  <a:lnTo>
                    <a:pt x="6418" y="1072"/>
                  </a:lnTo>
                  <a:cubicBezTo>
                    <a:pt x="5215" y="1072"/>
                    <a:pt x="4215" y="2012"/>
                    <a:pt x="4144" y="3215"/>
                  </a:cubicBezTo>
                  <a:cubicBezTo>
                    <a:pt x="4060" y="4703"/>
                    <a:pt x="4334" y="5429"/>
                    <a:pt x="4620" y="6227"/>
                  </a:cubicBezTo>
                  <a:cubicBezTo>
                    <a:pt x="4751" y="6608"/>
                    <a:pt x="4894" y="7001"/>
                    <a:pt x="5013" y="7513"/>
                  </a:cubicBezTo>
                  <a:cubicBezTo>
                    <a:pt x="5013" y="7513"/>
                    <a:pt x="5001" y="7513"/>
                    <a:pt x="5001" y="7537"/>
                  </a:cubicBezTo>
                  <a:cubicBezTo>
                    <a:pt x="4930" y="7573"/>
                    <a:pt x="4870" y="7608"/>
                    <a:pt x="4799" y="7656"/>
                  </a:cubicBezTo>
                  <a:cubicBezTo>
                    <a:pt x="4775" y="7656"/>
                    <a:pt x="4775" y="7668"/>
                    <a:pt x="4763" y="7668"/>
                  </a:cubicBezTo>
                  <a:cubicBezTo>
                    <a:pt x="4692" y="7715"/>
                    <a:pt x="4632" y="7751"/>
                    <a:pt x="4561" y="7799"/>
                  </a:cubicBezTo>
                  <a:cubicBezTo>
                    <a:pt x="4418" y="7239"/>
                    <a:pt x="4263" y="6775"/>
                    <a:pt x="4096" y="6322"/>
                  </a:cubicBezTo>
                  <a:cubicBezTo>
                    <a:pt x="3787" y="5429"/>
                    <a:pt x="3513" y="4679"/>
                    <a:pt x="3513" y="3263"/>
                  </a:cubicBezTo>
                  <a:cubicBezTo>
                    <a:pt x="3513" y="1774"/>
                    <a:pt x="4715" y="560"/>
                    <a:pt x="6204" y="560"/>
                  </a:cubicBezTo>
                  <a:close/>
                  <a:moveTo>
                    <a:pt x="1905" y="8561"/>
                  </a:moveTo>
                  <a:lnTo>
                    <a:pt x="2763" y="9406"/>
                  </a:lnTo>
                  <a:cubicBezTo>
                    <a:pt x="2715" y="9454"/>
                    <a:pt x="2679" y="9501"/>
                    <a:pt x="2644" y="9537"/>
                  </a:cubicBezTo>
                  <a:cubicBezTo>
                    <a:pt x="2620" y="9561"/>
                    <a:pt x="2620" y="9573"/>
                    <a:pt x="2608" y="9573"/>
                  </a:cubicBezTo>
                  <a:cubicBezTo>
                    <a:pt x="2584" y="9620"/>
                    <a:pt x="2548" y="9644"/>
                    <a:pt x="2525" y="9692"/>
                  </a:cubicBezTo>
                  <a:cubicBezTo>
                    <a:pt x="2501" y="9704"/>
                    <a:pt x="2501" y="9716"/>
                    <a:pt x="2489" y="9716"/>
                  </a:cubicBezTo>
                  <a:cubicBezTo>
                    <a:pt x="2465" y="9763"/>
                    <a:pt x="2417" y="9811"/>
                    <a:pt x="2382" y="9871"/>
                  </a:cubicBezTo>
                  <a:cubicBezTo>
                    <a:pt x="2382" y="9882"/>
                    <a:pt x="2370" y="9882"/>
                    <a:pt x="2370" y="9894"/>
                  </a:cubicBezTo>
                  <a:cubicBezTo>
                    <a:pt x="2346" y="9942"/>
                    <a:pt x="2310" y="9990"/>
                    <a:pt x="2286" y="10013"/>
                  </a:cubicBezTo>
                  <a:cubicBezTo>
                    <a:pt x="2263" y="10037"/>
                    <a:pt x="2263" y="10049"/>
                    <a:pt x="2251" y="10061"/>
                  </a:cubicBezTo>
                  <a:cubicBezTo>
                    <a:pt x="2227" y="10109"/>
                    <a:pt x="2179" y="10168"/>
                    <a:pt x="2144" y="10216"/>
                  </a:cubicBezTo>
                  <a:cubicBezTo>
                    <a:pt x="2120" y="10252"/>
                    <a:pt x="2084" y="10311"/>
                    <a:pt x="2048" y="10359"/>
                  </a:cubicBezTo>
                  <a:cubicBezTo>
                    <a:pt x="2025" y="10371"/>
                    <a:pt x="2025" y="10394"/>
                    <a:pt x="2013" y="10406"/>
                  </a:cubicBezTo>
                  <a:cubicBezTo>
                    <a:pt x="1989" y="10442"/>
                    <a:pt x="1953" y="10490"/>
                    <a:pt x="1941" y="10537"/>
                  </a:cubicBezTo>
                  <a:cubicBezTo>
                    <a:pt x="1941" y="10549"/>
                    <a:pt x="1929" y="10549"/>
                    <a:pt x="1929" y="10573"/>
                  </a:cubicBezTo>
                  <a:cubicBezTo>
                    <a:pt x="1894" y="10633"/>
                    <a:pt x="1870" y="10668"/>
                    <a:pt x="1834" y="10728"/>
                  </a:cubicBezTo>
                  <a:cubicBezTo>
                    <a:pt x="1834" y="10728"/>
                    <a:pt x="1834" y="10752"/>
                    <a:pt x="1822" y="10752"/>
                  </a:cubicBezTo>
                  <a:lnTo>
                    <a:pt x="774" y="9692"/>
                  </a:lnTo>
                  <a:lnTo>
                    <a:pt x="1905" y="8561"/>
                  </a:lnTo>
                  <a:close/>
                  <a:moveTo>
                    <a:pt x="9192" y="6977"/>
                  </a:moveTo>
                  <a:cubicBezTo>
                    <a:pt x="10502" y="6977"/>
                    <a:pt x="11776" y="7311"/>
                    <a:pt x="12919" y="7918"/>
                  </a:cubicBezTo>
                  <a:cubicBezTo>
                    <a:pt x="13002" y="7966"/>
                    <a:pt x="13085" y="8001"/>
                    <a:pt x="13157" y="8049"/>
                  </a:cubicBezTo>
                  <a:cubicBezTo>
                    <a:pt x="13395" y="8180"/>
                    <a:pt x="13621" y="8335"/>
                    <a:pt x="13847" y="8501"/>
                  </a:cubicBezTo>
                  <a:cubicBezTo>
                    <a:pt x="15860" y="9966"/>
                    <a:pt x="17062" y="12347"/>
                    <a:pt x="17062" y="14835"/>
                  </a:cubicBezTo>
                  <a:lnTo>
                    <a:pt x="17074" y="14931"/>
                  </a:lnTo>
                  <a:lnTo>
                    <a:pt x="4203" y="14931"/>
                  </a:lnTo>
                  <a:lnTo>
                    <a:pt x="4203" y="15490"/>
                  </a:lnTo>
                  <a:lnTo>
                    <a:pt x="17086" y="15490"/>
                  </a:lnTo>
                  <a:lnTo>
                    <a:pt x="17086" y="16157"/>
                  </a:lnTo>
                  <a:lnTo>
                    <a:pt x="1334" y="16157"/>
                  </a:lnTo>
                  <a:lnTo>
                    <a:pt x="1334" y="15490"/>
                  </a:lnTo>
                  <a:lnTo>
                    <a:pt x="3441" y="15490"/>
                  </a:lnTo>
                  <a:lnTo>
                    <a:pt x="3441" y="14931"/>
                  </a:lnTo>
                  <a:lnTo>
                    <a:pt x="1334" y="14931"/>
                  </a:lnTo>
                  <a:lnTo>
                    <a:pt x="1334" y="14835"/>
                  </a:lnTo>
                  <a:cubicBezTo>
                    <a:pt x="1334" y="13609"/>
                    <a:pt x="1608" y="12430"/>
                    <a:pt x="2144" y="11323"/>
                  </a:cubicBezTo>
                  <a:cubicBezTo>
                    <a:pt x="2263" y="11085"/>
                    <a:pt x="2406" y="10847"/>
                    <a:pt x="2536" y="10621"/>
                  </a:cubicBezTo>
                  <a:cubicBezTo>
                    <a:pt x="2775" y="10252"/>
                    <a:pt x="3037" y="9894"/>
                    <a:pt x="3334" y="9573"/>
                  </a:cubicBezTo>
                  <a:cubicBezTo>
                    <a:pt x="3691" y="9168"/>
                    <a:pt x="4096" y="8811"/>
                    <a:pt x="4525" y="8501"/>
                  </a:cubicBezTo>
                  <a:cubicBezTo>
                    <a:pt x="4822" y="8275"/>
                    <a:pt x="5144" y="8085"/>
                    <a:pt x="5454" y="7918"/>
                  </a:cubicBezTo>
                  <a:cubicBezTo>
                    <a:pt x="6597" y="7311"/>
                    <a:pt x="7882" y="6977"/>
                    <a:pt x="9192" y="6977"/>
                  </a:cubicBezTo>
                  <a:close/>
                  <a:moveTo>
                    <a:pt x="6227" y="0"/>
                  </a:moveTo>
                  <a:cubicBezTo>
                    <a:pt x="4441" y="0"/>
                    <a:pt x="2977" y="1465"/>
                    <a:pt x="2977" y="3251"/>
                  </a:cubicBezTo>
                  <a:cubicBezTo>
                    <a:pt x="2977" y="4763"/>
                    <a:pt x="3275" y="5608"/>
                    <a:pt x="3584" y="6501"/>
                  </a:cubicBezTo>
                  <a:cubicBezTo>
                    <a:pt x="3763" y="7001"/>
                    <a:pt x="3941" y="7501"/>
                    <a:pt x="4084" y="8156"/>
                  </a:cubicBezTo>
                  <a:cubicBezTo>
                    <a:pt x="3751" y="8406"/>
                    <a:pt x="3441" y="8680"/>
                    <a:pt x="3156" y="8978"/>
                  </a:cubicBezTo>
                  <a:lnTo>
                    <a:pt x="1941" y="7751"/>
                  </a:lnTo>
                  <a:lnTo>
                    <a:pt x="0" y="9692"/>
                  </a:lnTo>
                  <a:lnTo>
                    <a:pt x="1572" y="11264"/>
                  </a:lnTo>
                  <a:cubicBezTo>
                    <a:pt x="1048" y="12383"/>
                    <a:pt x="774" y="13585"/>
                    <a:pt x="774" y="14835"/>
                  </a:cubicBezTo>
                  <a:lnTo>
                    <a:pt x="774" y="16717"/>
                  </a:lnTo>
                  <a:lnTo>
                    <a:pt x="17646" y="16717"/>
                  </a:lnTo>
                  <a:lnTo>
                    <a:pt x="17646" y="14835"/>
                  </a:lnTo>
                  <a:cubicBezTo>
                    <a:pt x="17646" y="13502"/>
                    <a:pt x="17312" y="12157"/>
                    <a:pt x="16705" y="10966"/>
                  </a:cubicBezTo>
                  <a:cubicBezTo>
                    <a:pt x="16133" y="9882"/>
                    <a:pt x="15312" y="8906"/>
                    <a:pt x="14347" y="8156"/>
                  </a:cubicBezTo>
                  <a:cubicBezTo>
                    <a:pt x="14502" y="7513"/>
                    <a:pt x="14681" y="7013"/>
                    <a:pt x="14848" y="6525"/>
                  </a:cubicBezTo>
                  <a:cubicBezTo>
                    <a:pt x="15157" y="5632"/>
                    <a:pt x="15467" y="4775"/>
                    <a:pt x="15467" y="3251"/>
                  </a:cubicBezTo>
                  <a:cubicBezTo>
                    <a:pt x="15467" y="1465"/>
                    <a:pt x="14002" y="0"/>
                    <a:pt x="122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9"/>
            <p:cNvSpPr/>
            <p:nvPr/>
          </p:nvSpPr>
          <p:spPr>
            <a:xfrm>
              <a:off x="765550" y="2895425"/>
              <a:ext cx="40825" cy="29200"/>
            </a:xfrm>
            <a:custGeom>
              <a:avLst/>
              <a:gdLst/>
              <a:ahLst/>
              <a:cxnLst/>
              <a:rect l="l" t="t" r="r" b="b"/>
              <a:pathLst>
                <a:path w="1633" h="1168" extrusionOk="0">
                  <a:moveTo>
                    <a:pt x="203" y="1"/>
                  </a:moveTo>
                  <a:lnTo>
                    <a:pt x="1" y="536"/>
                  </a:lnTo>
                  <a:cubicBezTo>
                    <a:pt x="334" y="655"/>
                    <a:pt x="644" y="786"/>
                    <a:pt x="941" y="953"/>
                  </a:cubicBezTo>
                  <a:cubicBezTo>
                    <a:pt x="1084" y="1024"/>
                    <a:pt x="1192" y="1096"/>
                    <a:pt x="1334" y="1167"/>
                  </a:cubicBezTo>
                  <a:lnTo>
                    <a:pt x="1632" y="691"/>
                  </a:lnTo>
                  <a:cubicBezTo>
                    <a:pt x="1501" y="608"/>
                    <a:pt x="1358" y="536"/>
                    <a:pt x="1215" y="453"/>
                  </a:cubicBezTo>
                  <a:cubicBezTo>
                    <a:pt x="882" y="274"/>
                    <a:pt x="549" y="132"/>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9"/>
            <p:cNvSpPr/>
            <p:nvPr/>
          </p:nvSpPr>
          <p:spPr>
            <a:xfrm>
              <a:off x="809625" y="2920725"/>
              <a:ext cx="74125" cy="94075"/>
            </a:xfrm>
            <a:custGeom>
              <a:avLst/>
              <a:gdLst/>
              <a:ahLst/>
              <a:cxnLst/>
              <a:rect l="l" t="t" r="r" b="b"/>
              <a:pathLst>
                <a:path w="2965" h="3763" extrusionOk="0">
                  <a:moveTo>
                    <a:pt x="333" y="1"/>
                  </a:moveTo>
                  <a:lnTo>
                    <a:pt x="0" y="441"/>
                  </a:lnTo>
                  <a:cubicBezTo>
                    <a:pt x="1143" y="1275"/>
                    <a:pt x="1976" y="2418"/>
                    <a:pt x="2429" y="3763"/>
                  </a:cubicBezTo>
                  <a:lnTo>
                    <a:pt x="2965" y="3584"/>
                  </a:lnTo>
                  <a:cubicBezTo>
                    <a:pt x="2477" y="2132"/>
                    <a:pt x="1560" y="905"/>
                    <a:pt x="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9"/>
            <p:cNvSpPr/>
            <p:nvPr/>
          </p:nvSpPr>
          <p:spPr>
            <a:xfrm>
              <a:off x="456900" y="2781125"/>
              <a:ext cx="14000" cy="125350"/>
            </a:xfrm>
            <a:custGeom>
              <a:avLst/>
              <a:gdLst/>
              <a:ahLst/>
              <a:cxnLst/>
              <a:rect l="l" t="t" r="r" b="b"/>
              <a:pathLst>
                <a:path w="560" h="5014" extrusionOk="0">
                  <a:moveTo>
                    <a:pt x="0" y="1"/>
                  </a:moveTo>
                  <a:lnTo>
                    <a:pt x="0" y="5013"/>
                  </a:lnTo>
                  <a:lnTo>
                    <a:pt x="560" y="5013"/>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9"/>
            <p:cNvSpPr/>
            <p:nvPr/>
          </p:nvSpPr>
          <p:spPr>
            <a:xfrm>
              <a:off x="482200" y="2793025"/>
              <a:ext cx="14000" cy="79500"/>
            </a:xfrm>
            <a:custGeom>
              <a:avLst/>
              <a:gdLst/>
              <a:ahLst/>
              <a:cxnLst/>
              <a:rect l="l" t="t" r="r" b="b"/>
              <a:pathLst>
                <a:path w="560" h="3180" extrusionOk="0">
                  <a:moveTo>
                    <a:pt x="0" y="1"/>
                  </a:moveTo>
                  <a:lnTo>
                    <a:pt x="0" y="3180"/>
                  </a:lnTo>
                  <a:lnTo>
                    <a:pt x="560" y="3180"/>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9"/>
            <p:cNvSpPr/>
            <p:nvPr/>
          </p:nvSpPr>
          <p:spPr>
            <a:xfrm>
              <a:off x="508675" y="2748975"/>
              <a:ext cx="14025" cy="101225"/>
            </a:xfrm>
            <a:custGeom>
              <a:avLst/>
              <a:gdLst/>
              <a:ahLst/>
              <a:cxnLst/>
              <a:rect l="l" t="t" r="r" b="b"/>
              <a:pathLst>
                <a:path w="561" h="4049" extrusionOk="0">
                  <a:moveTo>
                    <a:pt x="1" y="1"/>
                  </a:moveTo>
                  <a:lnTo>
                    <a:pt x="1" y="4049"/>
                  </a:lnTo>
                  <a:lnTo>
                    <a:pt x="560" y="4049"/>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79"/>
          <p:cNvGrpSpPr/>
          <p:nvPr/>
        </p:nvGrpSpPr>
        <p:grpSpPr>
          <a:xfrm>
            <a:off x="4671723" y="2625839"/>
            <a:ext cx="517100" cy="514798"/>
            <a:chOff x="4125200" y="2626650"/>
            <a:chExt cx="466150" cy="464075"/>
          </a:xfrm>
        </p:grpSpPr>
        <p:sp>
          <p:nvSpPr>
            <p:cNvPr id="11922" name="Google Shape;11922;p79"/>
            <p:cNvSpPr/>
            <p:nvPr/>
          </p:nvSpPr>
          <p:spPr>
            <a:xfrm>
              <a:off x="4223425" y="2637050"/>
              <a:ext cx="367925" cy="187850"/>
            </a:xfrm>
            <a:custGeom>
              <a:avLst/>
              <a:gdLst/>
              <a:ahLst/>
              <a:cxnLst/>
              <a:rect l="l" t="t" r="r" b="b"/>
              <a:pathLst>
                <a:path w="14717" h="7514" extrusionOk="0">
                  <a:moveTo>
                    <a:pt x="2632" y="870"/>
                  </a:moveTo>
                  <a:lnTo>
                    <a:pt x="2632" y="942"/>
                  </a:lnTo>
                  <a:cubicBezTo>
                    <a:pt x="2632" y="965"/>
                    <a:pt x="2620" y="989"/>
                    <a:pt x="2620" y="1013"/>
                  </a:cubicBezTo>
                  <a:lnTo>
                    <a:pt x="2620" y="942"/>
                  </a:lnTo>
                  <a:cubicBezTo>
                    <a:pt x="2620" y="906"/>
                    <a:pt x="2632" y="894"/>
                    <a:pt x="2632" y="870"/>
                  </a:cubicBezTo>
                  <a:close/>
                  <a:moveTo>
                    <a:pt x="3156" y="1561"/>
                  </a:moveTo>
                  <a:cubicBezTo>
                    <a:pt x="3180" y="1561"/>
                    <a:pt x="3192" y="1584"/>
                    <a:pt x="3227" y="1584"/>
                  </a:cubicBezTo>
                  <a:lnTo>
                    <a:pt x="3156" y="1584"/>
                  </a:lnTo>
                  <a:cubicBezTo>
                    <a:pt x="3120" y="1584"/>
                    <a:pt x="3108" y="1561"/>
                    <a:pt x="3085" y="1561"/>
                  </a:cubicBezTo>
                  <a:close/>
                  <a:moveTo>
                    <a:pt x="13657" y="1144"/>
                  </a:moveTo>
                  <a:lnTo>
                    <a:pt x="13776" y="1442"/>
                  </a:lnTo>
                  <a:lnTo>
                    <a:pt x="2287" y="3799"/>
                  </a:lnTo>
                  <a:lnTo>
                    <a:pt x="2203" y="3585"/>
                  </a:lnTo>
                  <a:lnTo>
                    <a:pt x="13657" y="1144"/>
                  </a:lnTo>
                  <a:close/>
                  <a:moveTo>
                    <a:pt x="1703" y="2263"/>
                  </a:moveTo>
                  <a:lnTo>
                    <a:pt x="1703" y="2263"/>
                  </a:lnTo>
                  <a:cubicBezTo>
                    <a:pt x="1644" y="2370"/>
                    <a:pt x="1620" y="2466"/>
                    <a:pt x="1572" y="2573"/>
                  </a:cubicBezTo>
                  <a:cubicBezTo>
                    <a:pt x="1489" y="2858"/>
                    <a:pt x="1465" y="3144"/>
                    <a:pt x="1513" y="3406"/>
                  </a:cubicBezTo>
                  <a:cubicBezTo>
                    <a:pt x="1513" y="3442"/>
                    <a:pt x="1525" y="3466"/>
                    <a:pt x="1525" y="3501"/>
                  </a:cubicBezTo>
                  <a:cubicBezTo>
                    <a:pt x="1572" y="3680"/>
                    <a:pt x="1632" y="3847"/>
                    <a:pt x="1739" y="4001"/>
                  </a:cubicBezTo>
                  <a:lnTo>
                    <a:pt x="727" y="4156"/>
                  </a:lnTo>
                  <a:cubicBezTo>
                    <a:pt x="787" y="3573"/>
                    <a:pt x="1013" y="2906"/>
                    <a:pt x="1703" y="2263"/>
                  </a:cubicBezTo>
                  <a:close/>
                  <a:moveTo>
                    <a:pt x="13931" y="2787"/>
                  </a:moveTo>
                  <a:lnTo>
                    <a:pt x="14003" y="3061"/>
                  </a:lnTo>
                  <a:lnTo>
                    <a:pt x="3525" y="4537"/>
                  </a:lnTo>
                  <a:lnTo>
                    <a:pt x="656" y="4942"/>
                  </a:lnTo>
                  <a:lnTo>
                    <a:pt x="620" y="4716"/>
                  </a:lnTo>
                  <a:lnTo>
                    <a:pt x="13931" y="2787"/>
                  </a:lnTo>
                  <a:close/>
                  <a:moveTo>
                    <a:pt x="3394" y="5121"/>
                  </a:moveTo>
                  <a:cubicBezTo>
                    <a:pt x="4168" y="5764"/>
                    <a:pt x="3882" y="6490"/>
                    <a:pt x="3835" y="6609"/>
                  </a:cubicBezTo>
                  <a:cubicBezTo>
                    <a:pt x="3799" y="6668"/>
                    <a:pt x="3477" y="6954"/>
                    <a:pt x="2965" y="6954"/>
                  </a:cubicBezTo>
                  <a:cubicBezTo>
                    <a:pt x="2596" y="6954"/>
                    <a:pt x="2215" y="6823"/>
                    <a:pt x="1846" y="6561"/>
                  </a:cubicBezTo>
                  <a:cubicBezTo>
                    <a:pt x="1501" y="6335"/>
                    <a:pt x="1191" y="5930"/>
                    <a:pt x="977" y="5466"/>
                  </a:cubicBezTo>
                  <a:lnTo>
                    <a:pt x="3394" y="5121"/>
                  </a:lnTo>
                  <a:close/>
                  <a:moveTo>
                    <a:pt x="2739" y="1"/>
                  </a:moveTo>
                  <a:lnTo>
                    <a:pt x="2525" y="144"/>
                  </a:lnTo>
                  <a:cubicBezTo>
                    <a:pt x="2489" y="180"/>
                    <a:pt x="2108" y="465"/>
                    <a:pt x="2072" y="894"/>
                  </a:cubicBezTo>
                  <a:cubicBezTo>
                    <a:pt x="2049" y="1025"/>
                    <a:pt x="2084" y="1156"/>
                    <a:pt x="2108" y="1275"/>
                  </a:cubicBezTo>
                  <a:cubicBezTo>
                    <a:pt x="537" y="2251"/>
                    <a:pt x="203" y="3454"/>
                    <a:pt x="179" y="4228"/>
                  </a:cubicBezTo>
                  <a:lnTo>
                    <a:pt x="1" y="4251"/>
                  </a:lnTo>
                  <a:lnTo>
                    <a:pt x="179" y="5585"/>
                  </a:lnTo>
                  <a:lnTo>
                    <a:pt x="406" y="5549"/>
                  </a:lnTo>
                  <a:cubicBezTo>
                    <a:pt x="644" y="6180"/>
                    <a:pt x="1037" y="6728"/>
                    <a:pt x="1513" y="7038"/>
                  </a:cubicBezTo>
                  <a:cubicBezTo>
                    <a:pt x="1989" y="7347"/>
                    <a:pt x="2465" y="7514"/>
                    <a:pt x="2942" y="7514"/>
                  </a:cubicBezTo>
                  <a:cubicBezTo>
                    <a:pt x="3716" y="7514"/>
                    <a:pt x="4228" y="7085"/>
                    <a:pt x="4335" y="6859"/>
                  </a:cubicBezTo>
                  <a:cubicBezTo>
                    <a:pt x="4370" y="6740"/>
                    <a:pt x="4751" y="5859"/>
                    <a:pt x="4061" y="5037"/>
                  </a:cubicBezTo>
                  <a:lnTo>
                    <a:pt x="14717" y="3525"/>
                  </a:lnTo>
                  <a:lnTo>
                    <a:pt x="14336" y="2156"/>
                  </a:lnTo>
                  <a:lnTo>
                    <a:pt x="9954" y="2799"/>
                  </a:lnTo>
                  <a:lnTo>
                    <a:pt x="9954" y="2799"/>
                  </a:lnTo>
                  <a:lnTo>
                    <a:pt x="14550" y="1858"/>
                  </a:lnTo>
                  <a:lnTo>
                    <a:pt x="13991" y="513"/>
                  </a:lnTo>
                  <a:lnTo>
                    <a:pt x="2072" y="3037"/>
                  </a:lnTo>
                  <a:cubicBezTo>
                    <a:pt x="2096" y="2644"/>
                    <a:pt x="2311" y="2275"/>
                    <a:pt x="2680" y="1977"/>
                  </a:cubicBezTo>
                  <a:cubicBezTo>
                    <a:pt x="2799" y="2049"/>
                    <a:pt x="2930" y="2132"/>
                    <a:pt x="3096" y="2144"/>
                  </a:cubicBezTo>
                  <a:lnTo>
                    <a:pt x="3180" y="2144"/>
                  </a:lnTo>
                  <a:cubicBezTo>
                    <a:pt x="3573" y="2144"/>
                    <a:pt x="3882" y="1870"/>
                    <a:pt x="3930" y="1846"/>
                  </a:cubicBezTo>
                  <a:lnTo>
                    <a:pt x="4108" y="1680"/>
                  </a:lnTo>
                  <a:lnTo>
                    <a:pt x="3954" y="1477"/>
                  </a:lnTo>
                  <a:cubicBezTo>
                    <a:pt x="3930" y="1430"/>
                    <a:pt x="3644" y="1061"/>
                    <a:pt x="3215" y="1013"/>
                  </a:cubicBezTo>
                  <a:lnTo>
                    <a:pt x="3204" y="1013"/>
                  </a:lnTo>
                  <a:lnTo>
                    <a:pt x="3204" y="1001"/>
                  </a:lnTo>
                  <a:cubicBezTo>
                    <a:pt x="3239" y="561"/>
                    <a:pt x="2930" y="203"/>
                    <a:pt x="2906" y="180"/>
                  </a:cubicBezTo>
                  <a:lnTo>
                    <a:pt x="27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9"/>
            <p:cNvSpPr/>
            <p:nvPr/>
          </p:nvSpPr>
          <p:spPr>
            <a:xfrm>
              <a:off x="4176100" y="2846900"/>
              <a:ext cx="355725" cy="243825"/>
            </a:xfrm>
            <a:custGeom>
              <a:avLst/>
              <a:gdLst/>
              <a:ahLst/>
              <a:cxnLst/>
              <a:rect l="l" t="t" r="r" b="b"/>
              <a:pathLst>
                <a:path w="14229" h="9753" extrusionOk="0">
                  <a:moveTo>
                    <a:pt x="10823" y="572"/>
                  </a:moveTo>
                  <a:lnTo>
                    <a:pt x="11919" y="3096"/>
                  </a:lnTo>
                  <a:lnTo>
                    <a:pt x="2322" y="3096"/>
                  </a:lnTo>
                  <a:lnTo>
                    <a:pt x="3406" y="572"/>
                  </a:lnTo>
                  <a:close/>
                  <a:moveTo>
                    <a:pt x="12014" y="3668"/>
                  </a:moveTo>
                  <a:lnTo>
                    <a:pt x="11776" y="4918"/>
                  </a:lnTo>
                  <a:lnTo>
                    <a:pt x="2453" y="4918"/>
                  </a:lnTo>
                  <a:lnTo>
                    <a:pt x="2239" y="3668"/>
                  </a:lnTo>
                  <a:close/>
                  <a:moveTo>
                    <a:pt x="11669" y="5466"/>
                  </a:moveTo>
                  <a:lnTo>
                    <a:pt x="11359" y="7156"/>
                  </a:lnTo>
                  <a:lnTo>
                    <a:pt x="2870" y="7156"/>
                  </a:lnTo>
                  <a:lnTo>
                    <a:pt x="2561" y="5466"/>
                  </a:lnTo>
                  <a:close/>
                  <a:moveTo>
                    <a:pt x="11252" y="7728"/>
                  </a:moveTo>
                  <a:lnTo>
                    <a:pt x="10990" y="9181"/>
                  </a:lnTo>
                  <a:lnTo>
                    <a:pt x="3251" y="9181"/>
                  </a:lnTo>
                  <a:lnTo>
                    <a:pt x="2977" y="7728"/>
                  </a:lnTo>
                  <a:close/>
                  <a:moveTo>
                    <a:pt x="3037" y="1"/>
                  </a:moveTo>
                  <a:lnTo>
                    <a:pt x="1799" y="2846"/>
                  </a:lnTo>
                  <a:lnTo>
                    <a:pt x="465" y="941"/>
                  </a:lnTo>
                  <a:lnTo>
                    <a:pt x="1" y="1263"/>
                  </a:lnTo>
                  <a:lnTo>
                    <a:pt x="1620" y="3573"/>
                  </a:lnTo>
                  <a:lnTo>
                    <a:pt x="2775" y="9752"/>
                  </a:lnTo>
                  <a:lnTo>
                    <a:pt x="11443" y="9752"/>
                  </a:lnTo>
                  <a:lnTo>
                    <a:pt x="12598" y="3585"/>
                  </a:lnTo>
                  <a:lnTo>
                    <a:pt x="14229" y="1263"/>
                  </a:lnTo>
                  <a:lnTo>
                    <a:pt x="13764" y="941"/>
                  </a:lnTo>
                  <a:lnTo>
                    <a:pt x="12419" y="2846"/>
                  </a:lnTo>
                  <a:lnTo>
                    <a:pt x="1118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9"/>
            <p:cNvSpPr/>
            <p:nvPr/>
          </p:nvSpPr>
          <p:spPr>
            <a:xfrm>
              <a:off x="4545500" y="2820725"/>
              <a:ext cx="14300" cy="14300"/>
            </a:xfrm>
            <a:custGeom>
              <a:avLst/>
              <a:gdLst/>
              <a:ahLst/>
              <a:cxnLst/>
              <a:rect l="l" t="t" r="r" b="b"/>
              <a:pathLst>
                <a:path w="572" h="572" extrusionOk="0">
                  <a:moveTo>
                    <a:pt x="0" y="0"/>
                  </a:moveTo>
                  <a:lnTo>
                    <a:pt x="0"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9"/>
            <p:cNvSpPr/>
            <p:nvPr/>
          </p:nvSpPr>
          <p:spPr>
            <a:xfrm>
              <a:off x="4125200" y="2896925"/>
              <a:ext cx="14025" cy="14000"/>
            </a:xfrm>
            <a:custGeom>
              <a:avLst/>
              <a:gdLst/>
              <a:ahLst/>
              <a:cxnLst/>
              <a:rect l="l" t="t" r="r" b="b"/>
              <a:pathLst>
                <a:path w="561" h="560" extrusionOk="0">
                  <a:moveTo>
                    <a:pt x="1" y="0"/>
                  </a:moveTo>
                  <a:lnTo>
                    <a:pt x="1"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9"/>
            <p:cNvSpPr/>
            <p:nvPr/>
          </p:nvSpPr>
          <p:spPr>
            <a:xfrm>
              <a:off x="4178775" y="3040075"/>
              <a:ext cx="14025" cy="14025"/>
            </a:xfrm>
            <a:custGeom>
              <a:avLst/>
              <a:gdLst/>
              <a:ahLst/>
              <a:cxnLst/>
              <a:rect l="l" t="t" r="r" b="b"/>
              <a:pathLst>
                <a:path w="561" h="561" extrusionOk="0">
                  <a:moveTo>
                    <a:pt x="1" y="1"/>
                  </a:moveTo>
                  <a:lnTo>
                    <a:pt x="1" y="561"/>
                  </a:lnTo>
                  <a:lnTo>
                    <a:pt x="560" y="561"/>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9"/>
            <p:cNvSpPr/>
            <p:nvPr/>
          </p:nvSpPr>
          <p:spPr>
            <a:xfrm>
              <a:off x="4392500" y="2782325"/>
              <a:ext cx="14325" cy="14000"/>
            </a:xfrm>
            <a:custGeom>
              <a:avLst/>
              <a:gdLst/>
              <a:ahLst/>
              <a:cxnLst/>
              <a:rect l="l" t="t" r="r" b="b"/>
              <a:pathLst>
                <a:path w="573" h="560" extrusionOk="0">
                  <a:moveTo>
                    <a:pt x="1" y="0"/>
                  </a:moveTo>
                  <a:lnTo>
                    <a:pt x="1" y="560"/>
                  </a:lnTo>
                  <a:lnTo>
                    <a:pt x="572" y="560"/>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9"/>
            <p:cNvSpPr/>
            <p:nvPr/>
          </p:nvSpPr>
          <p:spPr>
            <a:xfrm>
              <a:off x="4340125" y="2626650"/>
              <a:ext cx="14300" cy="14000"/>
            </a:xfrm>
            <a:custGeom>
              <a:avLst/>
              <a:gdLst/>
              <a:ahLst/>
              <a:cxnLst/>
              <a:rect l="l" t="t" r="r" b="b"/>
              <a:pathLst>
                <a:path w="572" h="560" extrusionOk="0">
                  <a:moveTo>
                    <a:pt x="0" y="0"/>
                  </a:moveTo>
                  <a:lnTo>
                    <a:pt x="0" y="560"/>
                  </a:lnTo>
                  <a:lnTo>
                    <a:pt x="572" y="560"/>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9"/>
            <p:cNvSpPr/>
            <p:nvPr/>
          </p:nvSpPr>
          <p:spPr>
            <a:xfrm>
              <a:off x="4469600" y="2640050"/>
              <a:ext cx="14300" cy="14000"/>
            </a:xfrm>
            <a:custGeom>
              <a:avLst/>
              <a:gdLst/>
              <a:ahLst/>
              <a:cxnLst/>
              <a:rect l="l" t="t" r="r" b="b"/>
              <a:pathLst>
                <a:path w="572" h="560" extrusionOk="0">
                  <a:moveTo>
                    <a:pt x="0" y="0"/>
                  </a:moveTo>
                  <a:lnTo>
                    <a:pt x="0" y="560"/>
                  </a:lnTo>
                  <a:lnTo>
                    <a:pt x="572" y="560"/>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9"/>
            <p:cNvSpPr/>
            <p:nvPr/>
          </p:nvSpPr>
          <p:spPr>
            <a:xfrm>
              <a:off x="4538650" y="2981150"/>
              <a:ext cx="14025" cy="14325"/>
            </a:xfrm>
            <a:custGeom>
              <a:avLst/>
              <a:gdLst/>
              <a:ahLst/>
              <a:cxnLst/>
              <a:rect l="l" t="t" r="r" b="b"/>
              <a:pathLst>
                <a:path w="561" h="573" extrusionOk="0">
                  <a:moveTo>
                    <a:pt x="1" y="1"/>
                  </a:moveTo>
                  <a:lnTo>
                    <a:pt x="1" y="572"/>
                  </a:lnTo>
                  <a:lnTo>
                    <a:pt x="560" y="572"/>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9"/>
            <p:cNvSpPr/>
            <p:nvPr/>
          </p:nvSpPr>
          <p:spPr>
            <a:xfrm>
              <a:off x="4157950" y="2743025"/>
              <a:ext cx="41400" cy="14325"/>
            </a:xfrm>
            <a:custGeom>
              <a:avLst/>
              <a:gdLst/>
              <a:ahLst/>
              <a:cxnLst/>
              <a:rect l="l" t="t" r="r" b="b"/>
              <a:pathLst>
                <a:path w="1656" h="573" extrusionOk="0">
                  <a:moveTo>
                    <a:pt x="0" y="1"/>
                  </a:moveTo>
                  <a:lnTo>
                    <a:pt x="0" y="572"/>
                  </a:lnTo>
                  <a:lnTo>
                    <a:pt x="1655" y="572"/>
                  </a:lnTo>
                  <a:lnTo>
                    <a:pt x="16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9"/>
            <p:cNvSpPr/>
            <p:nvPr/>
          </p:nvSpPr>
          <p:spPr>
            <a:xfrm>
              <a:off x="4180875" y="2671600"/>
              <a:ext cx="39600" cy="39300"/>
            </a:xfrm>
            <a:custGeom>
              <a:avLst/>
              <a:gdLst/>
              <a:ahLst/>
              <a:cxnLst/>
              <a:rect l="l" t="t" r="r" b="b"/>
              <a:pathLst>
                <a:path w="1584" h="1572" extrusionOk="0">
                  <a:moveTo>
                    <a:pt x="405" y="0"/>
                  </a:moveTo>
                  <a:lnTo>
                    <a:pt x="0" y="393"/>
                  </a:lnTo>
                  <a:lnTo>
                    <a:pt x="1179" y="1572"/>
                  </a:lnTo>
                  <a:lnTo>
                    <a:pt x="1584" y="1179"/>
                  </a:lnTo>
                  <a:lnTo>
                    <a:pt x="4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9"/>
            <p:cNvSpPr/>
            <p:nvPr/>
          </p:nvSpPr>
          <p:spPr>
            <a:xfrm>
              <a:off x="4180875" y="2790350"/>
              <a:ext cx="39600" cy="39325"/>
            </a:xfrm>
            <a:custGeom>
              <a:avLst/>
              <a:gdLst/>
              <a:ahLst/>
              <a:cxnLst/>
              <a:rect l="l" t="t" r="r" b="b"/>
              <a:pathLst>
                <a:path w="1584" h="1573" extrusionOk="0">
                  <a:moveTo>
                    <a:pt x="1179" y="1"/>
                  </a:moveTo>
                  <a:lnTo>
                    <a:pt x="0" y="1179"/>
                  </a:lnTo>
                  <a:lnTo>
                    <a:pt x="405" y="1572"/>
                  </a:lnTo>
                  <a:lnTo>
                    <a:pt x="1584" y="394"/>
                  </a:lnTo>
                  <a:lnTo>
                    <a:pt x="1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4" name="Google Shape;11934;p79"/>
          <p:cNvGrpSpPr/>
          <p:nvPr/>
        </p:nvGrpSpPr>
        <p:grpSpPr>
          <a:xfrm>
            <a:off x="3929156" y="2624688"/>
            <a:ext cx="509196" cy="517100"/>
            <a:chOff x="3473925" y="2625450"/>
            <a:chExt cx="459025" cy="466150"/>
          </a:xfrm>
        </p:grpSpPr>
        <p:sp>
          <p:nvSpPr>
            <p:cNvPr id="11935" name="Google Shape;11935;p79"/>
            <p:cNvSpPr/>
            <p:nvPr/>
          </p:nvSpPr>
          <p:spPr>
            <a:xfrm>
              <a:off x="3833500" y="2625450"/>
              <a:ext cx="14025" cy="14325"/>
            </a:xfrm>
            <a:custGeom>
              <a:avLst/>
              <a:gdLst/>
              <a:ahLst/>
              <a:cxnLst/>
              <a:rect l="l" t="t" r="r" b="b"/>
              <a:pathLst>
                <a:path w="561" h="573" extrusionOk="0">
                  <a:moveTo>
                    <a:pt x="1" y="1"/>
                  </a:moveTo>
                  <a:lnTo>
                    <a:pt x="1" y="572"/>
                  </a:lnTo>
                  <a:lnTo>
                    <a:pt x="560" y="572"/>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9"/>
            <p:cNvSpPr/>
            <p:nvPr/>
          </p:nvSpPr>
          <p:spPr>
            <a:xfrm>
              <a:off x="3565600" y="2646300"/>
              <a:ext cx="14025" cy="14300"/>
            </a:xfrm>
            <a:custGeom>
              <a:avLst/>
              <a:gdLst/>
              <a:ahLst/>
              <a:cxnLst/>
              <a:rect l="l" t="t" r="r" b="b"/>
              <a:pathLst>
                <a:path w="561" h="572" extrusionOk="0">
                  <a:moveTo>
                    <a:pt x="1" y="0"/>
                  </a:moveTo>
                  <a:lnTo>
                    <a:pt x="1" y="572"/>
                  </a:lnTo>
                  <a:lnTo>
                    <a:pt x="561" y="572"/>
                  </a:lnTo>
                  <a:lnTo>
                    <a:pt x="5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9"/>
            <p:cNvSpPr/>
            <p:nvPr/>
          </p:nvSpPr>
          <p:spPr>
            <a:xfrm>
              <a:off x="3473925" y="2794825"/>
              <a:ext cx="14325" cy="14000"/>
            </a:xfrm>
            <a:custGeom>
              <a:avLst/>
              <a:gdLst/>
              <a:ahLst/>
              <a:cxnLst/>
              <a:rect l="l" t="t" r="r" b="b"/>
              <a:pathLst>
                <a:path w="573" h="560" extrusionOk="0">
                  <a:moveTo>
                    <a:pt x="1" y="0"/>
                  </a:moveTo>
                  <a:lnTo>
                    <a:pt x="1" y="560"/>
                  </a:lnTo>
                  <a:lnTo>
                    <a:pt x="572" y="560"/>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9"/>
            <p:cNvSpPr/>
            <p:nvPr/>
          </p:nvSpPr>
          <p:spPr>
            <a:xfrm>
              <a:off x="3655500" y="2880250"/>
              <a:ext cx="14325" cy="14300"/>
            </a:xfrm>
            <a:custGeom>
              <a:avLst/>
              <a:gdLst/>
              <a:ahLst/>
              <a:cxnLst/>
              <a:rect l="l" t="t" r="r" b="b"/>
              <a:pathLst>
                <a:path w="573" h="572" extrusionOk="0">
                  <a:moveTo>
                    <a:pt x="1" y="0"/>
                  </a:moveTo>
                  <a:lnTo>
                    <a:pt x="1"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9"/>
            <p:cNvSpPr/>
            <p:nvPr/>
          </p:nvSpPr>
          <p:spPr>
            <a:xfrm>
              <a:off x="3744500" y="2949300"/>
              <a:ext cx="14325" cy="14025"/>
            </a:xfrm>
            <a:custGeom>
              <a:avLst/>
              <a:gdLst/>
              <a:ahLst/>
              <a:cxnLst/>
              <a:rect l="l" t="t" r="r" b="b"/>
              <a:pathLst>
                <a:path w="573" h="561" extrusionOk="0">
                  <a:moveTo>
                    <a:pt x="1" y="1"/>
                  </a:moveTo>
                  <a:lnTo>
                    <a:pt x="1" y="560"/>
                  </a:lnTo>
                  <a:lnTo>
                    <a:pt x="572" y="560"/>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9"/>
            <p:cNvSpPr/>
            <p:nvPr/>
          </p:nvSpPr>
          <p:spPr>
            <a:xfrm>
              <a:off x="3676925" y="3017775"/>
              <a:ext cx="14025" cy="14000"/>
            </a:xfrm>
            <a:custGeom>
              <a:avLst/>
              <a:gdLst/>
              <a:ahLst/>
              <a:cxnLst/>
              <a:rect l="l" t="t" r="r" b="b"/>
              <a:pathLst>
                <a:path w="561" h="560" extrusionOk="0">
                  <a:moveTo>
                    <a:pt x="1" y="0"/>
                  </a:moveTo>
                  <a:lnTo>
                    <a:pt x="1" y="560"/>
                  </a:lnTo>
                  <a:lnTo>
                    <a:pt x="561" y="560"/>
                  </a:lnTo>
                  <a:lnTo>
                    <a:pt x="5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9"/>
            <p:cNvSpPr/>
            <p:nvPr/>
          </p:nvSpPr>
          <p:spPr>
            <a:xfrm>
              <a:off x="3506975" y="3045750"/>
              <a:ext cx="14300" cy="14000"/>
            </a:xfrm>
            <a:custGeom>
              <a:avLst/>
              <a:gdLst/>
              <a:ahLst/>
              <a:cxnLst/>
              <a:rect l="l" t="t" r="r" b="b"/>
              <a:pathLst>
                <a:path w="572" h="560" extrusionOk="0">
                  <a:moveTo>
                    <a:pt x="0" y="0"/>
                  </a:moveTo>
                  <a:lnTo>
                    <a:pt x="0" y="560"/>
                  </a:lnTo>
                  <a:lnTo>
                    <a:pt x="572" y="560"/>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9"/>
            <p:cNvSpPr/>
            <p:nvPr/>
          </p:nvSpPr>
          <p:spPr>
            <a:xfrm>
              <a:off x="3918625" y="2820125"/>
              <a:ext cx="14325" cy="14300"/>
            </a:xfrm>
            <a:custGeom>
              <a:avLst/>
              <a:gdLst/>
              <a:ahLst/>
              <a:cxnLst/>
              <a:rect l="l" t="t" r="r" b="b"/>
              <a:pathLst>
                <a:path w="573" h="572" extrusionOk="0">
                  <a:moveTo>
                    <a:pt x="1" y="0"/>
                  </a:moveTo>
                  <a:lnTo>
                    <a:pt x="1"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9"/>
            <p:cNvSpPr/>
            <p:nvPr/>
          </p:nvSpPr>
          <p:spPr>
            <a:xfrm>
              <a:off x="3885600" y="3017775"/>
              <a:ext cx="14000" cy="14000"/>
            </a:xfrm>
            <a:custGeom>
              <a:avLst/>
              <a:gdLst/>
              <a:ahLst/>
              <a:cxnLst/>
              <a:rect l="l" t="t" r="r" b="b"/>
              <a:pathLst>
                <a:path w="560" h="560" extrusionOk="0">
                  <a:moveTo>
                    <a:pt x="0" y="0"/>
                  </a:moveTo>
                  <a:lnTo>
                    <a:pt x="0"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9"/>
            <p:cNvSpPr/>
            <p:nvPr/>
          </p:nvSpPr>
          <p:spPr>
            <a:xfrm>
              <a:off x="3628425" y="2698675"/>
              <a:ext cx="12825" cy="14325"/>
            </a:xfrm>
            <a:custGeom>
              <a:avLst/>
              <a:gdLst/>
              <a:ahLst/>
              <a:cxnLst/>
              <a:rect l="l" t="t" r="r" b="b"/>
              <a:pathLst>
                <a:path w="513" h="573" extrusionOk="0">
                  <a:moveTo>
                    <a:pt x="0" y="1"/>
                  </a:moveTo>
                  <a:lnTo>
                    <a:pt x="0" y="572"/>
                  </a:lnTo>
                  <a:lnTo>
                    <a:pt x="512" y="572"/>
                  </a:lnTo>
                  <a:lnTo>
                    <a:pt x="5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9"/>
            <p:cNvSpPr/>
            <p:nvPr/>
          </p:nvSpPr>
          <p:spPr>
            <a:xfrm>
              <a:off x="3662950" y="2698675"/>
              <a:ext cx="12825" cy="14325"/>
            </a:xfrm>
            <a:custGeom>
              <a:avLst/>
              <a:gdLst/>
              <a:ahLst/>
              <a:cxnLst/>
              <a:rect l="l" t="t" r="r" b="b"/>
              <a:pathLst>
                <a:path w="513" h="573" extrusionOk="0">
                  <a:moveTo>
                    <a:pt x="0" y="1"/>
                  </a:moveTo>
                  <a:lnTo>
                    <a:pt x="0" y="572"/>
                  </a:lnTo>
                  <a:lnTo>
                    <a:pt x="512" y="572"/>
                  </a:lnTo>
                  <a:lnTo>
                    <a:pt x="5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9"/>
            <p:cNvSpPr/>
            <p:nvPr/>
          </p:nvSpPr>
          <p:spPr>
            <a:xfrm>
              <a:off x="3697175" y="2698675"/>
              <a:ext cx="12825" cy="14325"/>
            </a:xfrm>
            <a:custGeom>
              <a:avLst/>
              <a:gdLst/>
              <a:ahLst/>
              <a:cxnLst/>
              <a:rect l="l" t="t" r="r" b="b"/>
              <a:pathLst>
                <a:path w="513" h="573" extrusionOk="0">
                  <a:moveTo>
                    <a:pt x="1" y="1"/>
                  </a:moveTo>
                  <a:lnTo>
                    <a:pt x="1" y="572"/>
                  </a:lnTo>
                  <a:lnTo>
                    <a:pt x="513" y="572"/>
                  </a:lnTo>
                  <a:lnTo>
                    <a:pt x="5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9"/>
            <p:cNvSpPr/>
            <p:nvPr/>
          </p:nvSpPr>
          <p:spPr>
            <a:xfrm>
              <a:off x="3731400" y="2698675"/>
              <a:ext cx="12825" cy="14325"/>
            </a:xfrm>
            <a:custGeom>
              <a:avLst/>
              <a:gdLst/>
              <a:ahLst/>
              <a:cxnLst/>
              <a:rect l="l" t="t" r="r" b="b"/>
              <a:pathLst>
                <a:path w="513" h="573" extrusionOk="0">
                  <a:moveTo>
                    <a:pt x="1" y="1"/>
                  </a:moveTo>
                  <a:lnTo>
                    <a:pt x="1" y="572"/>
                  </a:lnTo>
                  <a:lnTo>
                    <a:pt x="513" y="572"/>
                  </a:lnTo>
                  <a:lnTo>
                    <a:pt x="5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9"/>
            <p:cNvSpPr/>
            <p:nvPr/>
          </p:nvSpPr>
          <p:spPr>
            <a:xfrm>
              <a:off x="3765625" y="2698675"/>
              <a:ext cx="12825" cy="14325"/>
            </a:xfrm>
            <a:custGeom>
              <a:avLst/>
              <a:gdLst/>
              <a:ahLst/>
              <a:cxnLst/>
              <a:rect l="l" t="t" r="r" b="b"/>
              <a:pathLst>
                <a:path w="513" h="573" extrusionOk="0">
                  <a:moveTo>
                    <a:pt x="1" y="1"/>
                  </a:moveTo>
                  <a:lnTo>
                    <a:pt x="1" y="572"/>
                  </a:lnTo>
                  <a:lnTo>
                    <a:pt x="513" y="572"/>
                  </a:lnTo>
                  <a:lnTo>
                    <a:pt x="5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9"/>
            <p:cNvSpPr/>
            <p:nvPr/>
          </p:nvSpPr>
          <p:spPr>
            <a:xfrm>
              <a:off x="3505775" y="2670100"/>
              <a:ext cx="395325" cy="421500"/>
            </a:xfrm>
            <a:custGeom>
              <a:avLst/>
              <a:gdLst/>
              <a:ahLst/>
              <a:cxnLst/>
              <a:rect l="l" t="t" r="r" b="b"/>
              <a:pathLst>
                <a:path w="15813" h="16860" extrusionOk="0">
                  <a:moveTo>
                    <a:pt x="15146" y="560"/>
                  </a:moveTo>
                  <a:lnTo>
                    <a:pt x="14824" y="2310"/>
                  </a:lnTo>
                  <a:lnTo>
                    <a:pt x="989" y="2310"/>
                  </a:lnTo>
                  <a:lnTo>
                    <a:pt x="668" y="560"/>
                  </a:lnTo>
                  <a:close/>
                  <a:moveTo>
                    <a:pt x="4740" y="2882"/>
                  </a:moveTo>
                  <a:lnTo>
                    <a:pt x="4740" y="5882"/>
                  </a:lnTo>
                  <a:lnTo>
                    <a:pt x="3335" y="5882"/>
                  </a:lnTo>
                  <a:lnTo>
                    <a:pt x="3275" y="2882"/>
                  </a:lnTo>
                  <a:close/>
                  <a:moveTo>
                    <a:pt x="6633" y="2882"/>
                  </a:moveTo>
                  <a:lnTo>
                    <a:pt x="6633" y="5882"/>
                  </a:lnTo>
                  <a:lnTo>
                    <a:pt x="5323" y="5882"/>
                  </a:lnTo>
                  <a:lnTo>
                    <a:pt x="5323" y="2882"/>
                  </a:lnTo>
                  <a:close/>
                  <a:moveTo>
                    <a:pt x="8609" y="2882"/>
                  </a:moveTo>
                  <a:lnTo>
                    <a:pt x="8609" y="5882"/>
                  </a:lnTo>
                  <a:lnTo>
                    <a:pt x="7204" y="5882"/>
                  </a:lnTo>
                  <a:lnTo>
                    <a:pt x="7204" y="2882"/>
                  </a:lnTo>
                  <a:close/>
                  <a:moveTo>
                    <a:pt x="10490" y="2882"/>
                  </a:moveTo>
                  <a:lnTo>
                    <a:pt x="10490" y="5882"/>
                  </a:lnTo>
                  <a:lnTo>
                    <a:pt x="9181" y="5882"/>
                  </a:lnTo>
                  <a:lnTo>
                    <a:pt x="9181" y="2882"/>
                  </a:lnTo>
                  <a:close/>
                  <a:moveTo>
                    <a:pt x="12526" y="2882"/>
                  </a:moveTo>
                  <a:lnTo>
                    <a:pt x="12467" y="5882"/>
                  </a:lnTo>
                  <a:lnTo>
                    <a:pt x="11050" y="5882"/>
                  </a:lnTo>
                  <a:lnTo>
                    <a:pt x="11050" y="2882"/>
                  </a:lnTo>
                  <a:close/>
                  <a:moveTo>
                    <a:pt x="12467" y="6454"/>
                  </a:moveTo>
                  <a:lnTo>
                    <a:pt x="12467" y="6704"/>
                  </a:lnTo>
                  <a:lnTo>
                    <a:pt x="3346" y="6704"/>
                  </a:lnTo>
                  <a:lnTo>
                    <a:pt x="3346" y="6454"/>
                  </a:lnTo>
                  <a:close/>
                  <a:moveTo>
                    <a:pt x="2715" y="2882"/>
                  </a:moveTo>
                  <a:lnTo>
                    <a:pt x="2870" y="11692"/>
                  </a:lnTo>
                  <a:lnTo>
                    <a:pt x="2156" y="11692"/>
                  </a:lnTo>
                  <a:lnTo>
                    <a:pt x="2299" y="2882"/>
                  </a:lnTo>
                  <a:close/>
                  <a:moveTo>
                    <a:pt x="13514" y="2882"/>
                  </a:moveTo>
                  <a:lnTo>
                    <a:pt x="13657" y="11692"/>
                  </a:lnTo>
                  <a:lnTo>
                    <a:pt x="12943" y="11692"/>
                  </a:lnTo>
                  <a:lnTo>
                    <a:pt x="13098" y="2882"/>
                  </a:lnTo>
                  <a:close/>
                  <a:moveTo>
                    <a:pt x="2882" y="12252"/>
                  </a:moveTo>
                  <a:lnTo>
                    <a:pt x="2882" y="12454"/>
                  </a:lnTo>
                  <a:lnTo>
                    <a:pt x="2144" y="12454"/>
                  </a:lnTo>
                  <a:lnTo>
                    <a:pt x="2144" y="12252"/>
                  </a:lnTo>
                  <a:close/>
                  <a:moveTo>
                    <a:pt x="13669" y="12252"/>
                  </a:moveTo>
                  <a:lnTo>
                    <a:pt x="13669" y="12454"/>
                  </a:lnTo>
                  <a:lnTo>
                    <a:pt x="12931" y="12454"/>
                  </a:lnTo>
                  <a:lnTo>
                    <a:pt x="12931" y="12252"/>
                  </a:lnTo>
                  <a:close/>
                  <a:moveTo>
                    <a:pt x="3454" y="13026"/>
                  </a:moveTo>
                  <a:lnTo>
                    <a:pt x="3454" y="13205"/>
                  </a:lnTo>
                  <a:lnTo>
                    <a:pt x="1572" y="13205"/>
                  </a:lnTo>
                  <a:lnTo>
                    <a:pt x="1572" y="13026"/>
                  </a:lnTo>
                  <a:close/>
                  <a:moveTo>
                    <a:pt x="14324" y="13026"/>
                  </a:moveTo>
                  <a:lnTo>
                    <a:pt x="14324" y="13205"/>
                  </a:lnTo>
                  <a:lnTo>
                    <a:pt x="12455" y="13205"/>
                  </a:lnTo>
                  <a:lnTo>
                    <a:pt x="12455" y="13026"/>
                  </a:lnTo>
                  <a:close/>
                  <a:moveTo>
                    <a:pt x="2894" y="13776"/>
                  </a:moveTo>
                  <a:lnTo>
                    <a:pt x="2942" y="16300"/>
                  </a:lnTo>
                  <a:lnTo>
                    <a:pt x="2061" y="16300"/>
                  </a:lnTo>
                  <a:lnTo>
                    <a:pt x="2108" y="13776"/>
                  </a:lnTo>
                  <a:close/>
                  <a:moveTo>
                    <a:pt x="13693" y="13776"/>
                  </a:moveTo>
                  <a:lnTo>
                    <a:pt x="13729" y="16300"/>
                  </a:lnTo>
                  <a:lnTo>
                    <a:pt x="12860" y="16300"/>
                  </a:lnTo>
                  <a:lnTo>
                    <a:pt x="12895" y="13776"/>
                  </a:lnTo>
                  <a:close/>
                  <a:moveTo>
                    <a:pt x="1" y="1"/>
                  </a:moveTo>
                  <a:lnTo>
                    <a:pt x="513" y="2882"/>
                  </a:lnTo>
                  <a:lnTo>
                    <a:pt x="1739" y="2882"/>
                  </a:lnTo>
                  <a:lnTo>
                    <a:pt x="1584" y="11692"/>
                  </a:lnTo>
                  <a:lnTo>
                    <a:pt x="1072" y="11692"/>
                  </a:lnTo>
                  <a:lnTo>
                    <a:pt x="1072" y="12252"/>
                  </a:lnTo>
                  <a:lnTo>
                    <a:pt x="1572" y="12252"/>
                  </a:lnTo>
                  <a:lnTo>
                    <a:pt x="1572" y="12454"/>
                  </a:lnTo>
                  <a:lnTo>
                    <a:pt x="1013" y="12454"/>
                  </a:lnTo>
                  <a:lnTo>
                    <a:pt x="1013" y="13764"/>
                  </a:lnTo>
                  <a:lnTo>
                    <a:pt x="1549" y="13764"/>
                  </a:lnTo>
                  <a:lnTo>
                    <a:pt x="1489" y="16860"/>
                  </a:lnTo>
                  <a:lnTo>
                    <a:pt x="3513" y="16860"/>
                  </a:lnTo>
                  <a:lnTo>
                    <a:pt x="3454" y="13764"/>
                  </a:lnTo>
                  <a:lnTo>
                    <a:pt x="3989" y="13764"/>
                  </a:lnTo>
                  <a:lnTo>
                    <a:pt x="3989" y="12454"/>
                  </a:lnTo>
                  <a:lnTo>
                    <a:pt x="3418" y="12454"/>
                  </a:lnTo>
                  <a:lnTo>
                    <a:pt x="3418" y="12252"/>
                  </a:lnTo>
                  <a:lnTo>
                    <a:pt x="3930" y="12252"/>
                  </a:lnTo>
                  <a:lnTo>
                    <a:pt x="3930" y="11692"/>
                  </a:lnTo>
                  <a:lnTo>
                    <a:pt x="3406" y="11692"/>
                  </a:lnTo>
                  <a:lnTo>
                    <a:pt x="3335" y="7263"/>
                  </a:lnTo>
                  <a:lnTo>
                    <a:pt x="12419" y="7263"/>
                  </a:lnTo>
                  <a:lnTo>
                    <a:pt x="12348" y="11692"/>
                  </a:lnTo>
                  <a:lnTo>
                    <a:pt x="11919" y="11692"/>
                  </a:lnTo>
                  <a:lnTo>
                    <a:pt x="11919" y="12252"/>
                  </a:lnTo>
                  <a:lnTo>
                    <a:pt x="12348" y="12252"/>
                  </a:lnTo>
                  <a:lnTo>
                    <a:pt x="12348" y="12454"/>
                  </a:lnTo>
                  <a:lnTo>
                    <a:pt x="11871" y="12454"/>
                  </a:lnTo>
                  <a:lnTo>
                    <a:pt x="11871" y="13764"/>
                  </a:lnTo>
                  <a:lnTo>
                    <a:pt x="12336" y="13764"/>
                  </a:lnTo>
                  <a:lnTo>
                    <a:pt x="12276" y="16860"/>
                  </a:lnTo>
                  <a:lnTo>
                    <a:pt x="14300" y="16860"/>
                  </a:lnTo>
                  <a:lnTo>
                    <a:pt x="14241" y="13764"/>
                  </a:lnTo>
                  <a:lnTo>
                    <a:pt x="14848" y="13764"/>
                  </a:lnTo>
                  <a:lnTo>
                    <a:pt x="14848" y="12454"/>
                  </a:lnTo>
                  <a:lnTo>
                    <a:pt x="14205" y="12454"/>
                  </a:lnTo>
                  <a:lnTo>
                    <a:pt x="14205" y="12252"/>
                  </a:lnTo>
                  <a:lnTo>
                    <a:pt x="14788" y="12252"/>
                  </a:lnTo>
                  <a:lnTo>
                    <a:pt x="14788" y="11692"/>
                  </a:lnTo>
                  <a:lnTo>
                    <a:pt x="14193" y="11692"/>
                  </a:lnTo>
                  <a:lnTo>
                    <a:pt x="14050" y="2882"/>
                  </a:lnTo>
                  <a:lnTo>
                    <a:pt x="15265" y="2882"/>
                  </a:lnTo>
                  <a:lnTo>
                    <a:pt x="158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0" name="Google Shape;11950;p79"/>
          <p:cNvGrpSpPr/>
          <p:nvPr/>
        </p:nvGrpSpPr>
        <p:grpSpPr>
          <a:xfrm>
            <a:off x="2433933" y="2624521"/>
            <a:ext cx="511165" cy="517433"/>
            <a:chOff x="2274975" y="2625450"/>
            <a:chExt cx="460800" cy="466450"/>
          </a:xfrm>
        </p:grpSpPr>
        <p:sp>
          <p:nvSpPr>
            <p:cNvPr id="11951" name="Google Shape;11951;p79"/>
            <p:cNvSpPr/>
            <p:nvPr/>
          </p:nvSpPr>
          <p:spPr>
            <a:xfrm>
              <a:off x="2296400" y="2647475"/>
              <a:ext cx="422700" cy="422700"/>
            </a:xfrm>
            <a:custGeom>
              <a:avLst/>
              <a:gdLst/>
              <a:ahLst/>
              <a:cxnLst/>
              <a:rect l="l" t="t" r="r" b="b"/>
              <a:pathLst>
                <a:path w="16908" h="16908" extrusionOk="0">
                  <a:moveTo>
                    <a:pt x="8454" y="536"/>
                  </a:moveTo>
                  <a:cubicBezTo>
                    <a:pt x="10550" y="536"/>
                    <a:pt x="12264" y="2251"/>
                    <a:pt x="12264" y="4346"/>
                  </a:cubicBezTo>
                  <a:lnTo>
                    <a:pt x="12264" y="4632"/>
                  </a:lnTo>
                  <a:lnTo>
                    <a:pt x="12550" y="4632"/>
                  </a:lnTo>
                  <a:cubicBezTo>
                    <a:pt x="14645" y="4632"/>
                    <a:pt x="16360" y="6335"/>
                    <a:pt x="16360" y="8442"/>
                  </a:cubicBezTo>
                  <a:cubicBezTo>
                    <a:pt x="16360" y="10538"/>
                    <a:pt x="14645" y="12252"/>
                    <a:pt x="12550" y="12252"/>
                  </a:cubicBezTo>
                  <a:lnTo>
                    <a:pt x="12264" y="12252"/>
                  </a:lnTo>
                  <a:lnTo>
                    <a:pt x="12264" y="12526"/>
                  </a:lnTo>
                  <a:cubicBezTo>
                    <a:pt x="12264" y="14633"/>
                    <a:pt x="10550" y="16336"/>
                    <a:pt x="8454" y="16336"/>
                  </a:cubicBezTo>
                  <a:cubicBezTo>
                    <a:pt x="6359" y="16336"/>
                    <a:pt x="4644" y="14633"/>
                    <a:pt x="4644" y="12526"/>
                  </a:cubicBezTo>
                  <a:lnTo>
                    <a:pt x="4644" y="12252"/>
                  </a:lnTo>
                  <a:lnTo>
                    <a:pt x="4358" y="12252"/>
                  </a:lnTo>
                  <a:cubicBezTo>
                    <a:pt x="2263" y="12252"/>
                    <a:pt x="548" y="10538"/>
                    <a:pt x="548" y="8442"/>
                  </a:cubicBezTo>
                  <a:cubicBezTo>
                    <a:pt x="548" y="6335"/>
                    <a:pt x="2263" y="4632"/>
                    <a:pt x="4358" y="4632"/>
                  </a:cubicBezTo>
                  <a:lnTo>
                    <a:pt x="4644" y="4632"/>
                  </a:lnTo>
                  <a:lnTo>
                    <a:pt x="4644" y="4346"/>
                  </a:lnTo>
                  <a:cubicBezTo>
                    <a:pt x="4644" y="2251"/>
                    <a:pt x="6359" y="536"/>
                    <a:pt x="8454" y="536"/>
                  </a:cubicBezTo>
                  <a:close/>
                  <a:moveTo>
                    <a:pt x="8454" y="1"/>
                  </a:moveTo>
                  <a:cubicBezTo>
                    <a:pt x="6144" y="1"/>
                    <a:pt x="4227" y="1822"/>
                    <a:pt x="4096" y="4096"/>
                  </a:cubicBezTo>
                  <a:cubicBezTo>
                    <a:pt x="1822" y="4239"/>
                    <a:pt x="1" y="6144"/>
                    <a:pt x="1" y="8454"/>
                  </a:cubicBezTo>
                  <a:cubicBezTo>
                    <a:pt x="1" y="10764"/>
                    <a:pt x="1822" y="12681"/>
                    <a:pt x="4096" y="12812"/>
                  </a:cubicBezTo>
                  <a:cubicBezTo>
                    <a:pt x="4239" y="15086"/>
                    <a:pt x="6144" y="16908"/>
                    <a:pt x="8454" y="16908"/>
                  </a:cubicBezTo>
                  <a:cubicBezTo>
                    <a:pt x="10764" y="16908"/>
                    <a:pt x="12681" y="15086"/>
                    <a:pt x="12812" y="12812"/>
                  </a:cubicBezTo>
                  <a:cubicBezTo>
                    <a:pt x="15086" y="12669"/>
                    <a:pt x="16908" y="10764"/>
                    <a:pt x="16908" y="8454"/>
                  </a:cubicBezTo>
                  <a:cubicBezTo>
                    <a:pt x="16908" y="6144"/>
                    <a:pt x="15110" y="4227"/>
                    <a:pt x="12812" y="4096"/>
                  </a:cubicBezTo>
                  <a:cubicBezTo>
                    <a:pt x="12669" y="1822"/>
                    <a:pt x="10764" y="1"/>
                    <a:pt x="84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9"/>
            <p:cNvSpPr/>
            <p:nvPr/>
          </p:nvSpPr>
          <p:spPr>
            <a:xfrm>
              <a:off x="2349975" y="2701050"/>
              <a:ext cx="315850" cy="316450"/>
            </a:xfrm>
            <a:custGeom>
              <a:avLst/>
              <a:gdLst/>
              <a:ahLst/>
              <a:cxnLst/>
              <a:rect l="l" t="t" r="r" b="b"/>
              <a:pathLst>
                <a:path w="12634" h="12658" extrusionOk="0">
                  <a:moveTo>
                    <a:pt x="6311" y="537"/>
                  </a:moveTo>
                  <a:cubicBezTo>
                    <a:pt x="6430" y="537"/>
                    <a:pt x="6525" y="632"/>
                    <a:pt x="6525" y="751"/>
                  </a:cubicBezTo>
                  <a:cubicBezTo>
                    <a:pt x="6525" y="870"/>
                    <a:pt x="6430" y="953"/>
                    <a:pt x="6311" y="953"/>
                  </a:cubicBezTo>
                  <a:cubicBezTo>
                    <a:pt x="6192" y="953"/>
                    <a:pt x="6109" y="870"/>
                    <a:pt x="6109" y="751"/>
                  </a:cubicBezTo>
                  <a:cubicBezTo>
                    <a:pt x="6109" y="632"/>
                    <a:pt x="6192" y="537"/>
                    <a:pt x="6311" y="537"/>
                  </a:cubicBezTo>
                  <a:close/>
                  <a:moveTo>
                    <a:pt x="3454" y="3287"/>
                  </a:moveTo>
                  <a:cubicBezTo>
                    <a:pt x="3549" y="3287"/>
                    <a:pt x="3620" y="3370"/>
                    <a:pt x="3620" y="3454"/>
                  </a:cubicBezTo>
                  <a:cubicBezTo>
                    <a:pt x="3620" y="3549"/>
                    <a:pt x="3561" y="3620"/>
                    <a:pt x="3454" y="3620"/>
                  </a:cubicBezTo>
                  <a:cubicBezTo>
                    <a:pt x="3358" y="3620"/>
                    <a:pt x="3287" y="3549"/>
                    <a:pt x="3287" y="3454"/>
                  </a:cubicBezTo>
                  <a:cubicBezTo>
                    <a:pt x="3287" y="3370"/>
                    <a:pt x="3358" y="3287"/>
                    <a:pt x="3454" y="3287"/>
                  </a:cubicBezTo>
                  <a:close/>
                  <a:moveTo>
                    <a:pt x="9169" y="3287"/>
                  </a:moveTo>
                  <a:cubicBezTo>
                    <a:pt x="9264" y="3287"/>
                    <a:pt x="9335" y="3370"/>
                    <a:pt x="9335" y="3454"/>
                  </a:cubicBezTo>
                  <a:cubicBezTo>
                    <a:pt x="9335" y="3549"/>
                    <a:pt x="9264" y="3620"/>
                    <a:pt x="9169" y="3620"/>
                  </a:cubicBezTo>
                  <a:cubicBezTo>
                    <a:pt x="9085" y="3620"/>
                    <a:pt x="9002" y="3549"/>
                    <a:pt x="9002" y="3454"/>
                  </a:cubicBezTo>
                  <a:cubicBezTo>
                    <a:pt x="9002" y="3370"/>
                    <a:pt x="9085" y="3287"/>
                    <a:pt x="9169" y="3287"/>
                  </a:cubicBezTo>
                  <a:close/>
                  <a:moveTo>
                    <a:pt x="6597" y="3573"/>
                  </a:moveTo>
                  <a:cubicBezTo>
                    <a:pt x="7121" y="3692"/>
                    <a:pt x="7502" y="4132"/>
                    <a:pt x="7549" y="4668"/>
                  </a:cubicBezTo>
                  <a:lnTo>
                    <a:pt x="6597" y="5621"/>
                  </a:lnTo>
                  <a:lnTo>
                    <a:pt x="6597" y="3573"/>
                  </a:lnTo>
                  <a:close/>
                  <a:moveTo>
                    <a:pt x="6025" y="3573"/>
                  </a:moveTo>
                  <a:lnTo>
                    <a:pt x="6025" y="5632"/>
                  </a:lnTo>
                  <a:lnTo>
                    <a:pt x="5073" y="4680"/>
                  </a:lnTo>
                  <a:cubicBezTo>
                    <a:pt x="5121" y="4144"/>
                    <a:pt x="5525" y="3692"/>
                    <a:pt x="6025" y="3573"/>
                  </a:cubicBezTo>
                  <a:close/>
                  <a:moveTo>
                    <a:pt x="4680" y="5073"/>
                  </a:moveTo>
                  <a:lnTo>
                    <a:pt x="5633" y="6025"/>
                  </a:lnTo>
                  <a:lnTo>
                    <a:pt x="3573" y="6025"/>
                  </a:lnTo>
                  <a:cubicBezTo>
                    <a:pt x="3692" y="5513"/>
                    <a:pt x="4120" y="5120"/>
                    <a:pt x="4680" y="5073"/>
                  </a:cubicBezTo>
                  <a:close/>
                  <a:moveTo>
                    <a:pt x="7954" y="5073"/>
                  </a:moveTo>
                  <a:cubicBezTo>
                    <a:pt x="8490" y="5120"/>
                    <a:pt x="8931" y="5525"/>
                    <a:pt x="9050" y="6025"/>
                  </a:cubicBezTo>
                  <a:lnTo>
                    <a:pt x="7002" y="6025"/>
                  </a:lnTo>
                  <a:lnTo>
                    <a:pt x="7954" y="5073"/>
                  </a:lnTo>
                  <a:close/>
                  <a:moveTo>
                    <a:pt x="763" y="6109"/>
                  </a:moveTo>
                  <a:cubicBezTo>
                    <a:pt x="882" y="6109"/>
                    <a:pt x="965" y="6192"/>
                    <a:pt x="965" y="6311"/>
                  </a:cubicBezTo>
                  <a:cubicBezTo>
                    <a:pt x="953" y="6430"/>
                    <a:pt x="870" y="6525"/>
                    <a:pt x="763" y="6525"/>
                  </a:cubicBezTo>
                  <a:cubicBezTo>
                    <a:pt x="644" y="6525"/>
                    <a:pt x="549" y="6430"/>
                    <a:pt x="549" y="6311"/>
                  </a:cubicBezTo>
                  <a:cubicBezTo>
                    <a:pt x="549" y="6192"/>
                    <a:pt x="644" y="6109"/>
                    <a:pt x="763" y="6109"/>
                  </a:cubicBezTo>
                  <a:close/>
                  <a:moveTo>
                    <a:pt x="11859" y="6109"/>
                  </a:moveTo>
                  <a:cubicBezTo>
                    <a:pt x="11979" y="6109"/>
                    <a:pt x="12074" y="6192"/>
                    <a:pt x="12074" y="6311"/>
                  </a:cubicBezTo>
                  <a:cubicBezTo>
                    <a:pt x="12074" y="6430"/>
                    <a:pt x="11979" y="6525"/>
                    <a:pt x="11859" y="6525"/>
                  </a:cubicBezTo>
                  <a:cubicBezTo>
                    <a:pt x="11740" y="6525"/>
                    <a:pt x="11657" y="6430"/>
                    <a:pt x="11657" y="6311"/>
                  </a:cubicBezTo>
                  <a:cubicBezTo>
                    <a:pt x="11657" y="6192"/>
                    <a:pt x="11740" y="6109"/>
                    <a:pt x="11859" y="6109"/>
                  </a:cubicBezTo>
                  <a:close/>
                  <a:moveTo>
                    <a:pt x="5633" y="6597"/>
                  </a:moveTo>
                  <a:lnTo>
                    <a:pt x="4680" y="7549"/>
                  </a:lnTo>
                  <a:cubicBezTo>
                    <a:pt x="4144" y="7502"/>
                    <a:pt x="3692" y="7097"/>
                    <a:pt x="3573" y="6597"/>
                  </a:cubicBezTo>
                  <a:close/>
                  <a:moveTo>
                    <a:pt x="9050" y="6597"/>
                  </a:moveTo>
                  <a:cubicBezTo>
                    <a:pt x="8931" y="7121"/>
                    <a:pt x="8502" y="7502"/>
                    <a:pt x="7954" y="7549"/>
                  </a:cubicBezTo>
                  <a:lnTo>
                    <a:pt x="7002" y="6597"/>
                  </a:lnTo>
                  <a:close/>
                  <a:moveTo>
                    <a:pt x="6025" y="7002"/>
                  </a:moveTo>
                  <a:lnTo>
                    <a:pt x="6025" y="9050"/>
                  </a:lnTo>
                  <a:cubicBezTo>
                    <a:pt x="5513" y="8930"/>
                    <a:pt x="5121" y="8490"/>
                    <a:pt x="5073" y="7954"/>
                  </a:cubicBezTo>
                  <a:lnTo>
                    <a:pt x="6025" y="7002"/>
                  </a:lnTo>
                  <a:close/>
                  <a:moveTo>
                    <a:pt x="6597" y="7002"/>
                  </a:moveTo>
                  <a:lnTo>
                    <a:pt x="7549" y="7954"/>
                  </a:lnTo>
                  <a:cubicBezTo>
                    <a:pt x="7502" y="8490"/>
                    <a:pt x="7121" y="8930"/>
                    <a:pt x="6597" y="9050"/>
                  </a:cubicBezTo>
                  <a:lnTo>
                    <a:pt x="6597" y="7002"/>
                  </a:lnTo>
                  <a:close/>
                  <a:moveTo>
                    <a:pt x="3454" y="9026"/>
                  </a:moveTo>
                  <a:cubicBezTo>
                    <a:pt x="3549" y="9026"/>
                    <a:pt x="3620" y="9097"/>
                    <a:pt x="3620" y="9180"/>
                  </a:cubicBezTo>
                  <a:cubicBezTo>
                    <a:pt x="3620" y="9276"/>
                    <a:pt x="3561" y="9347"/>
                    <a:pt x="3454" y="9347"/>
                  </a:cubicBezTo>
                  <a:cubicBezTo>
                    <a:pt x="3358" y="9347"/>
                    <a:pt x="3287" y="9276"/>
                    <a:pt x="3287" y="9180"/>
                  </a:cubicBezTo>
                  <a:cubicBezTo>
                    <a:pt x="3287" y="9097"/>
                    <a:pt x="3358" y="9026"/>
                    <a:pt x="3454" y="9026"/>
                  </a:cubicBezTo>
                  <a:close/>
                  <a:moveTo>
                    <a:pt x="9169" y="9026"/>
                  </a:moveTo>
                  <a:cubicBezTo>
                    <a:pt x="9264" y="9026"/>
                    <a:pt x="9335" y="9097"/>
                    <a:pt x="9335" y="9180"/>
                  </a:cubicBezTo>
                  <a:cubicBezTo>
                    <a:pt x="9335" y="9276"/>
                    <a:pt x="9264" y="9347"/>
                    <a:pt x="9169" y="9347"/>
                  </a:cubicBezTo>
                  <a:cubicBezTo>
                    <a:pt x="9085" y="9347"/>
                    <a:pt x="9002" y="9276"/>
                    <a:pt x="9002" y="9180"/>
                  </a:cubicBezTo>
                  <a:cubicBezTo>
                    <a:pt x="9002" y="9097"/>
                    <a:pt x="9085" y="9026"/>
                    <a:pt x="9169" y="9026"/>
                  </a:cubicBezTo>
                  <a:close/>
                  <a:moveTo>
                    <a:pt x="6311" y="11657"/>
                  </a:moveTo>
                  <a:cubicBezTo>
                    <a:pt x="6430" y="11657"/>
                    <a:pt x="6525" y="11740"/>
                    <a:pt x="6525" y="11859"/>
                  </a:cubicBezTo>
                  <a:cubicBezTo>
                    <a:pt x="6525" y="11978"/>
                    <a:pt x="6430" y="12074"/>
                    <a:pt x="6311" y="12074"/>
                  </a:cubicBezTo>
                  <a:cubicBezTo>
                    <a:pt x="6192" y="12074"/>
                    <a:pt x="6109" y="11978"/>
                    <a:pt x="6109" y="11859"/>
                  </a:cubicBezTo>
                  <a:cubicBezTo>
                    <a:pt x="6109" y="11740"/>
                    <a:pt x="6192" y="11657"/>
                    <a:pt x="6311" y="11657"/>
                  </a:cubicBezTo>
                  <a:close/>
                  <a:moveTo>
                    <a:pt x="6323" y="1"/>
                  </a:moveTo>
                  <a:cubicBezTo>
                    <a:pt x="5894" y="1"/>
                    <a:pt x="5549" y="346"/>
                    <a:pt x="5549" y="775"/>
                  </a:cubicBezTo>
                  <a:cubicBezTo>
                    <a:pt x="5549" y="1096"/>
                    <a:pt x="5763" y="1382"/>
                    <a:pt x="6037" y="1489"/>
                  </a:cubicBezTo>
                  <a:lnTo>
                    <a:pt x="6037" y="3001"/>
                  </a:lnTo>
                  <a:cubicBezTo>
                    <a:pt x="5371" y="3108"/>
                    <a:pt x="4823" y="3585"/>
                    <a:pt x="4609" y="4216"/>
                  </a:cubicBezTo>
                  <a:lnTo>
                    <a:pt x="4156" y="3751"/>
                  </a:lnTo>
                  <a:cubicBezTo>
                    <a:pt x="4180" y="3656"/>
                    <a:pt x="4216" y="3573"/>
                    <a:pt x="4216" y="3465"/>
                  </a:cubicBezTo>
                  <a:cubicBezTo>
                    <a:pt x="4216" y="3061"/>
                    <a:pt x="3882" y="2739"/>
                    <a:pt x="3477" y="2739"/>
                  </a:cubicBezTo>
                  <a:cubicBezTo>
                    <a:pt x="3085" y="2739"/>
                    <a:pt x="2751" y="3073"/>
                    <a:pt x="2751" y="3465"/>
                  </a:cubicBezTo>
                  <a:cubicBezTo>
                    <a:pt x="2751" y="3870"/>
                    <a:pt x="3085" y="4192"/>
                    <a:pt x="3477" y="4192"/>
                  </a:cubicBezTo>
                  <a:cubicBezTo>
                    <a:pt x="3573" y="4192"/>
                    <a:pt x="3680" y="4180"/>
                    <a:pt x="3751" y="4156"/>
                  </a:cubicBezTo>
                  <a:lnTo>
                    <a:pt x="4216" y="4620"/>
                  </a:lnTo>
                  <a:cubicBezTo>
                    <a:pt x="3585" y="4823"/>
                    <a:pt x="3108" y="5370"/>
                    <a:pt x="3001" y="6049"/>
                  </a:cubicBezTo>
                  <a:lnTo>
                    <a:pt x="1489" y="6049"/>
                  </a:lnTo>
                  <a:cubicBezTo>
                    <a:pt x="1370" y="5763"/>
                    <a:pt x="1096" y="5549"/>
                    <a:pt x="775" y="5549"/>
                  </a:cubicBezTo>
                  <a:cubicBezTo>
                    <a:pt x="346" y="5549"/>
                    <a:pt x="1" y="5894"/>
                    <a:pt x="1" y="6323"/>
                  </a:cubicBezTo>
                  <a:cubicBezTo>
                    <a:pt x="1" y="6764"/>
                    <a:pt x="346" y="7097"/>
                    <a:pt x="775" y="7097"/>
                  </a:cubicBezTo>
                  <a:cubicBezTo>
                    <a:pt x="1096" y="7097"/>
                    <a:pt x="1382" y="6894"/>
                    <a:pt x="1489" y="6609"/>
                  </a:cubicBezTo>
                  <a:lnTo>
                    <a:pt x="3001" y="6609"/>
                  </a:lnTo>
                  <a:cubicBezTo>
                    <a:pt x="3108" y="7275"/>
                    <a:pt x="3585" y="7835"/>
                    <a:pt x="4216" y="8037"/>
                  </a:cubicBezTo>
                  <a:lnTo>
                    <a:pt x="3739" y="8514"/>
                  </a:lnTo>
                  <a:cubicBezTo>
                    <a:pt x="3656" y="8490"/>
                    <a:pt x="3573" y="8466"/>
                    <a:pt x="3466" y="8466"/>
                  </a:cubicBezTo>
                  <a:cubicBezTo>
                    <a:pt x="3061" y="8466"/>
                    <a:pt x="2739" y="8799"/>
                    <a:pt x="2739" y="9204"/>
                  </a:cubicBezTo>
                  <a:cubicBezTo>
                    <a:pt x="2739" y="9597"/>
                    <a:pt x="3061" y="9931"/>
                    <a:pt x="3466" y="9931"/>
                  </a:cubicBezTo>
                  <a:cubicBezTo>
                    <a:pt x="3870" y="9931"/>
                    <a:pt x="4192" y="9597"/>
                    <a:pt x="4192" y="9204"/>
                  </a:cubicBezTo>
                  <a:cubicBezTo>
                    <a:pt x="4192" y="9097"/>
                    <a:pt x="4180" y="8990"/>
                    <a:pt x="4132" y="8907"/>
                  </a:cubicBezTo>
                  <a:lnTo>
                    <a:pt x="4597" y="8442"/>
                  </a:lnTo>
                  <a:cubicBezTo>
                    <a:pt x="4811" y="9061"/>
                    <a:pt x="5359" y="9538"/>
                    <a:pt x="6025" y="9645"/>
                  </a:cubicBezTo>
                  <a:lnTo>
                    <a:pt x="6025" y="11169"/>
                  </a:lnTo>
                  <a:cubicBezTo>
                    <a:pt x="5740" y="11288"/>
                    <a:pt x="5537" y="11550"/>
                    <a:pt x="5537" y="11883"/>
                  </a:cubicBezTo>
                  <a:cubicBezTo>
                    <a:pt x="5537" y="12312"/>
                    <a:pt x="5883" y="12657"/>
                    <a:pt x="6311" y="12657"/>
                  </a:cubicBezTo>
                  <a:cubicBezTo>
                    <a:pt x="6740" y="12657"/>
                    <a:pt x="7085" y="12312"/>
                    <a:pt x="7085" y="11883"/>
                  </a:cubicBezTo>
                  <a:cubicBezTo>
                    <a:pt x="7085" y="11550"/>
                    <a:pt x="6871" y="11264"/>
                    <a:pt x="6597" y="11169"/>
                  </a:cubicBezTo>
                  <a:lnTo>
                    <a:pt x="6597" y="9645"/>
                  </a:lnTo>
                  <a:cubicBezTo>
                    <a:pt x="7264" y="9538"/>
                    <a:pt x="7811" y="9061"/>
                    <a:pt x="8026" y="8442"/>
                  </a:cubicBezTo>
                  <a:lnTo>
                    <a:pt x="8478" y="8907"/>
                  </a:lnTo>
                  <a:cubicBezTo>
                    <a:pt x="8454" y="8990"/>
                    <a:pt x="8419" y="9085"/>
                    <a:pt x="8419" y="9180"/>
                  </a:cubicBezTo>
                  <a:cubicBezTo>
                    <a:pt x="8419" y="9585"/>
                    <a:pt x="8752" y="9919"/>
                    <a:pt x="9157" y="9919"/>
                  </a:cubicBezTo>
                  <a:cubicBezTo>
                    <a:pt x="9550" y="9919"/>
                    <a:pt x="9883" y="9585"/>
                    <a:pt x="9883" y="9180"/>
                  </a:cubicBezTo>
                  <a:cubicBezTo>
                    <a:pt x="9883" y="8788"/>
                    <a:pt x="9550" y="8454"/>
                    <a:pt x="9157" y="8454"/>
                  </a:cubicBezTo>
                  <a:cubicBezTo>
                    <a:pt x="9062" y="8454"/>
                    <a:pt x="8978" y="8466"/>
                    <a:pt x="8883" y="8502"/>
                  </a:cubicBezTo>
                  <a:lnTo>
                    <a:pt x="8407" y="8026"/>
                  </a:lnTo>
                  <a:cubicBezTo>
                    <a:pt x="9038" y="7811"/>
                    <a:pt x="9514" y="7264"/>
                    <a:pt x="9609" y="6597"/>
                  </a:cubicBezTo>
                  <a:lnTo>
                    <a:pt x="11133" y="6597"/>
                  </a:lnTo>
                  <a:cubicBezTo>
                    <a:pt x="11252" y="6883"/>
                    <a:pt x="11526" y="7085"/>
                    <a:pt x="11848" y="7085"/>
                  </a:cubicBezTo>
                  <a:cubicBezTo>
                    <a:pt x="12276" y="7085"/>
                    <a:pt x="12621" y="6740"/>
                    <a:pt x="12621" y="6311"/>
                  </a:cubicBezTo>
                  <a:cubicBezTo>
                    <a:pt x="12633" y="5882"/>
                    <a:pt x="12300" y="5537"/>
                    <a:pt x="11859" y="5537"/>
                  </a:cubicBezTo>
                  <a:cubicBezTo>
                    <a:pt x="11538" y="5537"/>
                    <a:pt x="11252" y="5751"/>
                    <a:pt x="11145" y="6025"/>
                  </a:cubicBezTo>
                  <a:lnTo>
                    <a:pt x="9633" y="6025"/>
                  </a:lnTo>
                  <a:cubicBezTo>
                    <a:pt x="9526" y="5359"/>
                    <a:pt x="9050" y="4811"/>
                    <a:pt x="8419" y="4597"/>
                  </a:cubicBezTo>
                  <a:lnTo>
                    <a:pt x="8883" y="4132"/>
                  </a:lnTo>
                  <a:cubicBezTo>
                    <a:pt x="8978" y="4168"/>
                    <a:pt x="9062" y="4192"/>
                    <a:pt x="9169" y="4192"/>
                  </a:cubicBezTo>
                  <a:cubicBezTo>
                    <a:pt x="9573" y="4192"/>
                    <a:pt x="9895" y="3870"/>
                    <a:pt x="9895" y="3465"/>
                  </a:cubicBezTo>
                  <a:cubicBezTo>
                    <a:pt x="9895" y="3073"/>
                    <a:pt x="9573" y="2739"/>
                    <a:pt x="9169" y="2739"/>
                  </a:cubicBezTo>
                  <a:cubicBezTo>
                    <a:pt x="8764" y="2739"/>
                    <a:pt x="8442" y="3073"/>
                    <a:pt x="8442" y="3465"/>
                  </a:cubicBezTo>
                  <a:cubicBezTo>
                    <a:pt x="8442" y="3573"/>
                    <a:pt x="8454" y="3656"/>
                    <a:pt x="8502" y="3751"/>
                  </a:cubicBezTo>
                  <a:lnTo>
                    <a:pt x="8038" y="4216"/>
                  </a:lnTo>
                  <a:cubicBezTo>
                    <a:pt x="7823" y="3585"/>
                    <a:pt x="7276" y="3108"/>
                    <a:pt x="6609" y="3001"/>
                  </a:cubicBezTo>
                  <a:lnTo>
                    <a:pt x="6609" y="1489"/>
                  </a:lnTo>
                  <a:cubicBezTo>
                    <a:pt x="6895" y="1370"/>
                    <a:pt x="7097" y="1096"/>
                    <a:pt x="7097" y="775"/>
                  </a:cubicBezTo>
                  <a:cubicBezTo>
                    <a:pt x="7097" y="346"/>
                    <a:pt x="6752" y="1"/>
                    <a:pt x="63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9"/>
            <p:cNvSpPr/>
            <p:nvPr/>
          </p:nvSpPr>
          <p:spPr>
            <a:xfrm>
              <a:off x="2659250" y="2625450"/>
              <a:ext cx="39900" cy="39925"/>
            </a:xfrm>
            <a:custGeom>
              <a:avLst/>
              <a:gdLst/>
              <a:ahLst/>
              <a:cxnLst/>
              <a:rect l="l" t="t" r="r" b="b"/>
              <a:pathLst>
                <a:path w="1596" h="1597" extrusionOk="0">
                  <a:moveTo>
                    <a:pt x="524" y="1"/>
                  </a:moveTo>
                  <a:lnTo>
                    <a:pt x="524" y="513"/>
                  </a:lnTo>
                  <a:lnTo>
                    <a:pt x="0" y="513"/>
                  </a:lnTo>
                  <a:lnTo>
                    <a:pt x="0" y="1096"/>
                  </a:lnTo>
                  <a:lnTo>
                    <a:pt x="524" y="1096"/>
                  </a:lnTo>
                  <a:lnTo>
                    <a:pt x="524" y="1596"/>
                  </a:lnTo>
                  <a:lnTo>
                    <a:pt x="1084" y="1596"/>
                  </a:lnTo>
                  <a:lnTo>
                    <a:pt x="1084" y="1096"/>
                  </a:lnTo>
                  <a:lnTo>
                    <a:pt x="1596" y="1096"/>
                  </a:lnTo>
                  <a:lnTo>
                    <a:pt x="1596" y="513"/>
                  </a:lnTo>
                  <a:lnTo>
                    <a:pt x="1084" y="513"/>
                  </a:lnTo>
                  <a:lnTo>
                    <a:pt x="10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9"/>
            <p:cNvSpPr/>
            <p:nvPr/>
          </p:nvSpPr>
          <p:spPr>
            <a:xfrm>
              <a:off x="2274975" y="2983825"/>
              <a:ext cx="39600" cy="39925"/>
            </a:xfrm>
            <a:custGeom>
              <a:avLst/>
              <a:gdLst/>
              <a:ahLst/>
              <a:cxnLst/>
              <a:rect l="l" t="t" r="r" b="b"/>
              <a:pathLst>
                <a:path w="1584" h="1597" extrusionOk="0">
                  <a:moveTo>
                    <a:pt x="512" y="1"/>
                  </a:moveTo>
                  <a:lnTo>
                    <a:pt x="512" y="501"/>
                  </a:lnTo>
                  <a:lnTo>
                    <a:pt x="0" y="501"/>
                  </a:lnTo>
                  <a:lnTo>
                    <a:pt x="0" y="1084"/>
                  </a:lnTo>
                  <a:lnTo>
                    <a:pt x="512" y="1084"/>
                  </a:lnTo>
                  <a:lnTo>
                    <a:pt x="512" y="1596"/>
                  </a:lnTo>
                  <a:lnTo>
                    <a:pt x="1084" y="1596"/>
                  </a:lnTo>
                  <a:lnTo>
                    <a:pt x="1084" y="1084"/>
                  </a:lnTo>
                  <a:lnTo>
                    <a:pt x="1584" y="1084"/>
                  </a:lnTo>
                  <a:lnTo>
                    <a:pt x="1584" y="501"/>
                  </a:lnTo>
                  <a:lnTo>
                    <a:pt x="1084" y="501"/>
                  </a:lnTo>
                  <a:lnTo>
                    <a:pt x="10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9"/>
            <p:cNvSpPr/>
            <p:nvPr/>
          </p:nvSpPr>
          <p:spPr>
            <a:xfrm>
              <a:off x="2607750" y="3051700"/>
              <a:ext cx="40200" cy="40200"/>
            </a:xfrm>
            <a:custGeom>
              <a:avLst/>
              <a:gdLst/>
              <a:ahLst/>
              <a:cxnLst/>
              <a:rect l="l" t="t" r="r" b="b"/>
              <a:pathLst>
                <a:path w="1608" h="1608" extrusionOk="0">
                  <a:moveTo>
                    <a:pt x="525" y="0"/>
                  </a:moveTo>
                  <a:lnTo>
                    <a:pt x="525" y="512"/>
                  </a:lnTo>
                  <a:lnTo>
                    <a:pt x="1" y="512"/>
                  </a:lnTo>
                  <a:lnTo>
                    <a:pt x="1" y="1084"/>
                  </a:lnTo>
                  <a:lnTo>
                    <a:pt x="525" y="1084"/>
                  </a:lnTo>
                  <a:lnTo>
                    <a:pt x="525" y="1608"/>
                  </a:lnTo>
                  <a:lnTo>
                    <a:pt x="1096" y="1608"/>
                  </a:lnTo>
                  <a:lnTo>
                    <a:pt x="1096" y="1084"/>
                  </a:lnTo>
                  <a:lnTo>
                    <a:pt x="1608" y="1084"/>
                  </a:lnTo>
                  <a:lnTo>
                    <a:pt x="1608" y="512"/>
                  </a:lnTo>
                  <a:lnTo>
                    <a:pt x="1096" y="512"/>
                  </a:lnTo>
                  <a:lnTo>
                    <a:pt x="10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9"/>
            <p:cNvSpPr/>
            <p:nvPr/>
          </p:nvSpPr>
          <p:spPr>
            <a:xfrm>
              <a:off x="2316650" y="2721600"/>
              <a:ext cx="30675" cy="30975"/>
            </a:xfrm>
            <a:custGeom>
              <a:avLst/>
              <a:gdLst/>
              <a:ahLst/>
              <a:cxnLst/>
              <a:rect l="l" t="t" r="r" b="b"/>
              <a:pathLst>
                <a:path w="1227" h="1239" extrusionOk="0">
                  <a:moveTo>
                    <a:pt x="322" y="0"/>
                  </a:moveTo>
                  <a:lnTo>
                    <a:pt x="322" y="322"/>
                  </a:lnTo>
                  <a:lnTo>
                    <a:pt x="0" y="322"/>
                  </a:lnTo>
                  <a:lnTo>
                    <a:pt x="0" y="905"/>
                  </a:lnTo>
                  <a:lnTo>
                    <a:pt x="322" y="905"/>
                  </a:lnTo>
                  <a:lnTo>
                    <a:pt x="322" y="1239"/>
                  </a:lnTo>
                  <a:lnTo>
                    <a:pt x="905" y="1239"/>
                  </a:lnTo>
                  <a:lnTo>
                    <a:pt x="905" y="905"/>
                  </a:lnTo>
                  <a:lnTo>
                    <a:pt x="1227" y="905"/>
                  </a:lnTo>
                  <a:lnTo>
                    <a:pt x="1227" y="322"/>
                  </a:lnTo>
                  <a:lnTo>
                    <a:pt x="905" y="322"/>
                  </a:lnTo>
                  <a:lnTo>
                    <a:pt x="9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9"/>
            <p:cNvSpPr/>
            <p:nvPr/>
          </p:nvSpPr>
          <p:spPr>
            <a:xfrm>
              <a:off x="2721450" y="2769225"/>
              <a:ext cx="14325" cy="14000"/>
            </a:xfrm>
            <a:custGeom>
              <a:avLst/>
              <a:gdLst/>
              <a:ahLst/>
              <a:cxnLst/>
              <a:rect l="l" t="t" r="r" b="b"/>
              <a:pathLst>
                <a:path w="573" h="560" extrusionOk="0">
                  <a:moveTo>
                    <a:pt x="1" y="0"/>
                  </a:moveTo>
                  <a:lnTo>
                    <a:pt x="1" y="560"/>
                  </a:lnTo>
                  <a:lnTo>
                    <a:pt x="572" y="560"/>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9"/>
            <p:cNvSpPr/>
            <p:nvPr/>
          </p:nvSpPr>
          <p:spPr>
            <a:xfrm>
              <a:off x="2388675" y="2647175"/>
              <a:ext cx="14625" cy="14025"/>
            </a:xfrm>
            <a:custGeom>
              <a:avLst/>
              <a:gdLst/>
              <a:ahLst/>
              <a:cxnLst/>
              <a:rect l="l" t="t" r="r" b="b"/>
              <a:pathLst>
                <a:path w="585" h="561" extrusionOk="0">
                  <a:moveTo>
                    <a:pt x="1" y="1"/>
                  </a:moveTo>
                  <a:lnTo>
                    <a:pt x="1" y="560"/>
                  </a:lnTo>
                  <a:lnTo>
                    <a:pt x="584" y="560"/>
                  </a:lnTo>
                  <a:lnTo>
                    <a:pt x="5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9"/>
            <p:cNvSpPr/>
            <p:nvPr/>
          </p:nvSpPr>
          <p:spPr>
            <a:xfrm>
              <a:off x="2413075" y="3064500"/>
              <a:ext cx="14625" cy="14300"/>
            </a:xfrm>
            <a:custGeom>
              <a:avLst/>
              <a:gdLst/>
              <a:ahLst/>
              <a:cxnLst/>
              <a:rect l="l" t="t" r="r" b="b"/>
              <a:pathLst>
                <a:path w="585" h="572" extrusionOk="0">
                  <a:moveTo>
                    <a:pt x="1" y="0"/>
                  </a:moveTo>
                  <a:lnTo>
                    <a:pt x="1" y="572"/>
                  </a:lnTo>
                  <a:lnTo>
                    <a:pt x="584" y="572"/>
                  </a:lnTo>
                  <a:lnTo>
                    <a:pt x="5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9"/>
            <p:cNvSpPr/>
            <p:nvPr/>
          </p:nvSpPr>
          <p:spPr>
            <a:xfrm>
              <a:off x="2684850" y="2967450"/>
              <a:ext cx="14600" cy="14025"/>
            </a:xfrm>
            <a:custGeom>
              <a:avLst/>
              <a:gdLst/>
              <a:ahLst/>
              <a:cxnLst/>
              <a:rect l="l" t="t" r="r" b="b"/>
              <a:pathLst>
                <a:path w="584" h="561" extrusionOk="0">
                  <a:moveTo>
                    <a:pt x="0" y="1"/>
                  </a:moveTo>
                  <a:lnTo>
                    <a:pt x="0" y="560"/>
                  </a:lnTo>
                  <a:lnTo>
                    <a:pt x="584" y="560"/>
                  </a:lnTo>
                  <a:lnTo>
                    <a:pt x="5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1" name="Google Shape;11961;p79"/>
          <p:cNvGrpSpPr/>
          <p:nvPr/>
        </p:nvGrpSpPr>
        <p:grpSpPr>
          <a:xfrm>
            <a:off x="3218107" y="2624854"/>
            <a:ext cx="438201" cy="516767"/>
            <a:chOff x="2877125" y="2625450"/>
            <a:chExt cx="395025" cy="465850"/>
          </a:xfrm>
        </p:grpSpPr>
        <p:sp>
          <p:nvSpPr>
            <p:cNvPr id="11962" name="Google Shape;11962;p79"/>
            <p:cNvSpPr/>
            <p:nvPr/>
          </p:nvSpPr>
          <p:spPr>
            <a:xfrm>
              <a:off x="2925650" y="2625450"/>
              <a:ext cx="299175" cy="465850"/>
            </a:xfrm>
            <a:custGeom>
              <a:avLst/>
              <a:gdLst/>
              <a:ahLst/>
              <a:cxnLst/>
              <a:rect l="l" t="t" r="r" b="b"/>
              <a:pathLst>
                <a:path w="11967" h="18634" extrusionOk="0">
                  <a:moveTo>
                    <a:pt x="5966" y="1060"/>
                  </a:moveTo>
                  <a:cubicBezTo>
                    <a:pt x="6097" y="1060"/>
                    <a:pt x="6216" y="1179"/>
                    <a:pt x="6216" y="1310"/>
                  </a:cubicBezTo>
                  <a:cubicBezTo>
                    <a:pt x="6216" y="1441"/>
                    <a:pt x="6097" y="1572"/>
                    <a:pt x="5966" y="1572"/>
                  </a:cubicBezTo>
                  <a:cubicBezTo>
                    <a:pt x="5835" y="1572"/>
                    <a:pt x="5716" y="1441"/>
                    <a:pt x="5716" y="1310"/>
                  </a:cubicBezTo>
                  <a:cubicBezTo>
                    <a:pt x="5716" y="1167"/>
                    <a:pt x="5823" y="1060"/>
                    <a:pt x="5966" y="1060"/>
                  </a:cubicBezTo>
                  <a:close/>
                  <a:moveTo>
                    <a:pt x="5966" y="2132"/>
                  </a:moveTo>
                  <a:cubicBezTo>
                    <a:pt x="6275" y="2132"/>
                    <a:pt x="6549" y="2382"/>
                    <a:pt x="6549" y="2715"/>
                  </a:cubicBezTo>
                  <a:cubicBezTo>
                    <a:pt x="6549" y="3037"/>
                    <a:pt x="6287" y="3299"/>
                    <a:pt x="5966" y="3299"/>
                  </a:cubicBezTo>
                  <a:cubicBezTo>
                    <a:pt x="5644" y="3299"/>
                    <a:pt x="5382" y="3025"/>
                    <a:pt x="5382" y="2715"/>
                  </a:cubicBezTo>
                  <a:cubicBezTo>
                    <a:pt x="5382" y="2406"/>
                    <a:pt x="5644" y="2132"/>
                    <a:pt x="5966" y="2132"/>
                  </a:cubicBezTo>
                  <a:close/>
                  <a:moveTo>
                    <a:pt x="4453" y="4906"/>
                  </a:moveTo>
                  <a:cubicBezTo>
                    <a:pt x="4656" y="4906"/>
                    <a:pt x="4858" y="4989"/>
                    <a:pt x="5013" y="5144"/>
                  </a:cubicBezTo>
                  <a:lnTo>
                    <a:pt x="5573" y="5704"/>
                  </a:lnTo>
                  <a:lnTo>
                    <a:pt x="4465" y="6823"/>
                  </a:lnTo>
                  <a:lnTo>
                    <a:pt x="3882" y="6275"/>
                  </a:lnTo>
                  <a:cubicBezTo>
                    <a:pt x="3739" y="6120"/>
                    <a:pt x="3644" y="5930"/>
                    <a:pt x="3644" y="5704"/>
                  </a:cubicBezTo>
                  <a:cubicBezTo>
                    <a:pt x="3644" y="5501"/>
                    <a:pt x="3739" y="5287"/>
                    <a:pt x="3882" y="5144"/>
                  </a:cubicBezTo>
                  <a:cubicBezTo>
                    <a:pt x="4037" y="4989"/>
                    <a:pt x="4227" y="4906"/>
                    <a:pt x="4453" y="4906"/>
                  </a:cubicBezTo>
                  <a:close/>
                  <a:moveTo>
                    <a:pt x="7478" y="4918"/>
                  </a:moveTo>
                  <a:cubicBezTo>
                    <a:pt x="7692" y="4918"/>
                    <a:pt x="7894" y="5001"/>
                    <a:pt x="8049" y="5156"/>
                  </a:cubicBezTo>
                  <a:cubicBezTo>
                    <a:pt x="8359" y="5466"/>
                    <a:pt x="8359" y="5954"/>
                    <a:pt x="8049" y="6275"/>
                  </a:cubicBezTo>
                  <a:lnTo>
                    <a:pt x="7478" y="6835"/>
                  </a:lnTo>
                  <a:lnTo>
                    <a:pt x="6370" y="5716"/>
                  </a:lnTo>
                  <a:lnTo>
                    <a:pt x="6918" y="5156"/>
                  </a:lnTo>
                  <a:cubicBezTo>
                    <a:pt x="7073" y="5001"/>
                    <a:pt x="7263" y="4918"/>
                    <a:pt x="7478" y="4918"/>
                  </a:cubicBezTo>
                  <a:close/>
                  <a:moveTo>
                    <a:pt x="5966" y="6108"/>
                  </a:moveTo>
                  <a:lnTo>
                    <a:pt x="7085" y="7228"/>
                  </a:lnTo>
                  <a:lnTo>
                    <a:pt x="5966" y="8335"/>
                  </a:lnTo>
                  <a:lnTo>
                    <a:pt x="4846" y="7228"/>
                  </a:lnTo>
                  <a:lnTo>
                    <a:pt x="5966" y="6108"/>
                  </a:lnTo>
                  <a:close/>
                  <a:moveTo>
                    <a:pt x="1441" y="7918"/>
                  </a:moveTo>
                  <a:cubicBezTo>
                    <a:pt x="1656" y="7918"/>
                    <a:pt x="1858" y="8013"/>
                    <a:pt x="2013" y="8156"/>
                  </a:cubicBezTo>
                  <a:lnTo>
                    <a:pt x="2572" y="8728"/>
                  </a:lnTo>
                  <a:lnTo>
                    <a:pt x="2013" y="9276"/>
                  </a:lnTo>
                  <a:cubicBezTo>
                    <a:pt x="1858" y="9430"/>
                    <a:pt x="1667" y="9514"/>
                    <a:pt x="1441" y="9514"/>
                  </a:cubicBezTo>
                  <a:cubicBezTo>
                    <a:pt x="1239" y="9514"/>
                    <a:pt x="1024" y="9430"/>
                    <a:pt x="882" y="9276"/>
                  </a:cubicBezTo>
                  <a:cubicBezTo>
                    <a:pt x="560" y="8966"/>
                    <a:pt x="560" y="8478"/>
                    <a:pt x="882" y="8156"/>
                  </a:cubicBezTo>
                  <a:cubicBezTo>
                    <a:pt x="1024" y="8013"/>
                    <a:pt x="1215" y="7918"/>
                    <a:pt x="1441" y="7918"/>
                  </a:cubicBezTo>
                  <a:close/>
                  <a:moveTo>
                    <a:pt x="10478" y="7906"/>
                  </a:moveTo>
                  <a:cubicBezTo>
                    <a:pt x="10680" y="7906"/>
                    <a:pt x="10895" y="8002"/>
                    <a:pt x="11038" y="8144"/>
                  </a:cubicBezTo>
                  <a:cubicBezTo>
                    <a:pt x="11359" y="8454"/>
                    <a:pt x="11359" y="8966"/>
                    <a:pt x="11038" y="9276"/>
                  </a:cubicBezTo>
                  <a:cubicBezTo>
                    <a:pt x="10895" y="9430"/>
                    <a:pt x="10704" y="9514"/>
                    <a:pt x="10478" y="9514"/>
                  </a:cubicBezTo>
                  <a:cubicBezTo>
                    <a:pt x="10264" y="9514"/>
                    <a:pt x="10061" y="9430"/>
                    <a:pt x="9907" y="9276"/>
                  </a:cubicBezTo>
                  <a:lnTo>
                    <a:pt x="9347" y="8716"/>
                  </a:lnTo>
                  <a:lnTo>
                    <a:pt x="9907" y="8144"/>
                  </a:lnTo>
                  <a:cubicBezTo>
                    <a:pt x="10061" y="8002"/>
                    <a:pt x="10252" y="7906"/>
                    <a:pt x="10478" y="7906"/>
                  </a:cubicBezTo>
                  <a:close/>
                  <a:moveTo>
                    <a:pt x="4453" y="7621"/>
                  </a:moveTo>
                  <a:lnTo>
                    <a:pt x="5561" y="8740"/>
                  </a:lnTo>
                  <a:lnTo>
                    <a:pt x="4477" y="9823"/>
                  </a:lnTo>
                  <a:lnTo>
                    <a:pt x="4453" y="9799"/>
                  </a:lnTo>
                  <a:lnTo>
                    <a:pt x="3358" y="8716"/>
                  </a:lnTo>
                  <a:lnTo>
                    <a:pt x="4453" y="7621"/>
                  </a:lnTo>
                  <a:close/>
                  <a:moveTo>
                    <a:pt x="7490" y="7621"/>
                  </a:moveTo>
                  <a:lnTo>
                    <a:pt x="8573" y="8716"/>
                  </a:lnTo>
                  <a:lnTo>
                    <a:pt x="7490" y="9799"/>
                  </a:lnTo>
                  <a:lnTo>
                    <a:pt x="7454" y="9823"/>
                  </a:lnTo>
                  <a:lnTo>
                    <a:pt x="6370" y="8740"/>
                  </a:lnTo>
                  <a:lnTo>
                    <a:pt x="7490" y="7621"/>
                  </a:lnTo>
                  <a:close/>
                  <a:moveTo>
                    <a:pt x="5966" y="9145"/>
                  </a:moveTo>
                  <a:lnTo>
                    <a:pt x="7049" y="10228"/>
                  </a:lnTo>
                  <a:lnTo>
                    <a:pt x="5966" y="11312"/>
                  </a:lnTo>
                  <a:lnTo>
                    <a:pt x="4882" y="10228"/>
                  </a:lnTo>
                  <a:lnTo>
                    <a:pt x="5966" y="9145"/>
                  </a:lnTo>
                  <a:close/>
                  <a:moveTo>
                    <a:pt x="4453" y="10573"/>
                  </a:moveTo>
                  <a:lnTo>
                    <a:pt x="5561" y="11693"/>
                  </a:lnTo>
                  <a:lnTo>
                    <a:pt x="5013" y="12264"/>
                  </a:lnTo>
                  <a:cubicBezTo>
                    <a:pt x="4870" y="12419"/>
                    <a:pt x="4668" y="12502"/>
                    <a:pt x="4453" y="12502"/>
                  </a:cubicBezTo>
                  <a:cubicBezTo>
                    <a:pt x="4239" y="12502"/>
                    <a:pt x="4037" y="12419"/>
                    <a:pt x="3882" y="12264"/>
                  </a:cubicBezTo>
                  <a:cubicBezTo>
                    <a:pt x="3739" y="12121"/>
                    <a:pt x="3644" y="11931"/>
                    <a:pt x="3644" y="11704"/>
                  </a:cubicBezTo>
                  <a:cubicBezTo>
                    <a:pt x="3644" y="11490"/>
                    <a:pt x="3739" y="11288"/>
                    <a:pt x="3882" y="11133"/>
                  </a:cubicBezTo>
                  <a:lnTo>
                    <a:pt x="4453" y="10573"/>
                  </a:lnTo>
                  <a:close/>
                  <a:moveTo>
                    <a:pt x="7454" y="10585"/>
                  </a:moveTo>
                  <a:lnTo>
                    <a:pt x="8037" y="11157"/>
                  </a:lnTo>
                  <a:cubicBezTo>
                    <a:pt x="8347" y="11466"/>
                    <a:pt x="8347" y="11954"/>
                    <a:pt x="8037" y="12264"/>
                  </a:cubicBezTo>
                  <a:cubicBezTo>
                    <a:pt x="7882" y="12419"/>
                    <a:pt x="7692" y="12502"/>
                    <a:pt x="7466" y="12502"/>
                  </a:cubicBezTo>
                  <a:cubicBezTo>
                    <a:pt x="7263" y="12502"/>
                    <a:pt x="7049" y="12419"/>
                    <a:pt x="6906" y="12264"/>
                  </a:cubicBezTo>
                  <a:lnTo>
                    <a:pt x="6335" y="11704"/>
                  </a:lnTo>
                  <a:lnTo>
                    <a:pt x="7454" y="10585"/>
                  </a:lnTo>
                  <a:close/>
                  <a:moveTo>
                    <a:pt x="6609" y="14336"/>
                  </a:moveTo>
                  <a:lnTo>
                    <a:pt x="6609" y="14681"/>
                  </a:lnTo>
                  <a:lnTo>
                    <a:pt x="5311" y="14681"/>
                  </a:lnTo>
                  <a:lnTo>
                    <a:pt x="5311" y="14336"/>
                  </a:lnTo>
                  <a:close/>
                  <a:moveTo>
                    <a:pt x="6609" y="15229"/>
                  </a:moveTo>
                  <a:lnTo>
                    <a:pt x="6609" y="18086"/>
                  </a:lnTo>
                  <a:lnTo>
                    <a:pt x="5311" y="18086"/>
                  </a:lnTo>
                  <a:lnTo>
                    <a:pt x="5311" y="15229"/>
                  </a:lnTo>
                  <a:close/>
                  <a:moveTo>
                    <a:pt x="5704" y="1"/>
                  </a:moveTo>
                  <a:lnTo>
                    <a:pt x="5704" y="536"/>
                  </a:lnTo>
                  <a:cubicBezTo>
                    <a:pt x="5382" y="655"/>
                    <a:pt x="5168" y="953"/>
                    <a:pt x="5168" y="1310"/>
                  </a:cubicBezTo>
                  <a:cubicBezTo>
                    <a:pt x="5168" y="1489"/>
                    <a:pt x="5227" y="1656"/>
                    <a:pt x="5311" y="1787"/>
                  </a:cubicBezTo>
                  <a:cubicBezTo>
                    <a:pt x="5025" y="2001"/>
                    <a:pt x="4834" y="2346"/>
                    <a:pt x="4834" y="2715"/>
                  </a:cubicBezTo>
                  <a:cubicBezTo>
                    <a:pt x="4834" y="3251"/>
                    <a:pt x="5204" y="3692"/>
                    <a:pt x="5704" y="3811"/>
                  </a:cubicBezTo>
                  <a:lnTo>
                    <a:pt x="5704" y="5037"/>
                  </a:lnTo>
                  <a:lnTo>
                    <a:pt x="5418" y="4751"/>
                  </a:lnTo>
                  <a:cubicBezTo>
                    <a:pt x="5168" y="4501"/>
                    <a:pt x="4823" y="4346"/>
                    <a:pt x="4465" y="4346"/>
                  </a:cubicBezTo>
                  <a:cubicBezTo>
                    <a:pt x="4108" y="4346"/>
                    <a:pt x="3763" y="4489"/>
                    <a:pt x="3513" y="4751"/>
                  </a:cubicBezTo>
                  <a:cubicBezTo>
                    <a:pt x="3263" y="5001"/>
                    <a:pt x="3108" y="5346"/>
                    <a:pt x="3108" y="5704"/>
                  </a:cubicBezTo>
                  <a:cubicBezTo>
                    <a:pt x="3108" y="6061"/>
                    <a:pt x="3239" y="6406"/>
                    <a:pt x="3513" y="6656"/>
                  </a:cubicBezTo>
                  <a:lnTo>
                    <a:pt x="4072" y="7228"/>
                  </a:lnTo>
                  <a:lnTo>
                    <a:pt x="2989" y="8311"/>
                  </a:lnTo>
                  <a:lnTo>
                    <a:pt x="2429" y="7740"/>
                  </a:lnTo>
                  <a:cubicBezTo>
                    <a:pt x="2167" y="7490"/>
                    <a:pt x="1834" y="7347"/>
                    <a:pt x="1477" y="7347"/>
                  </a:cubicBezTo>
                  <a:cubicBezTo>
                    <a:pt x="1120" y="7347"/>
                    <a:pt x="774" y="7478"/>
                    <a:pt x="524" y="7740"/>
                  </a:cubicBezTo>
                  <a:cubicBezTo>
                    <a:pt x="1" y="8264"/>
                    <a:pt x="1" y="9133"/>
                    <a:pt x="524" y="9668"/>
                  </a:cubicBezTo>
                  <a:cubicBezTo>
                    <a:pt x="774" y="9918"/>
                    <a:pt x="1120" y="10061"/>
                    <a:pt x="1477" y="10061"/>
                  </a:cubicBezTo>
                  <a:cubicBezTo>
                    <a:pt x="1834" y="10061"/>
                    <a:pt x="2167" y="9930"/>
                    <a:pt x="2429" y="9668"/>
                  </a:cubicBezTo>
                  <a:lnTo>
                    <a:pt x="2989" y="9097"/>
                  </a:lnTo>
                  <a:lnTo>
                    <a:pt x="4072" y="10180"/>
                  </a:lnTo>
                  <a:lnTo>
                    <a:pt x="3513" y="10752"/>
                  </a:lnTo>
                  <a:cubicBezTo>
                    <a:pt x="3263" y="11002"/>
                    <a:pt x="3108" y="11347"/>
                    <a:pt x="3108" y="11704"/>
                  </a:cubicBezTo>
                  <a:cubicBezTo>
                    <a:pt x="3108" y="12062"/>
                    <a:pt x="3239" y="12407"/>
                    <a:pt x="3513" y="12657"/>
                  </a:cubicBezTo>
                  <a:cubicBezTo>
                    <a:pt x="3763" y="12907"/>
                    <a:pt x="4108" y="13050"/>
                    <a:pt x="4465" y="13050"/>
                  </a:cubicBezTo>
                  <a:cubicBezTo>
                    <a:pt x="4823" y="13050"/>
                    <a:pt x="5168" y="12919"/>
                    <a:pt x="5418" y="12657"/>
                  </a:cubicBezTo>
                  <a:lnTo>
                    <a:pt x="5704" y="12371"/>
                  </a:lnTo>
                  <a:lnTo>
                    <a:pt x="5704" y="13752"/>
                  </a:lnTo>
                  <a:lnTo>
                    <a:pt x="4775" y="13752"/>
                  </a:lnTo>
                  <a:lnTo>
                    <a:pt x="4775" y="18634"/>
                  </a:lnTo>
                  <a:lnTo>
                    <a:pt x="7204" y="18634"/>
                  </a:lnTo>
                  <a:lnTo>
                    <a:pt x="7204" y="13752"/>
                  </a:lnTo>
                  <a:lnTo>
                    <a:pt x="6275" y="13752"/>
                  </a:lnTo>
                  <a:lnTo>
                    <a:pt x="6275" y="12371"/>
                  </a:lnTo>
                  <a:lnTo>
                    <a:pt x="6561" y="12657"/>
                  </a:lnTo>
                  <a:cubicBezTo>
                    <a:pt x="6811" y="12907"/>
                    <a:pt x="7156" y="13050"/>
                    <a:pt x="7513" y="13050"/>
                  </a:cubicBezTo>
                  <a:cubicBezTo>
                    <a:pt x="7871" y="13050"/>
                    <a:pt x="8216" y="12919"/>
                    <a:pt x="8466" y="12657"/>
                  </a:cubicBezTo>
                  <a:cubicBezTo>
                    <a:pt x="8990" y="12133"/>
                    <a:pt x="8990" y="11264"/>
                    <a:pt x="8466" y="10728"/>
                  </a:cubicBezTo>
                  <a:lnTo>
                    <a:pt x="7894" y="10169"/>
                  </a:lnTo>
                  <a:lnTo>
                    <a:pt x="8990" y="9085"/>
                  </a:lnTo>
                  <a:lnTo>
                    <a:pt x="9549" y="9645"/>
                  </a:lnTo>
                  <a:cubicBezTo>
                    <a:pt x="9799" y="9907"/>
                    <a:pt x="10145" y="10049"/>
                    <a:pt x="10502" y="10049"/>
                  </a:cubicBezTo>
                  <a:cubicBezTo>
                    <a:pt x="10859" y="10049"/>
                    <a:pt x="11204" y="9918"/>
                    <a:pt x="11454" y="9645"/>
                  </a:cubicBezTo>
                  <a:cubicBezTo>
                    <a:pt x="11966" y="9145"/>
                    <a:pt x="11966" y="8275"/>
                    <a:pt x="11442" y="7763"/>
                  </a:cubicBezTo>
                  <a:cubicBezTo>
                    <a:pt x="11192" y="7502"/>
                    <a:pt x="10847" y="7359"/>
                    <a:pt x="10490" y="7359"/>
                  </a:cubicBezTo>
                  <a:cubicBezTo>
                    <a:pt x="10133" y="7359"/>
                    <a:pt x="9787" y="7490"/>
                    <a:pt x="9537" y="7763"/>
                  </a:cubicBezTo>
                  <a:lnTo>
                    <a:pt x="8978" y="8323"/>
                  </a:lnTo>
                  <a:lnTo>
                    <a:pt x="7882" y="7240"/>
                  </a:lnTo>
                  <a:lnTo>
                    <a:pt x="8454" y="6668"/>
                  </a:lnTo>
                  <a:cubicBezTo>
                    <a:pt x="8978" y="6156"/>
                    <a:pt x="8978" y="5287"/>
                    <a:pt x="8454" y="4751"/>
                  </a:cubicBezTo>
                  <a:cubicBezTo>
                    <a:pt x="8204" y="4501"/>
                    <a:pt x="7859" y="4346"/>
                    <a:pt x="7501" y="4346"/>
                  </a:cubicBezTo>
                  <a:cubicBezTo>
                    <a:pt x="7144" y="4346"/>
                    <a:pt x="6799" y="4489"/>
                    <a:pt x="6549" y="4751"/>
                  </a:cubicBezTo>
                  <a:lnTo>
                    <a:pt x="6263" y="5037"/>
                  </a:lnTo>
                  <a:lnTo>
                    <a:pt x="6263" y="3811"/>
                  </a:lnTo>
                  <a:cubicBezTo>
                    <a:pt x="6751" y="3692"/>
                    <a:pt x="7132" y="3239"/>
                    <a:pt x="7132" y="2715"/>
                  </a:cubicBezTo>
                  <a:cubicBezTo>
                    <a:pt x="7132" y="2322"/>
                    <a:pt x="6930" y="2001"/>
                    <a:pt x="6656" y="1787"/>
                  </a:cubicBezTo>
                  <a:cubicBezTo>
                    <a:pt x="6739" y="1656"/>
                    <a:pt x="6799" y="1489"/>
                    <a:pt x="6799" y="1310"/>
                  </a:cubicBezTo>
                  <a:cubicBezTo>
                    <a:pt x="6799" y="953"/>
                    <a:pt x="6573" y="655"/>
                    <a:pt x="6263" y="536"/>
                  </a:cubicBezTo>
                  <a:lnTo>
                    <a:pt x="62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9"/>
            <p:cNvSpPr/>
            <p:nvPr/>
          </p:nvSpPr>
          <p:spPr>
            <a:xfrm>
              <a:off x="3232825" y="2668625"/>
              <a:ext cx="39325" cy="39600"/>
            </a:xfrm>
            <a:custGeom>
              <a:avLst/>
              <a:gdLst/>
              <a:ahLst/>
              <a:cxnLst/>
              <a:rect l="l" t="t" r="r" b="b"/>
              <a:pathLst>
                <a:path w="1573" h="1584" extrusionOk="0">
                  <a:moveTo>
                    <a:pt x="513" y="0"/>
                  </a:moveTo>
                  <a:lnTo>
                    <a:pt x="513" y="512"/>
                  </a:lnTo>
                  <a:lnTo>
                    <a:pt x="1" y="512"/>
                  </a:lnTo>
                  <a:lnTo>
                    <a:pt x="1" y="1072"/>
                  </a:lnTo>
                  <a:lnTo>
                    <a:pt x="513" y="1072"/>
                  </a:lnTo>
                  <a:lnTo>
                    <a:pt x="513" y="1584"/>
                  </a:lnTo>
                  <a:lnTo>
                    <a:pt x="1060" y="1584"/>
                  </a:lnTo>
                  <a:lnTo>
                    <a:pt x="1060" y="1072"/>
                  </a:lnTo>
                  <a:lnTo>
                    <a:pt x="1572" y="1072"/>
                  </a:lnTo>
                  <a:lnTo>
                    <a:pt x="1572" y="512"/>
                  </a:lnTo>
                  <a:lnTo>
                    <a:pt x="1060" y="512"/>
                  </a:lnTo>
                  <a:lnTo>
                    <a:pt x="10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9"/>
            <p:cNvSpPr/>
            <p:nvPr/>
          </p:nvSpPr>
          <p:spPr>
            <a:xfrm>
              <a:off x="2877125" y="2732300"/>
              <a:ext cx="39625" cy="39625"/>
            </a:xfrm>
            <a:custGeom>
              <a:avLst/>
              <a:gdLst/>
              <a:ahLst/>
              <a:cxnLst/>
              <a:rect l="l" t="t" r="r" b="b"/>
              <a:pathLst>
                <a:path w="1585" h="1585" extrusionOk="0">
                  <a:moveTo>
                    <a:pt x="513" y="1"/>
                  </a:moveTo>
                  <a:lnTo>
                    <a:pt x="513" y="513"/>
                  </a:lnTo>
                  <a:lnTo>
                    <a:pt x="1" y="513"/>
                  </a:lnTo>
                  <a:lnTo>
                    <a:pt x="1" y="1072"/>
                  </a:lnTo>
                  <a:lnTo>
                    <a:pt x="513" y="1072"/>
                  </a:lnTo>
                  <a:lnTo>
                    <a:pt x="513" y="1584"/>
                  </a:lnTo>
                  <a:lnTo>
                    <a:pt x="1072" y="1584"/>
                  </a:lnTo>
                  <a:lnTo>
                    <a:pt x="1072" y="1072"/>
                  </a:lnTo>
                  <a:lnTo>
                    <a:pt x="1584" y="1072"/>
                  </a:lnTo>
                  <a:lnTo>
                    <a:pt x="1584" y="513"/>
                  </a:lnTo>
                  <a:lnTo>
                    <a:pt x="1072" y="513"/>
                  </a:lnTo>
                  <a:lnTo>
                    <a:pt x="10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9"/>
            <p:cNvSpPr/>
            <p:nvPr/>
          </p:nvSpPr>
          <p:spPr>
            <a:xfrm>
              <a:off x="3164975" y="2991275"/>
              <a:ext cx="39000" cy="39600"/>
            </a:xfrm>
            <a:custGeom>
              <a:avLst/>
              <a:gdLst/>
              <a:ahLst/>
              <a:cxnLst/>
              <a:rect l="l" t="t" r="r" b="b"/>
              <a:pathLst>
                <a:path w="1560" h="1584" extrusionOk="0">
                  <a:moveTo>
                    <a:pt x="500" y="0"/>
                  </a:moveTo>
                  <a:lnTo>
                    <a:pt x="500" y="500"/>
                  </a:lnTo>
                  <a:lnTo>
                    <a:pt x="0" y="500"/>
                  </a:lnTo>
                  <a:lnTo>
                    <a:pt x="0" y="1072"/>
                  </a:lnTo>
                  <a:lnTo>
                    <a:pt x="500" y="1072"/>
                  </a:lnTo>
                  <a:lnTo>
                    <a:pt x="500" y="1584"/>
                  </a:lnTo>
                  <a:lnTo>
                    <a:pt x="1048" y="1584"/>
                  </a:lnTo>
                  <a:lnTo>
                    <a:pt x="1048" y="1072"/>
                  </a:lnTo>
                  <a:lnTo>
                    <a:pt x="1560" y="1072"/>
                  </a:lnTo>
                  <a:lnTo>
                    <a:pt x="1560" y="500"/>
                  </a:lnTo>
                  <a:lnTo>
                    <a:pt x="1048" y="500"/>
                  </a:lnTo>
                  <a:lnTo>
                    <a:pt x="10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9"/>
            <p:cNvSpPr/>
            <p:nvPr/>
          </p:nvSpPr>
          <p:spPr>
            <a:xfrm>
              <a:off x="2984000" y="2664750"/>
              <a:ext cx="14000" cy="14000"/>
            </a:xfrm>
            <a:custGeom>
              <a:avLst/>
              <a:gdLst/>
              <a:ahLst/>
              <a:cxnLst/>
              <a:rect l="l" t="t" r="r" b="b"/>
              <a:pathLst>
                <a:path w="560" h="560" extrusionOk="0">
                  <a:moveTo>
                    <a:pt x="0" y="0"/>
                  </a:moveTo>
                  <a:lnTo>
                    <a:pt x="0"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9"/>
            <p:cNvSpPr/>
            <p:nvPr/>
          </p:nvSpPr>
          <p:spPr>
            <a:xfrm>
              <a:off x="3170025" y="2720400"/>
              <a:ext cx="14025" cy="14325"/>
            </a:xfrm>
            <a:custGeom>
              <a:avLst/>
              <a:gdLst/>
              <a:ahLst/>
              <a:cxnLst/>
              <a:rect l="l" t="t" r="r" b="b"/>
              <a:pathLst>
                <a:path w="561" h="573" extrusionOk="0">
                  <a:moveTo>
                    <a:pt x="1" y="1"/>
                  </a:moveTo>
                  <a:lnTo>
                    <a:pt x="1" y="572"/>
                  </a:lnTo>
                  <a:lnTo>
                    <a:pt x="560" y="572"/>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9"/>
            <p:cNvSpPr/>
            <p:nvPr/>
          </p:nvSpPr>
          <p:spPr>
            <a:xfrm>
              <a:off x="2923575" y="3036525"/>
              <a:ext cx="14300" cy="14300"/>
            </a:xfrm>
            <a:custGeom>
              <a:avLst/>
              <a:gdLst/>
              <a:ahLst/>
              <a:cxnLst/>
              <a:rect l="l" t="t" r="r" b="b"/>
              <a:pathLst>
                <a:path w="572" h="572" extrusionOk="0">
                  <a:moveTo>
                    <a:pt x="0" y="0"/>
                  </a:moveTo>
                  <a:lnTo>
                    <a:pt x="0"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9"/>
            <p:cNvSpPr/>
            <p:nvPr/>
          </p:nvSpPr>
          <p:spPr>
            <a:xfrm>
              <a:off x="2976550" y="2971325"/>
              <a:ext cx="14025" cy="14025"/>
            </a:xfrm>
            <a:custGeom>
              <a:avLst/>
              <a:gdLst/>
              <a:ahLst/>
              <a:cxnLst/>
              <a:rect l="l" t="t" r="r" b="b"/>
              <a:pathLst>
                <a:path w="561" h="561" extrusionOk="0">
                  <a:moveTo>
                    <a:pt x="1" y="1"/>
                  </a:moveTo>
                  <a:lnTo>
                    <a:pt x="1" y="560"/>
                  </a:lnTo>
                  <a:lnTo>
                    <a:pt x="560" y="560"/>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9"/>
            <p:cNvSpPr/>
            <p:nvPr/>
          </p:nvSpPr>
          <p:spPr>
            <a:xfrm>
              <a:off x="2889925" y="2904650"/>
              <a:ext cx="14025" cy="14025"/>
            </a:xfrm>
            <a:custGeom>
              <a:avLst/>
              <a:gdLst/>
              <a:ahLst/>
              <a:cxnLst/>
              <a:rect l="l" t="t" r="r" b="b"/>
              <a:pathLst>
                <a:path w="561" h="561" extrusionOk="0">
                  <a:moveTo>
                    <a:pt x="1" y="1"/>
                  </a:moveTo>
                  <a:lnTo>
                    <a:pt x="1" y="560"/>
                  </a:lnTo>
                  <a:lnTo>
                    <a:pt x="560" y="560"/>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9"/>
            <p:cNvSpPr/>
            <p:nvPr/>
          </p:nvSpPr>
          <p:spPr>
            <a:xfrm>
              <a:off x="3245325" y="2953475"/>
              <a:ext cx="14025" cy="14000"/>
            </a:xfrm>
            <a:custGeom>
              <a:avLst/>
              <a:gdLst/>
              <a:ahLst/>
              <a:cxnLst/>
              <a:rect l="l" t="t" r="r" b="b"/>
              <a:pathLst>
                <a:path w="561" h="560" extrusionOk="0">
                  <a:moveTo>
                    <a:pt x="1" y="0"/>
                  </a:moveTo>
                  <a:lnTo>
                    <a:pt x="1"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2" name="Google Shape;11972;p79"/>
          <p:cNvGrpSpPr/>
          <p:nvPr/>
        </p:nvGrpSpPr>
        <p:grpSpPr>
          <a:xfrm>
            <a:off x="970941" y="2624521"/>
            <a:ext cx="465268" cy="517433"/>
            <a:chOff x="1082850" y="2625450"/>
            <a:chExt cx="419425" cy="466450"/>
          </a:xfrm>
        </p:grpSpPr>
        <p:sp>
          <p:nvSpPr>
            <p:cNvPr id="11973" name="Google Shape;11973;p79"/>
            <p:cNvSpPr/>
            <p:nvPr/>
          </p:nvSpPr>
          <p:spPr>
            <a:xfrm>
              <a:off x="1180500" y="2625450"/>
              <a:ext cx="223850" cy="466450"/>
            </a:xfrm>
            <a:custGeom>
              <a:avLst/>
              <a:gdLst/>
              <a:ahLst/>
              <a:cxnLst/>
              <a:rect l="l" t="t" r="r" b="b"/>
              <a:pathLst>
                <a:path w="8954" h="18658" extrusionOk="0">
                  <a:moveTo>
                    <a:pt x="4286" y="560"/>
                  </a:moveTo>
                  <a:cubicBezTo>
                    <a:pt x="4715" y="560"/>
                    <a:pt x="5072" y="894"/>
                    <a:pt x="5072" y="1334"/>
                  </a:cubicBezTo>
                  <a:cubicBezTo>
                    <a:pt x="5072" y="2703"/>
                    <a:pt x="4929" y="4489"/>
                    <a:pt x="4810" y="5692"/>
                  </a:cubicBezTo>
                  <a:lnTo>
                    <a:pt x="3858" y="5692"/>
                  </a:lnTo>
                  <a:cubicBezTo>
                    <a:pt x="3727" y="4394"/>
                    <a:pt x="3572" y="2620"/>
                    <a:pt x="3584" y="1251"/>
                  </a:cubicBezTo>
                  <a:cubicBezTo>
                    <a:pt x="3584" y="870"/>
                    <a:pt x="3905" y="560"/>
                    <a:pt x="4286" y="560"/>
                  </a:cubicBezTo>
                  <a:close/>
                  <a:moveTo>
                    <a:pt x="7144" y="6228"/>
                  </a:moveTo>
                  <a:lnTo>
                    <a:pt x="8418" y="9264"/>
                  </a:lnTo>
                  <a:lnTo>
                    <a:pt x="8418" y="18074"/>
                  </a:lnTo>
                  <a:lnTo>
                    <a:pt x="572" y="18074"/>
                  </a:lnTo>
                  <a:lnTo>
                    <a:pt x="572" y="9276"/>
                  </a:lnTo>
                  <a:lnTo>
                    <a:pt x="1834" y="6239"/>
                  </a:lnTo>
                  <a:lnTo>
                    <a:pt x="4751" y="6239"/>
                  </a:lnTo>
                  <a:cubicBezTo>
                    <a:pt x="4739" y="6359"/>
                    <a:pt x="4727" y="6478"/>
                    <a:pt x="4727" y="6573"/>
                  </a:cubicBezTo>
                  <a:cubicBezTo>
                    <a:pt x="4644" y="6537"/>
                    <a:pt x="4572" y="6525"/>
                    <a:pt x="4489" y="6525"/>
                  </a:cubicBezTo>
                  <a:cubicBezTo>
                    <a:pt x="4096" y="6525"/>
                    <a:pt x="3786" y="6835"/>
                    <a:pt x="3786" y="7228"/>
                  </a:cubicBezTo>
                  <a:cubicBezTo>
                    <a:pt x="3786" y="7609"/>
                    <a:pt x="4096" y="7918"/>
                    <a:pt x="4489" y="7918"/>
                  </a:cubicBezTo>
                  <a:cubicBezTo>
                    <a:pt x="4870" y="7918"/>
                    <a:pt x="5179" y="7609"/>
                    <a:pt x="5179" y="7228"/>
                  </a:cubicBezTo>
                  <a:cubicBezTo>
                    <a:pt x="5179" y="7144"/>
                    <a:pt x="5168" y="7085"/>
                    <a:pt x="5156" y="7013"/>
                  </a:cubicBezTo>
                  <a:cubicBezTo>
                    <a:pt x="5215" y="6906"/>
                    <a:pt x="5263" y="6787"/>
                    <a:pt x="5275" y="6656"/>
                  </a:cubicBezTo>
                  <a:cubicBezTo>
                    <a:pt x="5287" y="6525"/>
                    <a:pt x="5298" y="6370"/>
                    <a:pt x="5322" y="6228"/>
                  </a:cubicBezTo>
                  <a:close/>
                  <a:moveTo>
                    <a:pt x="4286" y="1"/>
                  </a:moveTo>
                  <a:cubicBezTo>
                    <a:pt x="3608" y="1"/>
                    <a:pt x="3036" y="572"/>
                    <a:pt x="3024" y="1251"/>
                  </a:cubicBezTo>
                  <a:cubicBezTo>
                    <a:pt x="3012" y="2620"/>
                    <a:pt x="3155" y="4382"/>
                    <a:pt x="3298" y="5692"/>
                  </a:cubicBezTo>
                  <a:lnTo>
                    <a:pt x="1465" y="5692"/>
                  </a:lnTo>
                  <a:lnTo>
                    <a:pt x="0" y="9168"/>
                  </a:lnTo>
                  <a:lnTo>
                    <a:pt x="0" y="18658"/>
                  </a:lnTo>
                  <a:lnTo>
                    <a:pt x="8954" y="18658"/>
                  </a:lnTo>
                  <a:lnTo>
                    <a:pt x="8954" y="9168"/>
                  </a:lnTo>
                  <a:lnTo>
                    <a:pt x="7501" y="5692"/>
                  </a:lnTo>
                  <a:lnTo>
                    <a:pt x="5358" y="5692"/>
                  </a:lnTo>
                  <a:cubicBezTo>
                    <a:pt x="5477" y="4406"/>
                    <a:pt x="5632" y="2691"/>
                    <a:pt x="5632" y="1322"/>
                  </a:cubicBezTo>
                  <a:cubicBezTo>
                    <a:pt x="5632" y="596"/>
                    <a:pt x="5037" y="1"/>
                    <a:pt x="42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9"/>
            <p:cNvSpPr/>
            <p:nvPr/>
          </p:nvSpPr>
          <p:spPr>
            <a:xfrm>
              <a:off x="1214125" y="2849575"/>
              <a:ext cx="156900" cy="210475"/>
            </a:xfrm>
            <a:custGeom>
              <a:avLst/>
              <a:gdLst/>
              <a:ahLst/>
              <a:cxnLst/>
              <a:rect l="l" t="t" r="r" b="b"/>
              <a:pathLst>
                <a:path w="6276" h="8419" extrusionOk="0">
                  <a:moveTo>
                    <a:pt x="3132" y="561"/>
                  </a:moveTo>
                  <a:cubicBezTo>
                    <a:pt x="3275" y="561"/>
                    <a:pt x="3394" y="608"/>
                    <a:pt x="3477" y="703"/>
                  </a:cubicBezTo>
                  <a:cubicBezTo>
                    <a:pt x="3680" y="894"/>
                    <a:pt x="3680" y="1192"/>
                    <a:pt x="3477" y="1370"/>
                  </a:cubicBezTo>
                  <a:lnTo>
                    <a:pt x="3132" y="1704"/>
                  </a:lnTo>
                  <a:lnTo>
                    <a:pt x="2799" y="1370"/>
                  </a:lnTo>
                  <a:cubicBezTo>
                    <a:pt x="2727" y="1275"/>
                    <a:pt x="2668" y="1156"/>
                    <a:pt x="2668" y="1037"/>
                  </a:cubicBezTo>
                  <a:cubicBezTo>
                    <a:pt x="2668" y="906"/>
                    <a:pt x="2703" y="787"/>
                    <a:pt x="2799" y="703"/>
                  </a:cubicBezTo>
                  <a:cubicBezTo>
                    <a:pt x="2882" y="608"/>
                    <a:pt x="3001" y="561"/>
                    <a:pt x="3132" y="561"/>
                  </a:cubicBezTo>
                  <a:close/>
                  <a:moveTo>
                    <a:pt x="1036" y="2668"/>
                  </a:moveTo>
                  <a:cubicBezTo>
                    <a:pt x="1179" y="2668"/>
                    <a:pt x="1298" y="2704"/>
                    <a:pt x="1382" y="2799"/>
                  </a:cubicBezTo>
                  <a:lnTo>
                    <a:pt x="1727" y="3144"/>
                  </a:lnTo>
                  <a:lnTo>
                    <a:pt x="1060" y="3811"/>
                  </a:lnTo>
                  <a:lnTo>
                    <a:pt x="715" y="3466"/>
                  </a:lnTo>
                  <a:cubicBezTo>
                    <a:pt x="608" y="3394"/>
                    <a:pt x="560" y="3275"/>
                    <a:pt x="560" y="3144"/>
                  </a:cubicBezTo>
                  <a:cubicBezTo>
                    <a:pt x="560" y="3001"/>
                    <a:pt x="608" y="2882"/>
                    <a:pt x="703" y="2799"/>
                  </a:cubicBezTo>
                  <a:cubicBezTo>
                    <a:pt x="786" y="2704"/>
                    <a:pt x="905" y="2668"/>
                    <a:pt x="1036" y="2668"/>
                  </a:cubicBezTo>
                  <a:close/>
                  <a:moveTo>
                    <a:pt x="3156" y="2489"/>
                  </a:moveTo>
                  <a:lnTo>
                    <a:pt x="3811" y="3144"/>
                  </a:lnTo>
                  <a:lnTo>
                    <a:pt x="3132" y="3811"/>
                  </a:lnTo>
                  <a:lnTo>
                    <a:pt x="2489" y="3156"/>
                  </a:lnTo>
                  <a:lnTo>
                    <a:pt x="2501" y="3144"/>
                  </a:lnTo>
                  <a:lnTo>
                    <a:pt x="3156" y="2489"/>
                  </a:lnTo>
                  <a:close/>
                  <a:moveTo>
                    <a:pt x="5251" y="2680"/>
                  </a:moveTo>
                  <a:cubicBezTo>
                    <a:pt x="5382" y="2680"/>
                    <a:pt x="5501" y="2728"/>
                    <a:pt x="5597" y="2811"/>
                  </a:cubicBezTo>
                  <a:cubicBezTo>
                    <a:pt x="5680" y="2906"/>
                    <a:pt x="5728" y="3025"/>
                    <a:pt x="5728" y="3156"/>
                  </a:cubicBezTo>
                  <a:cubicBezTo>
                    <a:pt x="5728" y="3287"/>
                    <a:pt x="5680" y="3406"/>
                    <a:pt x="5597" y="3490"/>
                  </a:cubicBezTo>
                  <a:lnTo>
                    <a:pt x="5251" y="3835"/>
                  </a:lnTo>
                  <a:lnTo>
                    <a:pt x="4585" y="3168"/>
                  </a:lnTo>
                  <a:lnTo>
                    <a:pt x="4906" y="2811"/>
                  </a:lnTo>
                  <a:cubicBezTo>
                    <a:pt x="5001" y="2728"/>
                    <a:pt x="5120" y="2680"/>
                    <a:pt x="5251" y="2680"/>
                  </a:cubicBezTo>
                  <a:close/>
                  <a:moveTo>
                    <a:pt x="2084" y="3561"/>
                  </a:moveTo>
                  <a:lnTo>
                    <a:pt x="2739" y="4216"/>
                  </a:lnTo>
                  <a:lnTo>
                    <a:pt x="2084" y="4871"/>
                  </a:lnTo>
                  <a:lnTo>
                    <a:pt x="1429" y="4216"/>
                  </a:lnTo>
                  <a:lnTo>
                    <a:pt x="2084" y="3561"/>
                  </a:lnTo>
                  <a:close/>
                  <a:moveTo>
                    <a:pt x="4180" y="3537"/>
                  </a:moveTo>
                  <a:lnTo>
                    <a:pt x="4846" y="4216"/>
                  </a:lnTo>
                  <a:lnTo>
                    <a:pt x="4180" y="4883"/>
                  </a:lnTo>
                  <a:lnTo>
                    <a:pt x="3513" y="4216"/>
                  </a:lnTo>
                  <a:lnTo>
                    <a:pt x="4180" y="3537"/>
                  </a:lnTo>
                  <a:close/>
                  <a:moveTo>
                    <a:pt x="1025" y="4585"/>
                  </a:moveTo>
                  <a:lnTo>
                    <a:pt x="1691" y="5252"/>
                  </a:lnTo>
                  <a:lnTo>
                    <a:pt x="1370" y="5609"/>
                  </a:lnTo>
                  <a:cubicBezTo>
                    <a:pt x="1275" y="5704"/>
                    <a:pt x="1156" y="5740"/>
                    <a:pt x="1025" y="5740"/>
                  </a:cubicBezTo>
                  <a:cubicBezTo>
                    <a:pt x="894" y="5740"/>
                    <a:pt x="775" y="5704"/>
                    <a:pt x="679" y="5609"/>
                  </a:cubicBezTo>
                  <a:cubicBezTo>
                    <a:pt x="596" y="5525"/>
                    <a:pt x="548" y="5406"/>
                    <a:pt x="548" y="5264"/>
                  </a:cubicBezTo>
                  <a:cubicBezTo>
                    <a:pt x="548" y="5133"/>
                    <a:pt x="596" y="5014"/>
                    <a:pt x="679" y="4930"/>
                  </a:cubicBezTo>
                  <a:lnTo>
                    <a:pt x="1025" y="4585"/>
                  </a:lnTo>
                  <a:close/>
                  <a:moveTo>
                    <a:pt x="5239" y="4597"/>
                  </a:moveTo>
                  <a:lnTo>
                    <a:pt x="5573" y="4942"/>
                  </a:lnTo>
                  <a:cubicBezTo>
                    <a:pt x="5668" y="5025"/>
                    <a:pt x="5716" y="5144"/>
                    <a:pt x="5716" y="5275"/>
                  </a:cubicBezTo>
                  <a:cubicBezTo>
                    <a:pt x="5728" y="5406"/>
                    <a:pt x="5680" y="5525"/>
                    <a:pt x="5597" y="5609"/>
                  </a:cubicBezTo>
                  <a:cubicBezTo>
                    <a:pt x="5501" y="5704"/>
                    <a:pt x="5382" y="5740"/>
                    <a:pt x="5251" y="5740"/>
                  </a:cubicBezTo>
                  <a:cubicBezTo>
                    <a:pt x="5120" y="5740"/>
                    <a:pt x="5001" y="5704"/>
                    <a:pt x="4906" y="5609"/>
                  </a:cubicBezTo>
                  <a:lnTo>
                    <a:pt x="4561" y="5264"/>
                  </a:lnTo>
                  <a:lnTo>
                    <a:pt x="5239" y="4597"/>
                  </a:lnTo>
                  <a:close/>
                  <a:moveTo>
                    <a:pt x="3108" y="4597"/>
                  </a:moveTo>
                  <a:lnTo>
                    <a:pt x="3775" y="5264"/>
                  </a:lnTo>
                  <a:lnTo>
                    <a:pt x="3132" y="5942"/>
                  </a:lnTo>
                  <a:lnTo>
                    <a:pt x="2489" y="5287"/>
                  </a:lnTo>
                  <a:lnTo>
                    <a:pt x="2453" y="5252"/>
                  </a:lnTo>
                  <a:lnTo>
                    <a:pt x="3108" y="4597"/>
                  </a:lnTo>
                  <a:close/>
                  <a:moveTo>
                    <a:pt x="3132" y="6692"/>
                  </a:moveTo>
                  <a:lnTo>
                    <a:pt x="3477" y="7038"/>
                  </a:lnTo>
                  <a:cubicBezTo>
                    <a:pt x="3680" y="7228"/>
                    <a:pt x="3680" y="7550"/>
                    <a:pt x="3477" y="7728"/>
                  </a:cubicBezTo>
                  <a:cubicBezTo>
                    <a:pt x="3394" y="7811"/>
                    <a:pt x="3275" y="7859"/>
                    <a:pt x="3132" y="7859"/>
                  </a:cubicBezTo>
                  <a:cubicBezTo>
                    <a:pt x="3001" y="7859"/>
                    <a:pt x="2882" y="7811"/>
                    <a:pt x="2799" y="7728"/>
                  </a:cubicBezTo>
                  <a:cubicBezTo>
                    <a:pt x="2703" y="7633"/>
                    <a:pt x="2668" y="7514"/>
                    <a:pt x="2668" y="7383"/>
                  </a:cubicBezTo>
                  <a:cubicBezTo>
                    <a:pt x="2668" y="7252"/>
                    <a:pt x="2703" y="7133"/>
                    <a:pt x="2799" y="7038"/>
                  </a:cubicBezTo>
                  <a:lnTo>
                    <a:pt x="3132" y="6692"/>
                  </a:lnTo>
                  <a:close/>
                  <a:moveTo>
                    <a:pt x="3144" y="1"/>
                  </a:moveTo>
                  <a:cubicBezTo>
                    <a:pt x="2858" y="1"/>
                    <a:pt x="2608" y="108"/>
                    <a:pt x="2406" y="299"/>
                  </a:cubicBezTo>
                  <a:cubicBezTo>
                    <a:pt x="2215" y="489"/>
                    <a:pt x="2108" y="739"/>
                    <a:pt x="2108" y="1025"/>
                  </a:cubicBezTo>
                  <a:cubicBezTo>
                    <a:pt x="2108" y="1311"/>
                    <a:pt x="2215" y="1561"/>
                    <a:pt x="2406" y="1751"/>
                  </a:cubicBezTo>
                  <a:lnTo>
                    <a:pt x="2751" y="2096"/>
                  </a:lnTo>
                  <a:lnTo>
                    <a:pt x="2096" y="2751"/>
                  </a:lnTo>
                  <a:lnTo>
                    <a:pt x="1751" y="2406"/>
                  </a:lnTo>
                  <a:cubicBezTo>
                    <a:pt x="1560" y="2216"/>
                    <a:pt x="1310" y="2108"/>
                    <a:pt x="1025" y="2108"/>
                  </a:cubicBezTo>
                  <a:cubicBezTo>
                    <a:pt x="739" y="2108"/>
                    <a:pt x="489" y="2216"/>
                    <a:pt x="298" y="2406"/>
                  </a:cubicBezTo>
                  <a:cubicBezTo>
                    <a:pt x="108" y="2608"/>
                    <a:pt x="1" y="2858"/>
                    <a:pt x="1" y="3144"/>
                  </a:cubicBezTo>
                  <a:cubicBezTo>
                    <a:pt x="1" y="3418"/>
                    <a:pt x="108" y="3680"/>
                    <a:pt x="298" y="3871"/>
                  </a:cubicBezTo>
                  <a:lnTo>
                    <a:pt x="644" y="4216"/>
                  </a:lnTo>
                  <a:lnTo>
                    <a:pt x="298" y="4549"/>
                  </a:lnTo>
                  <a:cubicBezTo>
                    <a:pt x="108" y="4740"/>
                    <a:pt x="1" y="5002"/>
                    <a:pt x="1" y="5275"/>
                  </a:cubicBezTo>
                  <a:cubicBezTo>
                    <a:pt x="1" y="5561"/>
                    <a:pt x="108" y="5823"/>
                    <a:pt x="298" y="6014"/>
                  </a:cubicBezTo>
                  <a:cubicBezTo>
                    <a:pt x="489" y="6204"/>
                    <a:pt x="739" y="6311"/>
                    <a:pt x="1025" y="6311"/>
                  </a:cubicBezTo>
                  <a:cubicBezTo>
                    <a:pt x="1310" y="6311"/>
                    <a:pt x="1560" y="6204"/>
                    <a:pt x="1751" y="6014"/>
                  </a:cubicBezTo>
                  <a:lnTo>
                    <a:pt x="2096" y="5668"/>
                  </a:lnTo>
                  <a:lnTo>
                    <a:pt x="2751" y="6323"/>
                  </a:lnTo>
                  <a:lnTo>
                    <a:pt x="2406" y="6668"/>
                  </a:lnTo>
                  <a:cubicBezTo>
                    <a:pt x="2215" y="6859"/>
                    <a:pt x="2108" y="7109"/>
                    <a:pt x="2108" y="7395"/>
                  </a:cubicBezTo>
                  <a:cubicBezTo>
                    <a:pt x="2108" y="7681"/>
                    <a:pt x="2215" y="7931"/>
                    <a:pt x="2406" y="8121"/>
                  </a:cubicBezTo>
                  <a:cubicBezTo>
                    <a:pt x="2608" y="8312"/>
                    <a:pt x="2858" y="8419"/>
                    <a:pt x="3144" y="8419"/>
                  </a:cubicBezTo>
                  <a:cubicBezTo>
                    <a:pt x="3418" y="8419"/>
                    <a:pt x="3680" y="8312"/>
                    <a:pt x="3870" y="8121"/>
                  </a:cubicBezTo>
                  <a:cubicBezTo>
                    <a:pt x="4275" y="7716"/>
                    <a:pt x="4275" y="7061"/>
                    <a:pt x="3870" y="6668"/>
                  </a:cubicBezTo>
                  <a:lnTo>
                    <a:pt x="3525" y="6323"/>
                  </a:lnTo>
                  <a:lnTo>
                    <a:pt x="4180" y="5668"/>
                  </a:lnTo>
                  <a:lnTo>
                    <a:pt x="4525" y="6014"/>
                  </a:lnTo>
                  <a:cubicBezTo>
                    <a:pt x="4715" y="6204"/>
                    <a:pt x="4966" y="6311"/>
                    <a:pt x="5251" y="6311"/>
                  </a:cubicBezTo>
                  <a:cubicBezTo>
                    <a:pt x="5537" y="6311"/>
                    <a:pt x="5787" y="6204"/>
                    <a:pt x="5978" y="6014"/>
                  </a:cubicBezTo>
                  <a:cubicBezTo>
                    <a:pt x="6180" y="5823"/>
                    <a:pt x="6275" y="5561"/>
                    <a:pt x="6275" y="5275"/>
                  </a:cubicBezTo>
                  <a:cubicBezTo>
                    <a:pt x="6275" y="5002"/>
                    <a:pt x="6180" y="4740"/>
                    <a:pt x="5978" y="4549"/>
                  </a:cubicBezTo>
                  <a:lnTo>
                    <a:pt x="5644" y="4216"/>
                  </a:lnTo>
                  <a:lnTo>
                    <a:pt x="5978" y="3871"/>
                  </a:lnTo>
                  <a:cubicBezTo>
                    <a:pt x="6180" y="3680"/>
                    <a:pt x="6275" y="3418"/>
                    <a:pt x="6275" y="3144"/>
                  </a:cubicBezTo>
                  <a:cubicBezTo>
                    <a:pt x="6275" y="2858"/>
                    <a:pt x="6180" y="2608"/>
                    <a:pt x="5978" y="2406"/>
                  </a:cubicBezTo>
                  <a:cubicBezTo>
                    <a:pt x="5787" y="2216"/>
                    <a:pt x="5537" y="2108"/>
                    <a:pt x="5251" y="2108"/>
                  </a:cubicBezTo>
                  <a:cubicBezTo>
                    <a:pt x="4966" y="2108"/>
                    <a:pt x="4715" y="2216"/>
                    <a:pt x="4525" y="2406"/>
                  </a:cubicBezTo>
                  <a:lnTo>
                    <a:pt x="4180" y="2751"/>
                  </a:lnTo>
                  <a:lnTo>
                    <a:pt x="3525" y="2096"/>
                  </a:lnTo>
                  <a:lnTo>
                    <a:pt x="3870" y="1751"/>
                  </a:lnTo>
                  <a:cubicBezTo>
                    <a:pt x="4275" y="1358"/>
                    <a:pt x="4275" y="703"/>
                    <a:pt x="3870" y="299"/>
                  </a:cubicBezTo>
                  <a:cubicBezTo>
                    <a:pt x="3680" y="108"/>
                    <a:pt x="3418" y="1"/>
                    <a:pt x="31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9"/>
            <p:cNvSpPr/>
            <p:nvPr/>
          </p:nvSpPr>
          <p:spPr>
            <a:xfrm>
              <a:off x="1177525" y="2679625"/>
              <a:ext cx="38700" cy="39025"/>
            </a:xfrm>
            <a:custGeom>
              <a:avLst/>
              <a:gdLst/>
              <a:ahLst/>
              <a:cxnLst/>
              <a:rect l="l" t="t" r="r" b="b"/>
              <a:pathLst>
                <a:path w="1548" h="1561" extrusionOk="0">
                  <a:moveTo>
                    <a:pt x="500" y="1"/>
                  </a:moveTo>
                  <a:lnTo>
                    <a:pt x="500" y="501"/>
                  </a:lnTo>
                  <a:lnTo>
                    <a:pt x="0" y="501"/>
                  </a:lnTo>
                  <a:lnTo>
                    <a:pt x="0" y="1048"/>
                  </a:lnTo>
                  <a:lnTo>
                    <a:pt x="500" y="1048"/>
                  </a:lnTo>
                  <a:lnTo>
                    <a:pt x="500" y="1560"/>
                  </a:lnTo>
                  <a:lnTo>
                    <a:pt x="1048" y="1560"/>
                  </a:lnTo>
                  <a:lnTo>
                    <a:pt x="1048" y="1048"/>
                  </a:lnTo>
                  <a:lnTo>
                    <a:pt x="1548" y="1048"/>
                  </a:lnTo>
                  <a:lnTo>
                    <a:pt x="1548" y="501"/>
                  </a:lnTo>
                  <a:lnTo>
                    <a:pt x="1048" y="501"/>
                  </a:lnTo>
                  <a:lnTo>
                    <a:pt x="10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9"/>
            <p:cNvSpPr/>
            <p:nvPr/>
          </p:nvSpPr>
          <p:spPr>
            <a:xfrm>
              <a:off x="1082850" y="2923100"/>
              <a:ext cx="38725" cy="38725"/>
            </a:xfrm>
            <a:custGeom>
              <a:avLst/>
              <a:gdLst/>
              <a:ahLst/>
              <a:cxnLst/>
              <a:rect l="l" t="t" r="r" b="b"/>
              <a:pathLst>
                <a:path w="1549" h="1549" extrusionOk="0">
                  <a:moveTo>
                    <a:pt x="489" y="1"/>
                  </a:moveTo>
                  <a:lnTo>
                    <a:pt x="489" y="513"/>
                  </a:lnTo>
                  <a:lnTo>
                    <a:pt x="1" y="513"/>
                  </a:lnTo>
                  <a:lnTo>
                    <a:pt x="1" y="1060"/>
                  </a:lnTo>
                  <a:lnTo>
                    <a:pt x="489" y="1060"/>
                  </a:lnTo>
                  <a:lnTo>
                    <a:pt x="489" y="1549"/>
                  </a:lnTo>
                  <a:lnTo>
                    <a:pt x="1049" y="1549"/>
                  </a:lnTo>
                  <a:lnTo>
                    <a:pt x="1049" y="1060"/>
                  </a:lnTo>
                  <a:lnTo>
                    <a:pt x="1549" y="1060"/>
                  </a:lnTo>
                  <a:lnTo>
                    <a:pt x="1549" y="513"/>
                  </a:lnTo>
                  <a:lnTo>
                    <a:pt x="1049" y="513"/>
                  </a:lnTo>
                  <a:lnTo>
                    <a:pt x="10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9"/>
            <p:cNvSpPr/>
            <p:nvPr/>
          </p:nvSpPr>
          <p:spPr>
            <a:xfrm>
              <a:off x="1449275" y="2864775"/>
              <a:ext cx="39025" cy="38725"/>
            </a:xfrm>
            <a:custGeom>
              <a:avLst/>
              <a:gdLst/>
              <a:ahLst/>
              <a:cxnLst/>
              <a:rect l="l" t="t" r="r" b="b"/>
              <a:pathLst>
                <a:path w="1561" h="1549" extrusionOk="0">
                  <a:moveTo>
                    <a:pt x="501" y="0"/>
                  </a:moveTo>
                  <a:lnTo>
                    <a:pt x="501" y="488"/>
                  </a:lnTo>
                  <a:lnTo>
                    <a:pt x="1" y="488"/>
                  </a:lnTo>
                  <a:lnTo>
                    <a:pt x="1" y="1048"/>
                  </a:lnTo>
                  <a:lnTo>
                    <a:pt x="501" y="1048"/>
                  </a:lnTo>
                  <a:lnTo>
                    <a:pt x="501" y="1548"/>
                  </a:lnTo>
                  <a:lnTo>
                    <a:pt x="1060" y="1548"/>
                  </a:lnTo>
                  <a:lnTo>
                    <a:pt x="1060" y="1048"/>
                  </a:lnTo>
                  <a:lnTo>
                    <a:pt x="1560" y="1048"/>
                  </a:lnTo>
                  <a:lnTo>
                    <a:pt x="1560" y="488"/>
                  </a:lnTo>
                  <a:lnTo>
                    <a:pt x="1060" y="488"/>
                  </a:lnTo>
                  <a:lnTo>
                    <a:pt x="10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9"/>
            <p:cNvSpPr/>
            <p:nvPr/>
          </p:nvSpPr>
          <p:spPr>
            <a:xfrm>
              <a:off x="1151925" y="3037100"/>
              <a:ext cx="14300" cy="13725"/>
            </a:xfrm>
            <a:custGeom>
              <a:avLst/>
              <a:gdLst/>
              <a:ahLst/>
              <a:cxnLst/>
              <a:rect l="l" t="t" r="r" b="b"/>
              <a:pathLst>
                <a:path w="572" h="549" extrusionOk="0">
                  <a:moveTo>
                    <a:pt x="0" y="1"/>
                  </a:moveTo>
                  <a:lnTo>
                    <a:pt x="0" y="549"/>
                  </a:lnTo>
                  <a:lnTo>
                    <a:pt x="572" y="549"/>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9"/>
            <p:cNvSpPr/>
            <p:nvPr/>
          </p:nvSpPr>
          <p:spPr>
            <a:xfrm>
              <a:off x="1144175" y="2836500"/>
              <a:ext cx="14025" cy="13700"/>
            </a:xfrm>
            <a:custGeom>
              <a:avLst/>
              <a:gdLst/>
              <a:ahLst/>
              <a:cxnLst/>
              <a:rect l="l" t="t" r="r" b="b"/>
              <a:pathLst>
                <a:path w="561" h="548" extrusionOk="0">
                  <a:moveTo>
                    <a:pt x="1" y="0"/>
                  </a:moveTo>
                  <a:lnTo>
                    <a:pt x="1"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9"/>
            <p:cNvSpPr/>
            <p:nvPr/>
          </p:nvSpPr>
          <p:spPr>
            <a:xfrm>
              <a:off x="1098625" y="2668025"/>
              <a:ext cx="14325" cy="13700"/>
            </a:xfrm>
            <a:custGeom>
              <a:avLst/>
              <a:gdLst/>
              <a:ahLst/>
              <a:cxnLst/>
              <a:rect l="l" t="t" r="r" b="b"/>
              <a:pathLst>
                <a:path w="573" h="548" extrusionOk="0">
                  <a:moveTo>
                    <a:pt x="1" y="0"/>
                  </a:moveTo>
                  <a:lnTo>
                    <a:pt x="1" y="548"/>
                  </a:lnTo>
                  <a:lnTo>
                    <a:pt x="572" y="548"/>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9"/>
            <p:cNvSpPr/>
            <p:nvPr/>
          </p:nvSpPr>
          <p:spPr>
            <a:xfrm>
              <a:off x="1371600" y="2668025"/>
              <a:ext cx="14000" cy="13700"/>
            </a:xfrm>
            <a:custGeom>
              <a:avLst/>
              <a:gdLst/>
              <a:ahLst/>
              <a:cxnLst/>
              <a:rect l="l" t="t" r="r" b="b"/>
              <a:pathLst>
                <a:path w="560" h="548" extrusionOk="0">
                  <a:moveTo>
                    <a:pt x="0" y="0"/>
                  </a:moveTo>
                  <a:lnTo>
                    <a:pt x="0"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9"/>
            <p:cNvSpPr/>
            <p:nvPr/>
          </p:nvSpPr>
          <p:spPr>
            <a:xfrm>
              <a:off x="1488275" y="2753450"/>
              <a:ext cx="14000" cy="14000"/>
            </a:xfrm>
            <a:custGeom>
              <a:avLst/>
              <a:gdLst/>
              <a:ahLst/>
              <a:cxnLst/>
              <a:rect l="l" t="t" r="r" b="b"/>
              <a:pathLst>
                <a:path w="560" h="560" extrusionOk="0">
                  <a:moveTo>
                    <a:pt x="0" y="0"/>
                  </a:moveTo>
                  <a:lnTo>
                    <a:pt x="0"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9"/>
            <p:cNvSpPr/>
            <p:nvPr/>
          </p:nvSpPr>
          <p:spPr>
            <a:xfrm>
              <a:off x="1426950" y="2993050"/>
              <a:ext cx="14025" cy="14025"/>
            </a:xfrm>
            <a:custGeom>
              <a:avLst/>
              <a:gdLst/>
              <a:ahLst/>
              <a:cxnLst/>
              <a:rect l="l" t="t" r="r" b="b"/>
              <a:pathLst>
                <a:path w="561" h="561" extrusionOk="0">
                  <a:moveTo>
                    <a:pt x="1" y="1"/>
                  </a:moveTo>
                  <a:lnTo>
                    <a:pt x="1" y="560"/>
                  </a:lnTo>
                  <a:lnTo>
                    <a:pt x="560" y="560"/>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4" name="Google Shape;11984;p79"/>
          <p:cNvGrpSpPr/>
          <p:nvPr/>
        </p:nvGrpSpPr>
        <p:grpSpPr>
          <a:xfrm>
            <a:off x="1682944" y="3973937"/>
            <a:ext cx="517433" cy="491004"/>
            <a:chOff x="452725" y="1852150"/>
            <a:chExt cx="466450" cy="442625"/>
          </a:xfrm>
        </p:grpSpPr>
        <p:sp>
          <p:nvSpPr>
            <p:cNvPr id="11985" name="Google Shape;11985;p79"/>
            <p:cNvSpPr/>
            <p:nvPr/>
          </p:nvSpPr>
          <p:spPr>
            <a:xfrm>
              <a:off x="452725" y="1852150"/>
              <a:ext cx="466450" cy="442625"/>
            </a:xfrm>
            <a:custGeom>
              <a:avLst/>
              <a:gdLst/>
              <a:ahLst/>
              <a:cxnLst/>
              <a:rect l="l" t="t" r="r" b="b"/>
              <a:pathLst>
                <a:path w="18658" h="17705" extrusionOk="0">
                  <a:moveTo>
                    <a:pt x="9263" y="2572"/>
                  </a:moveTo>
                  <a:cubicBezTo>
                    <a:pt x="9728" y="2572"/>
                    <a:pt x="10097" y="3001"/>
                    <a:pt x="10097" y="3536"/>
                  </a:cubicBezTo>
                  <a:cubicBezTo>
                    <a:pt x="10097" y="4239"/>
                    <a:pt x="9525" y="4834"/>
                    <a:pt x="9263" y="5084"/>
                  </a:cubicBezTo>
                  <a:cubicBezTo>
                    <a:pt x="8990" y="4846"/>
                    <a:pt x="8418" y="4239"/>
                    <a:pt x="8418" y="3536"/>
                  </a:cubicBezTo>
                  <a:cubicBezTo>
                    <a:pt x="8430" y="3001"/>
                    <a:pt x="8799" y="2572"/>
                    <a:pt x="9263" y="2572"/>
                  </a:cubicBezTo>
                  <a:close/>
                  <a:moveTo>
                    <a:pt x="6847" y="3548"/>
                  </a:moveTo>
                  <a:cubicBezTo>
                    <a:pt x="7120" y="3548"/>
                    <a:pt x="7370" y="3667"/>
                    <a:pt x="7585" y="3870"/>
                  </a:cubicBezTo>
                  <a:cubicBezTo>
                    <a:pt x="8085" y="4370"/>
                    <a:pt x="8097" y="5191"/>
                    <a:pt x="8085" y="5549"/>
                  </a:cubicBezTo>
                  <a:lnTo>
                    <a:pt x="7787" y="5549"/>
                  </a:lnTo>
                  <a:cubicBezTo>
                    <a:pt x="7370" y="5525"/>
                    <a:pt x="6811" y="5429"/>
                    <a:pt x="6418" y="5072"/>
                  </a:cubicBezTo>
                  <a:cubicBezTo>
                    <a:pt x="6168" y="4822"/>
                    <a:pt x="6073" y="4465"/>
                    <a:pt x="6156" y="4144"/>
                  </a:cubicBezTo>
                  <a:cubicBezTo>
                    <a:pt x="6180" y="4048"/>
                    <a:pt x="6239" y="3941"/>
                    <a:pt x="6299" y="3846"/>
                  </a:cubicBezTo>
                  <a:lnTo>
                    <a:pt x="6477" y="3644"/>
                  </a:lnTo>
                  <a:cubicBezTo>
                    <a:pt x="6585" y="3584"/>
                    <a:pt x="6716" y="3548"/>
                    <a:pt x="6847" y="3548"/>
                  </a:cubicBezTo>
                  <a:close/>
                  <a:moveTo>
                    <a:pt x="11669" y="3548"/>
                  </a:moveTo>
                  <a:cubicBezTo>
                    <a:pt x="11823" y="3548"/>
                    <a:pt x="11954" y="3596"/>
                    <a:pt x="12073" y="3655"/>
                  </a:cubicBezTo>
                  <a:lnTo>
                    <a:pt x="12252" y="3882"/>
                  </a:lnTo>
                  <a:cubicBezTo>
                    <a:pt x="12311" y="3965"/>
                    <a:pt x="12371" y="4060"/>
                    <a:pt x="12383" y="4156"/>
                  </a:cubicBezTo>
                  <a:cubicBezTo>
                    <a:pt x="12454" y="4477"/>
                    <a:pt x="12359" y="4810"/>
                    <a:pt x="12121" y="5048"/>
                  </a:cubicBezTo>
                  <a:cubicBezTo>
                    <a:pt x="11728" y="5429"/>
                    <a:pt x="11168" y="5525"/>
                    <a:pt x="10764" y="5549"/>
                  </a:cubicBezTo>
                  <a:lnTo>
                    <a:pt x="10466" y="5549"/>
                  </a:lnTo>
                  <a:cubicBezTo>
                    <a:pt x="10418" y="5191"/>
                    <a:pt x="10454" y="4358"/>
                    <a:pt x="10942" y="3870"/>
                  </a:cubicBezTo>
                  <a:cubicBezTo>
                    <a:pt x="11133" y="3667"/>
                    <a:pt x="11407" y="3548"/>
                    <a:pt x="11669" y="3548"/>
                  </a:cubicBezTo>
                  <a:close/>
                  <a:moveTo>
                    <a:pt x="6061" y="5906"/>
                  </a:moveTo>
                  <a:cubicBezTo>
                    <a:pt x="6775" y="5906"/>
                    <a:pt x="7370" y="6465"/>
                    <a:pt x="7609" y="6739"/>
                  </a:cubicBezTo>
                  <a:cubicBezTo>
                    <a:pt x="7370" y="7001"/>
                    <a:pt x="6763" y="7573"/>
                    <a:pt x="6061" y="7573"/>
                  </a:cubicBezTo>
                  <a:cubicBezTo>
                    <a:pt x="5525" y="7573"/>
                    <a:pt x="5096" y="7203"/>
                    <a:pt x="5096" y="6739"/>
                  </a:cubicBezTo>
                  <a:cubicBezTo>
                    <a:pt x="5096" y="6275"/>
                    <a:pt x="5525" y="5906"/>
                    <a:pt x="6061" y="5906"/>
                  </a:cubicBezTo>
                  <a:close/>
                  <a:moveTo>
                    <a:pt x="12466" y="5906"/>
                  </a:moveTo>
                  <a:cubicBezTo>
                    <a:pt x="13002" y="5906"/>
                    <a:pt x="13431" y="6275"/>
                    <a:pt x="13431" y="6739"/>
                  </a:cubicBezTo>
                  <a:cubicBezTo>
                    <a:pt x="13431" y="7203"/>
                    <a:pt x="13002" y="7573"/>
                    <a:pt x="12466" y="7573"/>
                  </a:cubicBezTo>
                  <a:cubicBezTo>
                    <a:pt x="11764" y="7573"/>
                    <a:pt x="11168" y="7001"/>
                    <a:pt x="10918" y="6739"/>
                  </a:cubicBezTo>
                  <a:cubicBezTo>
                    <a:pt x="11157" y="6465"/>
                    <a:pt x="11752" y="5906"/>
                    <a:pt x="12466" y="5906"/>
                  </a:cubicBezTo>
                  <a:close/>
                  <a:moveTo>
                    <a:pt x="9263" y="5679"/>
                  </a:moveTo>
                  <a:cubicBezTo>
                    <a:pt x="9847" y="5679"/>
                    <a:pt x="10299" y="6144"/>
                    <a:pt x="10299" y="6715"/>
                  </a:cubicBezTo>
                  <a:cubicBezTo>
                    <a:pt x="10299" y="7299"/>
                    <a:pt x="9847" y="7763"/>
                    <a:pt x="9263" y="7763"/>
                  </a:cubicBezTo>
                  <a:cubicBezTo>
                    <a:pt x="8680" y="7763"/>
                    <a:pt x="8216" y="7299"/>
                    <a:pt x="8216" y="6715"/>
                  </a:cubicBezTo>
                  <a:cubicBezTo>
                    <a:pt x="8216" y="6156"/>
                    <a:pt x="8680" y="5679"/>
                    <a:pt x="9263" y="5679"/>
                  </a:cubicBezTo>
                  <a:close/>
                  <a:moveTo>
                    <a:pt x="13597" y="4251"/>
                  </a:moveTo>
                  <a:cubicBezTo>
                    <a:pt x="15050" y="4251"/>
                    <a:pt x="16252" y="5239"/>
                    <a:pt x="16407" y="6465"/>
                  </a:cubicBezTo>
                  <a:cubicBezTo>
                    <a:pt x="16419" y="6561"/>
                    <a:pt x="16419" y="6632"/>
                    <a:pt x="16419" y="6715"/>
                  </a:cubicBezTo>
                  <a:cubicBezTo>
                    <a:pt x="16419" y="6811"/>
                    <a:pt x="16419" y="6882"/>
                    <a:pt x="16407" y="6977"/>
                  </a:cubicBezTo>
                  <a:cubicBezTo>
                    <a:pt x="16252" y="8227"/>
                    <a:pt x="15050" y="9192"/>
                    <a:pt x="13597" y="9192"/>
                  </a:cubicBezTo>
                  <a:lnTo>
                    <a:pt x="13407" y="9192"/>
                  </a:lnTo>
                  <a:cubicBezTo>
                    <a:pt x="13371" y="9192"/>
                    <a:pt x="13335" y="9192"/>
                    <a:pt x="13288" y="9180"/>
                  </a:cubicBezTo>
                  <a:lnTo>
                    <a:pt x="13264" y="9180"/>
                  </a:lnTo>
                  <a:cubicBezTo>
                    <a:pt x="13216" y="9180"/>
                    <a:pt x="13169" y="9156"/>
                    <a:pt x="13133" y="9156"/>
                  </a:cubicBezTo>
                  <a:cubicBezTo>
                    <a:pt x="13133" y="9170"/>
                    <a:pt x="13129" y="9176"/>
                    <a:pt x="13121" y="9176"/>
                  </a:cubicBezTo>
                  <a:cubicBezTo>
                    <a:pt x="13115" y="9176"/>
                    <a:pt x="13107" y="9173"/>
                    <a:pt x="13097" y="9168"/>
                  </a:cubicBezTo>
                  <a:cubicBezTo>
                    <a:pt x="13073" y="9168"/>
                    <a:pt x="13038" y="9144"/>
                    <a:pt x="13014" y="9144"/>
                  </a:cubicBezTo>
                  <a:cubicBezTo>
                    <a:pt x="13014" y="8787"/>
                    <a:pt x="12895" y="8418"/>
                    <a:pt x="12645" y="8120"/>
                  </a:cubicBezTo>
                  <a:cubicBezTo>
                    <a:pt x="13395" y="8049"/>
                    <a:pt x="14002" y="7454"/>
                    <a:pt x="14002" y="6727"/>
                  </a:cubicBezTo>
                  <a:cubicBezTo>
                    <a:pt x="14002" y="5989"/>
                    <a:pt x="13407" y="5418"/>
                    <a:pt x="12645" y="5322"/>
                  </a:cubicBezTo>
                  <a:cubicBezTo>
                    <a:pt x="12895" y="5025"/>
                    <a:pt x="13014" y="4656"/>
                    <a:pt x="13014" y="4298"/>
                  </a:cubicBezTo>
                  <a:cubicBezTo>
                    <a:pt x="13038" y="4298"/>
                    <a:pt x="13073" y="4286"/>
                    <a:pt x="13097" y="4286"/>
                  </a:cubicBezTo>
                  <a:lnTo>
                    <a:pt x="13133" y="4286"/>
                  </a:lnTo>
                  <a:cubicBezTo>
                    <a:pt x="13169" y="4286"/>
                    <a:pt x="13216" y="4263"/>
                    <a:pt x="13264" y="4263"/>
                  </a:cubicBezTo>
                  <a:lnTo>
                    <a:pt x="13288" y="4263"/>
                  </a:lnTo>
                  <a:cubicBezTo>
                    <a:pt x="13335" y="4263"/>
                    <a:pt x="13371" y="4263"/>
                    <a:pt x="13407" y="4251"/>
                  </a:cubicBezTo>
                  <a:close/>
                  <a:moveTo>
                    <a:pt x="5334" y="4263"/>
                  </a:moveTo>
                  <a:cubicBezTo>
                    <a:pt x="5358" y="4263"/>
                    <a:pt x="5394" y="4263"/>
                    <a:pt x="5418" y="4286"/>
                  </a:cubicBezTo>
                  <a:lnTo>
                    <a:pt x="5453" y="4286"/>
                  </a:lnTo>
                  <a:cubicBezTo>
                    <a:pt x="5477" y="4286"/>
                    <a:pt x="5501" y="4286"/>
                    <a:pt x="5525" y="4298"/>
                  </a:cubicBezTo>
                  <a:cubicBezTo>
                    <a:pt x="5513" y="4667"/>
                    <a:pt x="5644" y="5037"/>
                    <a:pt x="5894" y="5334"/>
                  </a:cubicBezTo>
                  <a:cubicBezTo>
                    <a:pt x="5144" y="5418"/>
                    <a:pt x="4525" y="6013"/>
                    <a:pt x="4525" y="6739"/>
                  </a:cubicBezTo>
                  <a:cubicBezTo>
                    <a:pt x="4525" y="7454"/>
                    <a:pt x="5120" y="8049"/>
                    <a:pt x="5894" y="8132"/>
                  </a:cubicBezTo>
                  <a:cubicBezTo>
                    <a:pt x="5632" y="8430"/>
                    <a:pt x="5501" y="8811"/>
                    <a:pt x="5513" y="9180"/>
                  </a:cubicBezTo>
                  <a:cubicBezTo>
                    <a:pt x="5477" y="9180"/>
                    <a:pt x="5465" y="9180"/>
                    <a:pt x="5442" y="9192"/>
                  </a:cubicBezTo>
                  <a:lnTo>
                    <a:pt x="5418" y="9192"/>
                  </a:lnTo>
                  <a:cubicBezTo>
                    <a:pt x="5394" y="9192"/>
                    <a:pt x="5358" y="9192"/>
                    <a:pt x="5334" y="9204"/>
                  </a:cubicBezTo>
                  <a:lnTo>
                    <a:pt x="5096" y="9204"/>
                  </a:lnTo>
                  <a:cubicBezTo>
                    <a:pt x="3537" y="9204"/>
                    <a:pt x="2263" y="8096"/>
                    <a:pt x="2263" y="6739"/>
                  </a:cubicBezTo>
                  <a:cubicBezTo>
                    <a:pt x="2263" y="5382"/>
                    <a:pt x="3537" y="4263"/>
                    <a:pt x="5096" y="4263"/>
                  </a:cubicBezTo>
                  <a:close/>
                  <a:moveTo>
                    <a:pt x="8097" y="7918"/>
                  </a:moveTo>
                  <a:cubicBezTo>
                    <a:pt x="8097" y="8275"/>
                    <a:pt x="8085" y="9085"/>
                    <a:pt x="7585" y="9597"/>
                  </a:cubicBezTo>
                  <a:cubicBezTo>
                    <a:pt x="7382" y="9787"/>
                    <a:pt x="7120" y="9906"/>
                    <a:pt x="6847" y="9906"/>
                  </a:cubicBezTo>
                  <a:cubicBezTo>
                    <a:pt x="6716" y="9906"/>
                    <a:pt x="6585" y="9882"/>
                    <a:pt x="6477" y="9823"/>
                  </a:cubicBezTo>
                  <a:lnTo>
                    <a:pt x="6299" y="9609"/>
                  </a:lnTo>
                  <a:cubicBezTo>
                    <a:pt x="6227" y="9525"/>
                    <a:pt x="6180" y="9430"/>
                    <a:pt x="6144" y="9311"/>
                  </a:cubicBezTo>
                  <a:cubicBezTo>
                    <a:pt x="6061" y="9001"/>
                    <a:pt x="6168" y="8644"/>
                    <a:pt x="6418" y="8394"/>
                  </a:cubicBezTo>
                  <a:cubicBezTo>
                    <a:pt x="6799" y="8013"/>
                    <a:pt x="7370" y="7918"/>
                    <a:pt x="7787" y="7918"/>
                  </a:cubicBezTo>
                  <a:close/>
                  <a:moveTo>
                    <a:pt x="10764" y="7906"/>
                  </a:moveTo>
                  <a:cubicBezTo>
                    <a:pt x="11168" y="7930"/>
                    <a:pt x="11728" y="8025"/>
                    <a:pt x="12121" y="8406"/>
                  </a:cubicBezTo>
                  <a:cubicBezTo>
                    <a:pt x="12359" y="8644"/>
                    <a:pt x="12466" y="8989"/>
                    <a:pt x="12383" y="9299"/>
                  </a:cubicBezTo>
                  <a:cubicBezTo>
                    <a:pt x="12359" y="9406"/>
                    <a:pt x="12311" y="9501"/>
                    <a:pt x="12252" y="9585"/>
                  </a:cubicBezTo>
                  <a:lnTo>
                    <a:pt x="12073" y="9799"/>
                  </a:lnTo>
                  <a:cubicBezTo>
                    <a:pt x="11954" y="9882"/>
                    <a:pt x="11823" y="9906"/>
                    <a:pt x="11669" y="9906"/>
                  </a:cubicBezTo>
                  <a:cubicBezTo>
                    <a:pt x="11407" y="9906"/>
                    <a:pt x="11157" y="9787"/>
                    <a:pt x="10942" y="9597"/>
                  </a:cubicBezTo>
                  <a:cubicBezTo>
                    <a:pt x="10454" y="9097"/>
                    <a:pt x="10418" y="8263"/>
                    <a:pt x="10454" y="7906"/>
                  </a:cubicBezTo>
                  <a:close/>
                  <a:moveTo>
                    <a:pt x="4227" y="3524"/>
                  </a:moveTo>
                  <a:cubicBezTo>
                    <a:pt x="4668" y="3524"/>
                    <a:pt x="5084" y="3584"/>
                    <a:pt x="5453" y="3715"/>
                  </a:cubicBezTo>
                  <a:lnTo>
                    <a:pt x="5061" y="3715"/>
                  </a:lnTo>
                  <a:cubicBezTo>
                    <a:pt x="3191" y="3715"/>
                    <a:pt x="1667" y="5084"/>
                    <a:pt x="1667" y="6763"/>
                  </a:cubicBezTo>
                  <a:cubicBezTo>
                    <a:pt x="1667" y="8454"/>
                    <a:pt x="3191" y="9823"/>
                    <a:pt x="5061" y="9823"/>
                  </a:cubicBezTo>
                  <a:lnTo>
                    <a:pt x="5453" y="9823"/>
                  </a:lnTo>
                  <a:cubicBezTo>
                    <a:pt x="5084" y="9882"/>
                    <a:pt x="4680" y="9954"/>
                    <a:pt x="4227" y="9954"/>
                  </a:cubicBezTo>
                  <a:cubicBezTo>
                    <a:pt x="2203" y="9954"/>
                    <a:pt x="572" y="8513"/>
                    <a:pt x="572" y="6739"/>
                  </a:cubicBezTo>
                  <a:cubicBezTo>
                    <a:pt x="572" y="4965"/>
                    <a:pt x="2203" y="3524"/>
                    <a:pt x="4227" y="3524"/>
                  </a:cubicBezTo>
                  <a:close/>
                  <a:moveTo>
                    <a:pt x="14443" y="3465"/>
                  </a:moveTo>
                  <a:cubicBezTo>
                    <a:pt x="16467" y="3465"/>
                    <a:pt x="18098" y="4906"/>
                    <a:pt x="18098" y="6680"/>
                  </a:cubicBezTo>
                  <a:cubicBezTo>
                    <a:pt x="18098" y="8454"/>
                    <a:pt x="16455" y="9954"/>
                    <a:pt x="14431" y="9954"/>
                  </a:cubicBezTo>
                  <a:cubicBezTo>
                    <a:pt x="13990" y="9954"/>
                    <a:pt x="13574" y="9894"/>
                    <a:pt x="13193" y="9763"/>
                  </a:cubicBezTo>
                  <a:lnTo>
                    <a:pt x="13609" y="9763"/>
                  </a:lnTo>
                  <a:cubicBezTo>
                    <a:pt x="15479" y="9763"/>
                    <a:pt x="17003" y="8394"/>
                    <a:pt x="17003" y="6703"/>
                  </a:cubicBezTo>
                  <a:cubicBezTo>
                    <a:pt x="17003" y="5025"/>
                    <a:pt x="15479" y="3655"/>
                    <a:pt x="13609" y="3655"/>
                  </a:cubicBezTo>
                  <a:lnTo>
                    <a:pt x="13204" y="3655"/>
                  </a:lnTo>
                  <a:cubicBezTo>
                    <a:pt x="13585" y="3524"/>
                    <a:pt x="14026" y="3465"/>
                    <a:pt x="14443" y="3465"/>
                  </a:cubicBezTo>
                  <a:close/>
                  <a:moveTo>
                    <a:pt x="9275" y="8370"/>
                  </a:moveTo>
                  <a:cubicBezTo>
                    <a:pt x="9549" y="8608"/>
                    <a:pt x="10109" y="9204"/>
                    <a:pt x="10109" y="9918"/>
                  </a:cubicBezTo>
                  <a:cubicBezTo>
                    <a:pt x="10109" y="10454"/>
                    <a:pt x="9728" y="10894"/>
                    <a:pt x="9263" y="10894"/>
                  </a:cubicBezTo>
                  <a:cubicBezTo>
                    <a:pt x="8799" y="10894"/>
                    <a:pt x="8430" y="10454"/>
                    <a:pt x="8430" y="9918"/>
                  </a:cubicBezTo>
                  <a:cubicBezTo>
                    <a:pt x="8430" y="9228"/>
                    <a:pt x="8990" y="8632"/>
                    <a:pt x="9275" y="8370"/>
                  </a:cubicBezTo>
                  <a:close/>
                  <a:moveTo>
                    <a:pt x="9704" y="12716"/>
                  </a:moveTo>
                  <a:lnTo>
                    <a:pt x="9704" y="13550"/>
                  </a:lnTo>
                  <a:lnTo>
                    <a:pt x="8811" y="13550"/>
                  </a:lnTo>
                  <a:lnTo>
                    <a:pt x="8811" y="12716"/>
                  </a:lnTo>
                  <a:close/>
                  <a:moveTo>
                    <a:pt x="8978" y="0"/>
                  </a:moveTo>
                  <a:lnTo>
                    <a:pt x="8978" y="2036"/>
                  </a:lnTo>
                  <a:cubicBezTo>
                    <a:pt x="8382" y="2167"/>
                    <a:pt x="7942" y="2703"/>
                    <a:pt x="7859" y="3358"/>
                  </a:cubicBezTo>
                  <a:cubicBezTo>
                    <a:pt x="7585" y="3120"/>
                    <a:pt x="7204" y="2989"/>
                    <a:pt x="6847" y="2989"/>
                  </a:cubicBezTo>
                  <a:cubicBezTo>
                    <a:pt x="6525" y="2989"/>
                    <a:pt x="6215" y="3096"/>
                    <a:pt x="5977" y="3298"/>
                  </a:cubicBezTo>
                  <a:cubicBezTo>
                    <a:pt x="5442" y="3060"/>
                    <a:pt x="4858" y="2941"/>
                    <a:pt x="4227" y="2941"/>
                  </a:cubicBezTo>
                  <a:cubicBezTo>
                    <a:pt x="1894" y="2941"/>
                    <a:pt x="0" y="4644"/>
                    <a:pt x="0" y="6727"/>
                  </a:cubicBezTo>
                  <a:cubicBezTo>
                    <a:pt x="0" y="8811"/>
                    <a:pt x="1894" y="10502"/>
                    <a:pt x="4227" y="10502"/>
                  </a:cubicBezTo>
                  <a:cubicBezTo>
                    <a:pt x="4858" y="10502"/>
                    <a:pt x="5430" y="10382"/>
                    <a:pt x="5977" y="10144"/>
                  </a:cubicBezTo>
                  <a:cubicBezTo>
                    <a:pt x="6215" y="10359"/>
                    <a:pt x="6525" y="10454"/>
                    <a:pt x="6847" y="10454"/>
                  </a:cubicBezTo>
                  <a:cubicBezTo>
                    <a:pt x="7204" y="10454"/>
                    <a:pt x="7561" y="10323"/>
                    <a:pt x="7859" y="10085"/>
                  </a:cubicBezTo>
                  <a:cubicBezTo>
                    <a:pt x="7942" y="10740"/>
                    <a:pt x="8382" y="11275"/>
                    <a:pt x="8978" y="11406"/>
                  </a:cubicBezTo>
                  <a:lnTo>
                    <a:pt x="8978" y="12121"/>
                  </a:lnTo>
                  <a:lnTo>
                    <a:pt x="8251" y="12121"/>
                  </a:lnTo>
                  <a:lnTo>
                    <a:pt x="8251" y="13788"/>
                  </a:lnTo>
                  <a:lnTo>
                    <a:pt x="8073" y="17657"/>
                  </a:lnTo>
                  <a:lnTo>
                    <a:pt x="8632" y="17693"/>
                  </a:lnTo>
                  <a:lnTo>
                    <a:pt x="8799" y="14085"/>
                  </a:lnTo>
                  <a:lnTo>
                    <a:pt x="8978" y="14085"/>
                  </a:lnTo>
                  <a:lnTo>
                    <a:pt x="8978" y="17693"/>
                  </a:lnTo>
                  <a:lnTo>
                    <a:pt x="9537" y="17693"/>
                  </a:lnTo>
                  <a:lnTo>
                    <a:pt x="9537" y="14109"/>
                  </a:lnTo>
                  <a:lnTo>
                    <a:pt x="9716" y="14109"/>
                  </a:lnTo>
                  <a:lnTo>
                    <a:pt x="9883" y="17705"/>
                  </a:lnTo>
                  <a:lnTo>
                    <a:pt x="10454" y="17681"/>
                  </a:lnTo>
                  <a:lnTo>
                    <a:pt x="10276" y="13811"/>
                  </a:lnTo>
                  <a:lnTo>
                    <a:pt x="10276" y="12145"/>
                  </a:lnTo>
                  <a:lnTo>
                    <a:pt x="9537" y="12145"/>
                  </a:lnTo>
                  <a:lnTo>
                    <a:pt x="9537" y="11430"/>
                  </a:lnTo>
                  <a:cubicBezTo>
                    <a:pt x="10133" y="11287"/>
                    <a:pt x="10585" y="10752"/>
                    <a:pt x="10657" y="10097"/>
                  </a:cubicBezTo>
                  <a:cubicBezTo>
                    <a:pt x="10942" y="10335"/>
                    <a:pt x="11311" y="10478"/>
                    <a:pt x="11669" y="10478"/>
                  </a:cubicBezTo>
                  <a:cubicBezTo>
                    <a:pt x="12014" y="10478"/>
                    <a:pt x="12335" y="10359"/>
                    <a:pt x="12573" y="10132"/>
                  </a:cubicBezTo>
                  <a:cubicBezTo>
                    <a:pt x="13145" y="10382"/>
                    <a:pt x="13764" y="10513"/>
                    <a:pt x="14419" y="10513"/>
                  </a:cubicBezTo>
                  <a:cubicBezTo>
                    <a:pt x="16764" y="10513"/>
                    <a:pt x="18646" y="8823"/>
                    <a:pt x="18646" y="6739"/>
                  </a:cubicBezTo>
                  <a:cubicBezTo>
                    <a:pt x="18658" y="4632"/>
                    <a:pt x="16764" y="2941"/>
                    <a:pt x="14431" y="2941"/>
                  </a:cubicBezTo>
                  <a:cubicBezTo>
                    <a:pt x="13788" y="2941"/>
                    <a:pt x="13145" y="3072"/>
                    <a:pt x="12573" y="3334"/>
                  </a:cubicBezTo>
                  <a:cubicBezTo>
                    <a:pt x="12347" y="3108"/>
                    <a:pt x="12014" y="2989"/>
                    <a:pt x="11669" y="2989"/>
                  </a:cubicBezTo>
                  <a:cubicBezTo>
                    <a:pt x="11311" y="2989"/>
                    <a:pt x="10954" y="3120"/>
                    <a:pt x="10657" y="3358"/>
                  </a:cubicBezTo>
                  <a:cubicBezTo>
                    <a:pt x="10585" y="2703"/>
                    <a:pt x="10133" y="2167"/>
                    <a:pt x="9537" y="2036"/>
                  </a:cubicBezTo>
                  <a:lnTo>
                    <a:pt x="9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9"/>
            <p:cNvSpPr/>
            <p:nvPr/>
          </p:nvSpPr>
          <p:spPr>
            <a:xfrm>
              <a:off x="791450" y="1856300"/>
              <a:ext cx="39325" cy="39925"/>
            </a:xfrm>
            <a:custGeom>
              <a:avLst/>
              <a:gdLst/>
              <a:ahLst/>
              <a:cxnLst/>
              <a:rect l="l" t="t" r="r" b="b"/>
              <a:pathLst>
                <a:path w="1573" h="1597" extrusionOk="0">
                  <a:moveTo>
                    <a:pt x="501" y="1"/>
                  </a:moveTo>
                  <a:lnTo>
                    <a:pt x="501" y="525"/>
                  </a:lnTo>
                  <a:lnTo>
                    <a:pt x="1" y="525"/>
                  </a:lnTo>
                  <a:lnTo>
                    <a:pt x="1" y="1096"/>
                  </a:lnTo>
                  <a:lnTo>
                    <a:pt x="501" y="1096"/>
                  </a:lnTo>
                  <a:lnTo>
                    <a:pt x="501" y="1596"/>
                  </a:lnTo>
                  <a:lnTo>
                    <a:pt x="1072" y="1596"/>
                  </a:lnTo>
                  <a:lnTo>
                    <a:pt x="1072" y="1096"/>
                  </a:lnTo>
                  <a:lnTo>
                    <a:pt x="1572" y="1096"/>
                  </a:lnTo>
                  <a:lnTo>
                    <a:pt x="1572" y="525"/>
                  </a:lnTo>
                  <a:lnTo>
                    <a:pt x="1072" y="525"/>
                  </a:lnTo>
                  <a:lnTo>
                    <a:pt x="10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9"/>
            <p:cNvSpPr/>
            <p:nvPr/>
          </p:nvSpPr>
          <p:spPr>
            <a:xfrm>
              <a:off x="556900" y="2163200"/>
              <a:ext cx="39925" cy="39300"/>
            </a:xfrm>
            <a:custGeom>
              <a:avLst/>
              <a:gdLst/>
              <a:ahLst/>
              <a:cxnLst/>
              <a:rect l="l" t="t" r="r" b="b"/>
              <a:pathLst>
                <a:path w="1597" h="1572" extrusionOk="0">
                  <a:moveTo>
                    <a:pt x="524" y="0"/>
                  </a:moveTo>
                  <a:lnTo>
                    <a:pt x="524" y="500"/>
                  </a:lnTo>
                  <a:lnTo>
                    <a:pt x="1" y="500"/>
                  </a:lnTo>
                  <a:lnTo>
                    <a:pt x="1" y="1072"/>
                  </a:lnTo>
                  <a:lnTo>
                    <a:pt x="524" y="1072"/>
                  </a:lnTo>
                  <a:lnTo>
                    <a:pt x="524" y="1572"/>
                  </a:lnTo>
                  <a:lnTo>
                    <a:pt x="1096" y="1572"/>
                  </a:lnTo>
                  <a:lnTo>
                    <a:pt x="1096" y="1072"/>
                  </a:lnTo>
                  <a:lnTo>
                    <a:pt x="1596" y="1072"/>
                  </a:lnTo>
                  <a:lnTo>
                    <a:pt x="1596" y="500"/>
                  </a:lnTo>
                  <a:lnTo>
                    <a:pt x="1096" y="500"/>
                  </a:lnTo>
                  <a:lnTo>
                    <a:pt x="10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9"/>
            <p:cNvSpPr/>
            <p:nvPr/>
          </p:nvSpPr>
          <p:spPr>
            <a:xfrm>
              <a:off x="757525" y="2215575"/>
              <a:ext cx="34550" cy="34550"/>
            </a:xfrm>
            <a:custGeom>
              <a:avLst/>
              <a:gdLst/>
              <a:ahLst/>
              <a:cxnLst/>
              <a:rect l="l" t="t" r="r" b="b"/>
              <a:pathLst>
                <a:path w="1382" h="1382" extrusionOk="0">
                  <a:moveTo>
                    <a:pt x="405" y="1"/>
                  </a:moveTo>
                  <a:lnTo>
                    <a:pt x="405" y="417"/>
                  </a:lnTo>
                  <a:lnTo>
                    <a:pt x="0" y="417"/>
                  </a:lnTo>
                  <a:lnTo>
                    <a:pt x="0" y="977"/>
                  </a:lnTo>
                  <a:lnTo>
                    <a:pt x="405" y="977"/>
                  </a:lnTo>
                  <a:lnTo>
                    <a:pt x="405" y="1382"/>
                  </a:lnTo>
                  <a:lnTo>
                    <a:pt x="965" y="1382"/>
                  </a:lnTo>
                  <a:lnTo>
                    <a:pt x="965" y="977"/>
                  </a:lnTo>
                  <a:lnTo>
                    <a:pt x="1382" y="977"/>
                  </a:lnTo>
                  <a:lnTo>
                    <a:pt x="1382" y="417"/>
                  </a:lnTo>
                  <a:lnTo>
                    <a:pt x="965" y="417"/>
                  </a:lnTo>
                  <a:lnTo>
                    <a:pt x="9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9"/>
            <p:cNvSpPr/>
            <p:nvPr/>
          </p:nvSpPr>
          <p:spPr>
            <a:xfrm>
              <a:off x="525350" y="1884875"/>
              <a:ext cx="14600" cy="14025"/>
            </a:xfrm>
            <a:custGeom>
              <a:avLst/>
              <a:gdLst/>
              <a:ahLst/>
              <a:cxnLst/>
              <a:rect l="l" t="t" r="r" b="b"/>
              <a:pathLst>
                <a:path w="584" h="561" extrusionOk="0">
                  <a:moveTo>
                    <a:pt x="1" y="1"/>
                  </a:moveTo>
                  <a:lnTo>
                    <a:pt x="1" y="561"/>
                  </a:lnTo>
                  <a:lnTo>
                    <a:pt x="584" y="561"/>
                  </a:lnTo>
                  <a:lnTo>
                    <a:pt x="5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9"/>
            <p:cNvSpPr/>
            <p:nvPr/>
          </p:nvSpPr>
          <p:spPr>
            <a:xfrm>
              <a:off x="816150" y="2162300"/>
              <a:ext cx="14625" cy="14325"/>
            </a:xfrm>
            <a:custGeom>
              <a:avLst/>
              <a:gdLst/>
              <a:ahLst/>
              <a:cxnLst/>
              <a:rect l="l" t="t" r="r" b="b"/>
              <a:pathLst>
                <a:path w="585" h="573" extrusionOk="0">
                  <a:moveTo>
                    <a:pt x="1" y="1"/>
                  </a:moveTo>
                  <a:lnTo>
                    <a:pt x="1" y="572"/>
                  </a:lnTo>
                  <a:lnTo>
                    <a:pt x="584" y="572"/>
                  </a:lnTo>
                  <a:lnTo>
                    <a:pt x="5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9"/>
            <p:cNvSpPr/>
            <p:nvPr/>
          </p:nvSpPr>
          <p:spPr>
            <a:xfrm>
              <a:off x="640550" y="1859575"/>
              <a:ext cx="14600" cy="14025"/>
            </a:xfrm>
            <a:custGeom>
              <a:avLst/>
              <a:gdLst/>
              <a:ahLst/>
              <a:cxnLst/>
              <a:rect l="l" t="t" r="r" b="b"/>
              <a:pathLst>
                <a:path w="584" h="561" extrusionOk="0">
                  <a:moveTo>
                    <a:pt x="0" y="1"/>
                  </a:moveTo>
                  <a:lnTo>
                    <a:pt x="0" y="560"/>
                  </a:lnTo>
                  <a:lnTo>
                    <a:pt x="584" y="560"/>
                  </a:lnTo>
                  <a:lnTo>
                    <a:pt x="5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9"/>
            <p:cNvSpPr/>
            <p:nvPr/>
          </p:nvSpPr>
          <p:spPr>
            <a:xfrm>
              <a:off x="867350" y="2254875"/>
              <a:ext cx="14625" cy="14300"/>
            </a:xfrm>
            <a:custGeom>
              <a:avLst/>
              <a:gdLst/>
              <a:ahLst/>
              <a:cxnLst/>
              <a:rect l="l" t="t" r="r" b="b"/>
              <a:pathLst>
                <a:path w="585" h="572" extrusionOk="0">
                  <a:moveTo>
                    <a:pt x="1" y="0"/>
                  </a:moveTo>
                  <a:lnTo>
                    <a:pt x="1" y="572"/>
                  </a:lnTo>
                  <a:lnTo>
                    <a:pt x="584" y="572"/>
                  </a:lnTo>
                  <a:lnTo>
                    <a:pt x="5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9"/>
            <p:cNvSpPr/>
            <p:nvPr/>
          </p:nvSpPr>
          <p:spPr>
            <a:xfrm>
              <a:off x="500650" y="2254875"/>
              <a:ext cx="14600" cy="14300"/>
            </a:xfrm>
            <a:custGeom>
              <a:avLst/>
              <a:gdLst/>
              <a:ahLst/>
              <a:cxnLst/>
              <a:rect l="l" t="t" r="r" b="b"/>
              <a:pathLst>
                <a:path w="584" h="572" extrusionOk="0">
                  <a:moveTo>
                    <a:pt x="0" y="0"/>
                  </a:moveTo>
                  <a:lnTo>
                    <a:pt x="0" y="572"/>
                  </a:lnTo>
                  <a:lnTo>
                    <a:pt x="584" y="572"/>
                  </a:lnTo>
                  <a:lnTo>
                    <a:pt x="5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79"/>
          <p:cNvGrpSpPr/>
          <p:nvPr/>
        </p:nvGrpSpPr>
        <p:grpSpPr>
          <a:xfrm>
            <a:off x="6187872" y="1955190"/>
            <a:ext cx="501931" cy="516767"/>
            <a:chOff x="5430725" y="1859000"/>
            <a:chExt cx="452475" cy="465850"/>
          </a:xfrm>
        </p:grpSpPr>
        <p:sp>
          <p:nvSpPr>
            <p:cNvPr id="11995" name="Google Shape;11995;p79"/>
            <p:cNvSpPr/>
            <p:nvPr/>
          </p:nvSpPr>
          <p:spPr>
            <a:xfrm>
              <a:off x="5553950" y="1883400"/>
              <a:ext cx="206000" cy="206000"/>
            </a:xfrm>
            <a:custGeom>
              <a:avLst/>
              <a:gdLst/>
              <a:ahLst/>
              <a:cxnLst/>
              <a:rect l="l" t="t" r="r" b="b"/>
              <a:pathLst>
                <a:path w="8240" h="8240" extrusionOk="0">
                  <a:moveTo>
                    <a:pt x="4120" y="560"/>
                  </a:moveTo>
                  <a:cubicBezTo>
                    <a:pt x="6085" y="560"/>
                    <a:pt x="7680" y="2155"/>
                    <a:pt x="7680" y="4120"/>
                  </a:cubicBezTo>
                  <a:cubicBezTo>
                    <a:pt x="7680" y="6061"/>
                    <a:pt x="6085" y="7680"/>
                    <a:pt x="4120" y="7680"/>
                  </a:cubicBezTo>
                  <a:cubicBezTo>
                    <a:pt x="2156" y="7680"/>
                    <a:pt x="560" y="6084"/>
                    <a:pt x="560" y="4120"/>
                  </a:cubicBezTo>
                  <a:cubicBezTo>
                    <a:pt x="560" y="2155"/>
                    <a:pt x="2156" y="560"/>
                    <a:pt x="4120" y="560"/>
                  </a:cubicBezTo>
                  <a:close/>
                  <a:moveTo>
                    <a:pt x="4120" y="0"/>
                  </a:moveTo>
                  <a:cubicBezTo>
                    <a:pt x="1846" y="0"/>
                    <a:pt x="1" y="1846"/>
                    <a:pt x="1" y="4120"/>
                  </a:cubicBezTo>
                  <a:cubicBezTo>
                    <a:pt x="1" y="6394"/>
                    <a:pt x="1846" y="8239"/>
                    <a:pt x="4120" y="8239"/>
                  </a:cubicBezTo>
                  <a:cubicBezTo>
                    <a:pt x="6394" y="8239"/>
                    <a:pt x="8240" y="6394"/>
                    <a:pt x="8240" y="4120"/>
                  </a:cubicBezTo>
                  <a:cubicBezTo>
                    <a:pt x="8228" y="1846"/>
                    <a:pt x="6382" y="0"/>
                    <a:pt x="4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9"/>
            <p:cNvSpPr/>
            <p:nvPr/>
          </p:nvSpPr>
          <p:spPr>
            <a:xfrm>
              <a:off x="5513475" y="1859000"/>
              <a:ext cx="287550" cy="465850"/>
            </a:xfrm>
            <a:custGeom>
              <a:avLst/>
              <a:gdLst/>
              <a:ahLst/>
              <a:cxnLst/>
              <a:rect l="l" t="t" r="r" b="b"/>
              <a:pathLst>
                <a:path w="11502" h="18634" extrusionOk="0">
                  <a:moveTo>
                    <a:pt x="5739" y="560"/>
                  </a:moveTo>
                  <a:cubicBezTo>
                    <a:pt x="8240" y="560"/>
                    <a:pt x="10264" y="2584"/>
                    <a:pt x="10264" y="5084"/>
                  </a:cubicBezTo>
                  <a:cubicBezTo>
                    <a:pt x="10264" y="7489"/>
                    <a:pt x="8359" y="9466"/>
                    <a:pt x="5989" y="9608"/>
                  </a:cubicBezTo>
                  <a:lnTo>
                    <a:pt x="5489" y="9608"/>
                  </a:lnTo>
                  <a:cubicBezTo>
                    <a:pt x="3108" y="9466"/>
                    <a:pt x="1215" y="7489"/>
                    <a:pt x="1215" y="5084"/>
                  </a:cubicBezTo>
                  <a:cubicBezTo>
                    <a:pt x="1215" y="2584"/>
                    <a:pt x="3239" y="560"/>
                    <a:pt x="5739" y="560"/>
                  </a:cubicBezTo>
                  <a:close/>
                  <a:moveTo>
                    <a:pt x="917" y="10751"/>
                  </a:moveTo>
                  <a:cubicBezTo>
                    <a:pt x="1108" y="10751"/>
                    <a:pt x="1274" y="10918"/>
                    <a:pt x="1274" y="11109"/>
                  </a:cubicBezTo>
                  <a:cubicBezTo>
                    <a:pt x="1274" y="11299"/>
                    <a:pt x="1108" y="11466"/>
                    <a:pt x="917" y="11466"/>
                  </a:cubicBezTo>
                  <a:cubicBezTo>
                    <a:pt x="727" y="11466"/>
                    <a:pt x="560" y="11299"/>
                    <a:pt x="560" y="11109"/>
                  </a:cubicBezTo>
                  <a:cubicBezTo>
                    <a:pt x="560" y="10918"/>
                    <a:pt x="727" y="10751"/>
                    <a:pt x="917" y="10751"/>
                  </a:cubicBezTo>
                  <a:close/>
                  <a:moveTo>
                    <a:pt x="10538" y="10751"/>
                  </a:moveTo>
                  <a:cubicBezTo>
                    <a:pt x="10728" y="10751"/>
                    <a:pt x="10895" y="10918"/>
                    <a:pt x="10895" y="11109"/>
                  </a:cubicBezTo>
                  <a:cubicBezTo>
                    <a:pt x="10895" y="11299"/>
                    <a:pt x="10740" y="11466"/>
                    <a:pt x="10538" y="11466"/>
                  </a:cubicBezTo>
                  <a:cubicBezTo>
                    <a:pt x="10335" y="11466"/>
                    <a:pt x="10168" y="11299"/>
                    <a:pt x="10168" y="11109"/>
                  </a:cubicBezTo>
                  <a:cubicBezTo>
                    <a:pt x="10168" y="10918"/>
                    <a:pt x="10335" y="10751"/>
                    <a:pt x="10538" y="10751"/>
                  </a:cubicBezTo>
                  <a:close/>
                  <a:moveTo>
                    <a:pt x="6287" y="10156"/>
                  </a:moveTo>
                  <a:lnTo>
                    <a:pt x="6287" y="10763"/>
                  </a:lnTo>
                  <a:lnTo>
                    <a:pt x="5156" y="11906"/>
                  </a:lnTo>
                  <a:lnTo>
                    <a:pt x="5156" y="10156"/>
                  </a:lnTo>
                  <a:close/>
                  <a:moveTo>
                    <a:pt x="6311" y="11549"/>
                  </a:moveTo>
                  <a:lnTo>
                    <a:pt x="6311" y="13145"/>
                  </a:lnTo>
                  <a:lnTo>
                    <a:pt x="5156" y="14288"/>
                  </a:lnTo>
                  <a:lnTo>
                    <a:pt x="5156" y="12704"/>
                  </a:lnTo>
                  <a:lnTo>
                    <a:pt x="6311" y="11549"/>
                  </a:lnTo>
                  <a:close/>
                  <a:moveTo>
                    <a:pt x="6311" y="13930"/>
                  </a:moveTo>
                  <a:lnTo>
                    <a:pt x="6311" y="15526"/>
                  </a:lnTo>
                  <a:lnTo>
                    <a:pt x="5156" y="16669"/>
                  </a:lnTo>
                  <a:lnTo>
                    <a:pt x="5156" y="15085"/>
                  </a:lnTo>
                  <a:lnTo>
                    <a:pt x="6311" y="13930"/>
                  </a:lnTo>
                  <a:close/>
                  <a:moveTo>
                    <a:pt x="6311" y="16300"/>
                  </a:moveTo>
                  <a:lnTo>
                    <a:pt x="6311" y="18086"/>
                  </a:lnTo>
                  <a:lnTo>
                    <a:pt x="5156" y="18086"/>
                  </a:lnTo>
                  <a:lnTo>
                    <a:pt x="5156" y="17443"/>
                  </a:lnTo>
                  <a:lnTo>
                    <a:pt x="6311" y="16300"/>
                  </a:lnTo>
                  <a:close/>
                  <a:moveTo>
                    <a:pt x="5739" y="0"/>
                  </a:moveTo>
                  <a:cubicBezTo>
                    <a:pt x="2941" y="0"/>
                    <a:pt x="667" y="2274"/>
                    <a:pt x="667" y="5084"/>
                  </a:cubicBezTo>
                  <a:lnTo>
                    <a:pt x="667" y="10228"/>
                  </a:lnTo>
                  <a:cubicBezTo>
                    <a:pt x="274" y="10335"/>
                    <a:pt x="0" y="10692"/>
                    <a:pt x="0" y="11109"/>
                  </a:cubicBezTo>
                  <a:cubicBezTo>
                    <a:pt x="0" y="11609"/>
                    <a:pt x="417" y="12025"/>
                    <a:pt x="917" y="12025"/>
                  </a:cubicBezTo>
                  <a:cubicBezTo>
                    <a:pt x="1429" y="12025"/>
                    <a:pt x="1846" y="11609"/>
                    <a:pt x="1846" y="11109"/>
                  </a:cubicBezTo>
                  <a:cubicBezTo>
                    <a:pt x="1846" y="10704"/>
                    <a:pt x="1584" y="10358"/>
                    <a:pt x="1227" y="10239"/>
                  </a:cubicBezTo>
                  <a:lnTo>
                    <a:pt x="1227" y="7382"/>
                  </a:lnTo>
                  <a:cubicBezTo>
                    <a:pt x="1905" y="8715"/>
                    <a:pt x="3156" y="9692"/>
                    <a:pt x="4644" y="10037"/>
                  </a:cubicBezTo>
                  <a:lnTo>
                    <a:pt x="4644" y="18633"/>
                  </a:lnTo>
                  <a:lnTo>
                    <a:pt x="6882" y="18633"/>
                  </a:lnTo>
                  <a:lnTo>
                    <a:pt x="6882" y="10037"/>
                  </a:lnTo>
                  <a:cubicBezTo>
                    <a:pt x="8371" y="9692"/>
                    <a:pt x="9609" y="8715"/>
                    <a:pt x="10299" y="7382"/>
                  </a:cubicBezTo>
                  <a:lnTo>
                    <a:pt x="10299" y="10228"/>
                  </a:lnTo>
                  <a:cubicBezTo>
                    <a:pt x="9918" y="10347"/>
                    <a:pt x="9656" y="10692"/>
                    <a:pt x="9656" y="11109"/>
                  </a:cubicBezTo>
                  <a:cubicBezTo>
                    <a:pt x="9656" y="11609"/>
                    <a:pt x="10073" y="12025"/>
                    <a:pt x="10573" y="12025"/>
                  </a:cubicBezTo>
                  <a:cubicBezTo>
                    <a:pt x="11085" y="12025"/>
                    <a:pt x="11502" y="11609"/>
                    <a:pt x="11502" y="11109"/>
                  </a:cubicBezTo>
                  <a:cubicBezTo>
                    <a:pt x="11454" y="10704"/>
                    <a:pt x="11192" y="10347"/>
                    <a:pt x="10811" y="10228"/>
                  </a:cubicBezTo>
                  <a:lnTo>
                    <a:pt x="10811" y="5084"/>
                  </a:lnTo>
                  <a:cubicBezTo>
                    <a:pt x="10811" y="2274"/>
                    <a:pt x="8537" y="0"/>
                    <a:pt x="57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9"/>
            <p:cNvSpPr/>
            <p:nvPr/>
          </p:nvSpPr>
          <p:spPr>
            <a:xfrm>
              <a:off x="5817375" y="1949775"/>
              <a:ext cx="33975" cy="33950"/>
            </a:xfrm>
            <a:custGeom>
              <a:avLst/>
              <a:gdLst/>
              <a:ahLst/>
              <a:cxnLst/>
              <a:rect l="l" t="t" r="r" b="b"/>
              <a:pathLst>
                <a:path w="1359" h="1358" extrusionOk="0">
                  <a:moveTo>
                    <a:pt x="406" y="0"/>
                  </a:moveTo>
                  <a:lnTo>
                    <a:pt x="406" y="405"/>
                  </a:lnTo>
                  <a:lnTo>
                    <a:pt x="1" y="405"/>
                  </a:lnTo>
                  <a:lnTo>
                    <a:pt x="1" y="953"/>
                  </a:lnTo>
                  <a:lnTo>
                    <a:pt x="406" y="953"/>
                  </a:lnTo>
                  <a:lnTo>
                    <a:pt x="406" y="1358"/>
                  </a:lnTo>
                  <a:lnTo>
                    <a:pt x="953" y="1358"/>
                  </a:lnTo>
                  <a:lnTo>
                    <a:pt x="953" y="953"/>
                  </a:lnTo>
                  <a:lnTo>
                    <a:pt x="1358" y="953"/>
                  </a:lnTo>
                  <a:lnTo>
                    <a:pt x="1358" y="405"/>
                  </a:lnTo>
                  <a:lnTo>
                    <a:pt x="953" y="405"/>
                  </a:lnTo>
                  <a:lnTo>
                    <a:pt x="95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9"/>
            <p:cNvSpPr/>
            <p:nvPr/>
          </p:nvSpPr>
          <p:spPr>
            <a:xfrm>
              <a:off x="5489075" y="2233750"/>
              <a:ext cx="33950" cy="33650"/>
            </a:xfrm>
            <a:custGeom>
              <a:avLst/>
              <a:gdLst/>
              <a:ahLst/>
              <a:cxnLst/>
              <a:rect l="l" t="t" r="r" b="b"/>
              <a:pathLst>
                <a:path w="1358" h="1346" extrusionOk="0">
                  <a:moveTo>
                    <a:pt x="405" y="0"/>
                  </a:moveTo>
                  <a:lnTo>
                    <a:pt x="405" y="393"/>
                  </a:lnTo>
                  <a:lnTo>
                    <a:pt x="0" y="393"/>
                  </a:lnTo>
                  <a:lnTo>
                    <a:pt x="0" y="953"/>
                  </a:lnTo>
                  <a:lnTo>
                    <a:pt x="405" y="953"/>
                  </a:lnTo>
                  <a:lnTo>
                    <a:pt x="405" y="1345"/>
                  </a:lnTo>
                  <a:lnTo>
                    <a:pt x="953" y="1345"/>
                  </a:lnTo>
                  <a:lnTo>
                    <a:pt x="953" y="953"/>
                  </a:lnTo>
                  <a:lnTo>
                    <a:pt x="1357" y="953"/>
                  </a:lnTo>
                  <a:lnTo>
                    <a:pt x="1357" y="393"/>
                  </a:lnTo>
                  <a:lnTo>
                    <a:pt x="953" y="393"/>
                  </a:lnTo>
                  <a:lnTo>
                    <a:pt x="95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79"/>
            <p:cNvSpPr/>
            <p:nvPr/>
          </p:nvSpPr>
          <p:spPr>
            <a:xfrm>
              <a:off x="5489075" y="1865825"/>
              <a:ext cx="33950" cy="33975"/>
            </a:xfrm>
            <a:custGeom>
              <a:avLst/>
              <a:gdLst/>
              <a:ahLst/>
              <a:cxnLst/>
              <a:rect l="l" t="t" r="r" b="b"/>
              <a:pathLst>
                <a:path w="1358" h="1359" extrusionOk="0">
                  <a:moveTo>
                    <a:pt x="405" y="1"/>
                  </a:moveTo>
                  <a:lnTo>
                    <a:pt x="405" y="406"/>
                  </a:lnTo>
                  <a:lnTo>
                    <a:pt x="0" y="406"/>
                  </a:lnTo>
                  <a:lnTo>
                    <a:pt x="0" y="953"/>
                  </a:lnTo>
                  <a:lnTo>
                    <a:pt x="405" y="953"/>
                  </a:lnTo>
                  <a:lnTo>
                    <a:pt x="405" y="1358"/>
                  </a:lnTo>
                  <a:lnTo>
                    <a:pt x="953" y="1358"/>
                  </a:lnTo>
                  <a:lnTo>
                    <a:pt x="953" y="953"/>
                  </a:lnTo>
                  <a:lnTo>
                    <a:pt x="1357" y="953"/>
                  </a:lnTo>
                  <a:lnTo>
                    <a:pt x="1357" y="406"/>
                  </a:lnTo>
                  <a:lnTo>
                    <a:pt x="953" y="406"/>
                  </a:lnTo>
                  <a:lnTo>
                    <a:pt x="95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9"/>
            <p:cNvSpPr/>
            <p:nvPr/>
          </p:nvSpPr>
          <p:spPr>
            <a:xfrm>
              <a:off x="5595925" y="1925950"/>
              <a:ext cx="125050" cy="113750"/>
            </a:xfrm>
            <a:custGeom>
              <a:avLst/>
              <a:gdLst/>
              <a:ahLst/>
              <a:cxnLst/>
              <a:rect l="l" t="t" r="r" b="b"/>
              <a:pathLst>
                <a:path w="5002" h="4550" extrusionOk="0">
                  <a:moveTo>
                    <a:pt x="3025" y="2323"/>
                  </a:moveTo>
                  <a:cubicBezTo>
                    <a:pt x="3037" y="2370"/>
                    <a:pt x="3049" y="2406"/>
                    <a:pt x="3084" y="2442"/>
                  </a:cubicBezTo>
                  <a:lnTo>
                    <a:pt x="1965" y="2442"/>
                  </a:lnTo>
                  <a:cubicBezTo>
                    <a:pt x="2013" y="2406"/>
                    <a:pt x="2036" y="2358"/>
                    <a:pt x="2084" y="2323"/>
                  </a:cubicBezTo>
                  <a:close/>
                  <a:moveTo>
                    <a:pt x="3251" y="3001"/>
                  </a:moveTo>
                  <a:lnTo>
                    <a:pt x="3251" y="3216"/>
                  </a:lnTo>
                  <a:lnTo>
                    <a:pt x="1655" y="3216"/>
                  </a:lnTo>
                  <a:lnTo>
                    <a:pt x="1655" y="3001"/>
                  </a:lnTo>
                  <a:close/>
                  <a:moveTo>
                    <a:pt x="3251" y="3787"/>
                  </a:moveTo>
                  <a:lnTo>
                    <a:pt x="3251" y="4013"/>
                  </a:lnTo>
                  <a:lnTo>
                    <a:pt x="1655" y="4013"/>
                  </a:lnTo>
                  <a:lnTo>
                    <a:pt x="1655" y="3787"/>
                  </a:lnTo>
                  <a:close/>
                  <a:moveTo>
                    <a:pt x="2346" y="1"/>
                  </a:moveTo>
                  <a:cubicBezTo>
                    <a:pt x="2346" y="144"/>
                    <a:pt x="2346" y="275"/>
                    <a:pt x="2334" y="406"/>
                  </a:cubicBezTo>
                  <a:lnTo>
                    <a:pt x="822" y="406"/>
                  </a:lnTo>
                  <a:lnTo>
                    <a:pt x="822" y="953"/>
                  </a:lnTo>
                  <a:lnTo>
                    <a:pt x="2227" y="953"/>
                  </a:lnTo>
                  <a:cubicBezTo>
                    <a:pt x="2215" y="1001"/>
                    <a:pt x="2203" y="1061"/>
                    <a:pt x="2191" y="1108"/>
                  </a:cubicBezTo>
                  <a:lnTo>
                    <a:pt x="1132" y="1108"/>
                  </a:lnTo>
                  <a:lnTo>
                    <a:pt x="1132" y="1656"/>
                  </a:lnTo>
                  <a:lnTo>
                    <a:pt x="1917" y="1656"/>
                  </a:lnTo>
                  <a:cubicBezTo>
                    <a:pt x="1894" y="1692"/>
                    <a:pt x="1882" y="1727"/>
                    <a:pt x="1846" y="1763"/>
                  </a:cubicBezTo>
                  <a:lnTo>
                    <a:pt x="536" y="1763"/>
                  </a:lnTo>
                  <a:lnTo>
                    <a:pt x="536" y="2311"/>
                  </a:lnTo>
                  <a:lnTo>
                    <a:pt x="1346" y="2311"/>
                  </a:lnTo>
                  <a:cubicBezTo>
                    <a:pt x="1298" y="2347"/>
                    <a:pt x="1251" y="2382"/>
                    <a:pt x="1203" y="2418"/>
                  </a:cubicBezTo>
                  <a:cubicBezTo>
                    <a:pt x="1191" y="2418"/>
                    <a:pt x="1191" y="2430"/>
                    <a:pt x="1179" y="2430"/>
                  </a:cubicBezTo>
                  <a:lnTo>
                    <a:pt x="1144" y="2430"/>
                  </a:lnTo>
                  <a:lnTo>
                    <a:pt x="1144" y="2466"/>
                  </a:lnTo>
                  <a:cubicBezTo>
                    <a:pt x="584" y="2858"/>
                    <a:pt x="12" y="2978"/>
                    <a:pt x="1" y="3001"/>
                  </a:cubicBezTo>
                  <a:lnTo>
                    <a:pt x="60" y="3263"/>
                  </a:lnTo>
                  <a:lnTo>
                    <a:pt x="120" y="3537"/>
                  </a:lnTo>
                  <a:cubicBezTo>
                    <a:pt x="155" y="3537"/>
                    <a:pt x="608" y="3430"/>
                    <a:pt x="1144" y="3120"/>
                  </a:cubicBezTo>
                  <a:lnTo>
                    <a:pt x="1144" y="4549"/>
                  </a:lnTo>
                  <a:lnTo>
                    <a:pt x="3846" y="4549"/>
                  </a:lnTo>
                  <a:lnTo>
                    <a:pt x="3846" y="3144"/>
                  </a:lnTo>
                  <a:cubicBezTo>
                    <a:pt x="3870" y="3156"/>
                    <a:pt x="3906" y="3192"/>
                    <a:pt x="3930" y="3204"/>
                  </a:cubicBezTo>
                  <a:cubicBezTo>
                    <a:pt x="4346" y="3489"/>
                    <a:pt x="4751" y="3692"/>
                    <a:pt x="4763" y="3692"/>
                  </a:cubicBezTo>
                  <a:lnTo>
                    <a:pt x="5001" y="3204"/>
                  </a:lnTo>
                  <a:cubicBezTo>
                    <a:pt x="4537" y="3001"/>
                    <a:pt x="4096" y="2716"/>
                    <a:pt x="3811" y="2442"/>
                  </a:cubicBezTo>
                  <a:cubicBezTo>
                    <a:pt x="3751" y="2406"/>
                    <a:pt x="3727" y="2358"/>
                    <a:pt x="3680" y="2311"/>
                  </a:cubicBezTo>
                  <a:lnTo>
                    <a:pt x="4715" y="2311"/>
                  </a:lnTo>
                  <a:lnTo>
                    <a:pt x="4715" y="1763"/>
                  </a:lnTo>
                  <a:lnTo>
                    <a:pt x="2477" y="1763"/>
                  </a:lnTo>
                  <a:cubicBezTo>
                    <a:pt x="2489" y="1727"/>
                    <a:pt x="2513" y="1692"/>
                    <a:pt x="2537" y="1656"/>
                  </a:cubicBezTo>
                  <a:lnTo>
                    <a:pt x="4144" y="1656"/>
                  </a:lnTo>
                  <a:lnTo>
                    <a:pt x="4144" y="1108"/>
                  </a:lnTo>
                  <a:lnTo>
                    <a:pt x="2751" y="1108"/>
                  </a:lnTo>
                  <a:cubicBezTo>
                    <a:pt x="2775" y="1061"/>
                    <a:pt x="2787" y="1001"/>
                    <a:pt x="2798" y="953"/>
                  </a:cubicBezTo>
                  <a:lnTo>
                    <a:pt x="4453" y="953"/>
                  </a:lnTo>
                  <a:lnTo>
                    <a:pt x="4453" y="406"/>
                  </a:lnTo>
                  <a:lnTo>
                    <a:pt x="2894" y="406"/>
                  </a:lnTo>
                  <a:cubicBezTo>
                    <a:pt x="2906" y="275"/>
                    <a:pt x="2906" y="144"/>
                    <a:pt x="29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9"/>
            <p:cNvSpPr/>
            <p:nvPr/>
          </p:nvSpPr>
          <p:spPr>
            <a:xfrm>
              <a:off x="5430725" y="1912275"/>
              <a:ext cx="14025" cy="13700"/>
            </a:xfrm>
            <a:custGeom>
              <a:avLst/>
              <a:gdLst/>
              <a:ahLst/>
              <a:cxnLst/>
              <a:rect l="l" t="t" r="r" b="b"/>
              <a:pathLst>
                <a:path w="561" h="548" extrusionOk="0">
                  <a:moveTo>
                    <a:pt x="1" y="0"/>
                  </a:moveTo>
                  <a:lnTo>
                    <a:pt x="1"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9"/>
            <p:cNvSpPr/>
            <p:nvPr/>
          </p:nvSpPr>
          <p:spPr>
            <a:xfrm>
              <a:off x="5479850" y="2065550"/>
              <a:ext cx="14300" cy="13725"/>
            </a:xfrm>
            <a:custGeom>
              <a:avLst/>
              <a:gdLst/>
              <a:ahLst/>
              <a:cxnLst/>
              <a:rect l="l" t="t" r="r" b="b"/>
              <a:pathLst>
                <a:path w="572" h="549" extrusionOk="0">
                  <a:moveTo>
                    <a:pt x="0" y="1"/>
                  </a:moveTo>
                  <a:lnTo>
                    <a:pt x="0" y="549"/>
                  </a:lnTo>
                  <a:lnTo>
                    <a:pt x="572" y="549"/>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9"/>
            <p:cNvSpPr/>
            <p:nvPr/>
          </p:nvSpPr>
          <p:spPr>
            <a:xfrm>
              <a:off x="5577775" y="2202475"/>
              <a:ext cx="14000" cy="13725"/>
            </a:xfrm>
            <a:custGeom>
              <a:avLst/>
              <a:gdLst/>
              <a:ahLst/>
              <a:cxnLst/>
              <a:rect l="l" t="t" r="r" b="b"/>
              <a:pathLst>
                <a:path w="560" h="549" extrusionOk="0">
                  <a:moveTo>
                    <a:pt x="0" y="1"/>
                  </a:moveTo>
                  <a:lnTo>
                    <a:pt x="0" y="549"/>
                  </a:lnTo>
                  <a:lnTo>
                    <a:pt x="560" y="549"/>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9"/>
            <p:cNvSpPr/>
            <p:nvPr/>
          </p:nvSpPr>
          <p:spPr>
            <a:xfrm>
              <a:off x="5869175" y="2178975"/>
              <a:ext cx="14025" cy="14000"/>
            </a:xfrm>
            <a:custGeom>
              <a:avLst/>
              <a:gdLst/>
              <a:ahLst/>
              <a:cxnLst/>
              <a:rect l="l" t="t" r="r" b="b"/>
              <a:pathLst>
                <a:path w="561" h="560" extrusionOk="0">
                  <a:moveTo>
                    <a:pt x="0" y="0"/>
                  </a:moveTo>
                  <a:lnTo>
                    <a:pt x="0"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9"/>
            <p:cNvSpPr/>
            <p:nvPr/>
          </p:nvSpPr>
          <p:spPr>
            <a:xfrm>
              <a:off x="5754875" y="2260525"/>
              <a:ext cx="14025" cy="13725"/>
            </a:xfrm>
            <a:custGeom>
              <a:avLst/>
              <a:gdLst/>
              <a:ahLst/>
              <a:cxnLst/>
              <a:rect l="l" t="t" r="r" b="b"/>
              <a:pathLst>
                <a:path w="561" h="549" extrusionOk="0">
                  <a:moveTo>
                    <a:pt x="0" y="1"/>
                  </a:moveTo>
                  <a:lnTo>
                    <a:pt x="0"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6" name="Google Shape;12006;p79"/>
          <p:cNvGrpSpPr/>
          <p:nvPr/>
        </p:nvGrpSpPr>
        <p:grpSpPr>
          <a:xfrm>
            <a:off x="4717121" y="1955176"/>
            <a:ext cx="426304" cy="516795"/>
            <a:chOff x="4195750" y="1859575"/>
            <a:chExt cx="384300" cy="465875"/>
          </a:xfrm>
        </p:grpSpPr>
        <p:sp>
          <p:nvSpPr>
            <p:cNvPr id="12007" name="Google Shape;12007;p79"/>
            <p:cNvSpPr/>
            <p:nvPr/>
          </p:nvSpPr>
          <p:spPr>
            <a:xfrm>
              <a:off x="4240400" y="1859575"/>
              <a:ext cx="295600" cy="465875"/>
            </a:xfrm>
            <a:custGeom>
              <a:avLst/>
              <a:gdLst/>
              <a:ahLst/>
              <a:cxnLst/>
              <a:rect l="l" t="t" r="r" b="b"/>
              <a:pathLst>
                <a:path w="11824" h="18635" extrusionOk="0">
                  <a:moveTo>
                    <a:pt x="2548" y="5978"/>
                  </a:moveTo>
                  <a:lnTo>
                    <a:pt x="2548" y="7633"/>
                  </a:lnTo>
                  <a:lnTo>
                    <a:pt x="548" y="7633"/>
                  </a:lnTo>
                  <a:lnTo>
                    <a:pt x="548" y="5978"/>
                  </a:lnTo>
                  <a:close/>
                  <a:moveTo>
                    <a:pt x="11252" y="5978"/>
                  </a:moveTo>
                  <a:lnTo>
                    <a:pt x="11252" y="7633"/>
                  </a:lnTo>
                  <a:lnTo>
                    <a:pt x="9264" y="7633"/>
                  </a:lnTo>
                  <a:lnTo>
                    <a:pt x="9264" y="5978"/>
                  </a:lnTo>
                  <a:close/>
                  <a:moveTo>
                    <a:pt x="2548" y="8180"/>
                  </a:moveTo>
                  <a:lnTo>
                    <a:pt x="2548" y="8585"/>
                  </a:lnTo>
                  <a:lnTo>
                    <a:pt x="548" y="8585"/>
                  </a:lnTo>
                  <a:lnTo>
                    <a:pt x="548" y="8180"/>
                  </a:lnTo>
                  <a:close/>
                  <a:moveTo>
                    <a:pt x="11252" y="8180"/>
                  </a:moveTo>
                  <a:lnTo>
                    <a:pt x="11252" y="8585"/>
                  </a:lnTo>
                  <a:lnTo>
                    <a:pt x="9264" y="8585"/>
                  </a:lnTo>
                  <a:lnTo>
                    <a:pt x="9264" y="8180"/>
                  </a:lnTo>
                  <a:close/>
                  <a:moveTo>
                    <a:pt x="2548" y="9133"/>
                  </a:moveTo>
                  <a:lnTo>
                    <a:pt x="2548" y="18063"/>
                  </a:lnTo>
                  <a:lnTo>
                    <a:pt x="548" y="18063"/>
                  </a:lnTo>
                  <a:lnTo>
                    <a:pt x="548" y="9133"/>
                  </a:lnTo>
                  <a:close/>
                  <a:moveTo>
                    <a:pt x="11252" y="9133"/>
                  </a:moveTo>
                  <a:lnTo>
                    <a:pt x="11252" y="18063"/>
                  </a:lnTo>
                  <a:lnTo>
                    <a:pt x="9264" y="18063"/>
                  </a:lnTo>
                  <a:lnTo>
                    <a:pt x="9264" y="9133"/>
                  </a:lnTo>
                  <a:close/>
                  <a:moveTo>
                    <a:pt x="5918" y="1"/>
                  </a:moveTo>
                  <a:cubicBezTo>
                    <a:pt x="3358" y="1"/>
                    <a:pt x="1286" y="2084"/>
                    <a:pt x="1286" y="4621"/>
                  </a:cubicBezTo>
                  <a:lnTo>
                    <a:pt x="1286" y="5430"/>
                  </a:lnTo>
                  <a:lnTo>
                    <a:pt x="0" y="5430"/>
                  </a:lnTo>
                  <a:lnTo>
                    <a:pt x="0" y="9145"/>
                  </a:lnTo>
                  <a:lnTo>
                    <a:pt x="0" y="18634"/>
                  </a:lnTo>
                  <a:lnTo>
                    <a:pt x="3120" y="18634"/>
                  </a:lnTo>
                  <a:lnTo>
                    <a:pt x="3120" y="9145"/>
                  </a:lnTo>
                  <a:lnTo>
                    <a:pt x="3120" y="5430"/>
                  </a:lnTo>
                  <a:lnTo>
                    <a:pt x="1834" y="5430"/>
                  </a:lnTo>
                  <a:lnTo>
                    <a:pt x="1834" y="4621"/>
                  </a:lnTo>
                  <a:cubicBezTo>
                    <a:pt x="1834" y="2382"/>
                    <a:pt x="3668" y="549"/>
                    <a:pt x="5918" y="549"/>
                  </a:cubicBezTo>
                  <a:cubicBezTo>
                    <a:pt x="8156" y="549"/>
                    <a:pt x="9990" y="2382"/>
                    <a:pt x="9990" y="4621"/>
                  </a:cubicBezTo>
                  <a:lnTo>
                    <a:pt x="9990" y="5430"/>
                  </a:lnTo>
                  <a:lnTo>
                    <a:pt x="8716" y="5430"/>
                  </a:lnTo>
                  <a:lnTo>
                    <a:pt x="8716" y="9145"/>
                  </a:lnTo>
                  <a:lnTo>
                    <a:pt x="8716" y="18634"/>
                  </a:lnTo>
                  <a:lnTo>
                    <a:pt x="11823" y="18634"/>
                  </a:lnTo>
                  <a:lnTo>
                    <a:pt x="11823" y="9145"/>
                  </a:lnTo>
                  <a:lnTo>
                    <a:pt x="11823" y="5430"/>
                  </a:lnTo>
                  <a:lnTo>
                    <a:pt x="10537" y="5430"/>
                  </a:lnTo>
                  <a:lnTo>
                    <a:pt x="10537" y="4621"/>
                  </a:lnTo>
                  <a:cubicBezTo>
                    <a:pt x="10537" y="2061"/>
                    <a:pt x="8454" y="1"/>
                    <a:pt x="59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9"/>
            <p:cNvSpPr/>
            <p:nvPr/>
          </p:nvSpPr>
          <p:spPr>
            <a:xfrm>
              <a:off x="4487150" y="1890850"/>
              <a:ext cx="25025" cy="28875"/>
            </a:xfrm>
            <a:custGeom>
              <a:avLst/>
              <a:gdLst/>
              <a:ahLst/>
              <a:cxnLst/>
              <a:rect l="l" t="t" r="r" b="b"/>
              <a:pathLst>
                <a:path w="1001" h="1155" extrusionOk="0">
                  <a:moveTo>
                    <a:pt x="453" y="0"/>
                  </a:moveTo>
                  <a:lnTo>
                    <a:pt x="1" y="322"/>
                  </a:lnTo>
                  <a:cubicBezTo>
                    <a:pt x="132" y="500"/>
                    <a:pt x="358" y="845"/>
                    <a:pt x="513" y="1155"/>
                  </a:cubicBezTo>
                  <a:lnTo>
                    <a:pt x="1001" y="905"/>
                  </a:lnTo>
                  <a:cubicBezTo>
                    <a:pt x="834" y="560"/>
                    <a:pt x="596" y="191"/>
                    <a:pt x="4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9"/>
            <p:cNvSpPr/>
            <p:nvPr/>
          </p:nvSpPr>
          <p:spPr>
            <a:xfrm>
              <a:off x="4503225" y="1922700"/>
              <a:ext cx="22650" cy="53900"/>
            </a:xfrm>
            <a:custGeom>
              <a:avLst/>
              <a:gdLst/>
              <a:ahLst/>
              <a:cxnLst/>
              <a:rect l="l" t="t" r="r" b="b"/>
              <a:pathLst>
                <a:path w="906" h="2156" extrusionOk="0">
                  <a:moveTo>
                    <a:pt x="525" y="0"/>
                  </a:moveTo>
                  <a:lnTo>
                    <a:pt x="1" y="202"/>
                  </a:lnTo>
                  <a:cubicBezTo>
                    <a:pt x="239" y="786"/>
                    <a:pt x="334" y="1393"/>
                    <a:pt x="334" y="2036"/>
                  </a:cubicBezTo>
                  <a:lnTo>
                    <a:pt x="334" y="2155"/>
                  </a:lnTo>
                  <a:lnTo>
                    <a:pt x="894" y="2155"/>
                  </a:lnTo>
                  <a:lnTo>
                    <a:pt x="894" y="2036"/>
                  </a:lnTo>
                  <a:cubicBezTo>
                    <a:pt x="906" y="1322"/>
                    <a:pt x="775" y="643"/>
                    <a:pt x="5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9"/>
            <p:cNvSpPr/>
            <p:nvPr/>
          </p:nvSpPr>
          <p:spPr>
            <a:xfrm>
              <a:off x="4247250" y="1898875"/>
              <a:ext cx="14000" cy="13725"/>
            </a:xfrm>
            <a:custGeom>
              <a:avLst/>
              <a:gdLst/>
              <a:ahLst/>
              <a:cxnLst/>
              <a:rect l="l" t="t" r="r" b="b"/>
              <a:pathLst>
                <a:path w="560" h="549" extrusionOk="0">
                  <a:moveTo>
                    <a:pt x="0" y="1"/>
                  </a:moveTo>
                  <a:lnTo>
                    <a:pt x="0"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9"/>
            <p:cNvSpPr/>
            <p:nvPr/>
          </p:nvSpPr>
          <p:spPr>
            <a:xfrm>
              <a:off x="4426425" y="2020925"/>
              <a:ext cx="14325" cy="13700"/>
            </a:xfrm>
            <a:custGeom>
              <a:avLst/>
              <a:gdLst/>
              <a:ahLst/>
              <a:cxnLst/>
              <a:rect l="l" t="t" r="r" b="b"/>
              <a:pathLst>
                <a:path w="573" h="548" extrusionOk="0">
                  <a:moveTo>
                    <a:pt x="1" y="0"/>
                  </a:moveTo>
                  <a:lnTo>
                    <a:pt x="1" y="548"/>
                  </a:lnTo>
                  <a:lnTo>
                    <a:pt x="572" y="548"/>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9"/>
            <p:cNvSpPr/>
            <p:nvPr/>
          </p:nvSpPr>
          <p:spPr>
            <a:xfrm>
              <a:off x="4374050" y="1914950"/>
              <a:ext cx="14000" cy="13725"/>
            </a:xfrm>
            <a:custGeom>
              <a:avLst/>
              <a:gdLst/>
              <a:ahLst/>
              <a:cxnLst/>
              <a:rect l="l" t="t" r="r" b="b"/>
              <a:pathLst>
                <a:path w="560" h="549" extrusionOk="0">
                  <a:moveTo>
                    <a:pt x="0" y="0"/>
                  </a:moveTo>
                  <a:lnTo>
                    <a:pt x="0"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9"/>
            <p:cNvSpPr/>
            <p:nvPr/>
          </p:nvSpPr>
          <p:spPr>
            <a:xfrm>
              <a:off x="4344275" y="2129550"/>
              <a:ext cx="14025" cy="13725"/>
            </a:xfrm>
            <a:custGeom>
              <a:avLst/>
              <a:gdLst/>
              <a:ahLst/>
              <a:cxnLst/>
              <a:rect l="l" t="t" r="r" b="b"/>
              <a:pathLst>
                <a:path w="561" h="549" extrusionOk="0">
                  <a:moveTo>
                    <a:pt x="1" y="1"/>
                  </a:moveTo>
                  <a:lnTo>
                    <a:pt x="1" y="549"/>
                  </a:lnTo>
                  <a:lnTo>
                    <a:pt x="560" y="549"/>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9"/>
            <p:cNvSpPr/>
            <p:nvPr/>
          </p:nvSpPr>
          <p:spPr>
            <a:xfrm>
              <a:off x="4566025" y="2050375"/>
              <a:ext cx="14025" cy="13725"/>
            </a:xfrm>
            <a:custGeom>
              <a:avLst/>
              <a:gdLst/>
              <a:ahLst/>
              <a:cxnLst/>
              <a:rect l="l" t="t" r="r" b="b"/>
              <a:pathLst>
                <a:path w="561" h="549" extrusionOk="0">
                  <a:moveTo>
                    <a:pt x="1" y="1"/>
                  </a:moveTo>
                  <a:lnTo>
                    <a:pt x="1"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9"/>
            <p:cNvSpPr/>
            <p:nvPr/>
          </p:nvSpPr>
          <p:spPr>
            <a:xfrm>
              <a:off x="4537450" y="1903050"/>
              <a:ext cx="13725" cy="14000"/>
            </a:xfrm>
            <a:custGeom>
              <a:avLst/>
              <a:gdLst/>
              <a:ahLst/>
              <a:cxnLst/>
              <a:rect l="l" t="t" r="r" b="b"/>
              <a:pathLst>
                <a:path w="549" h="560" extrusionOk="0">
                  <a:moveTo>
                    <a:pt x="1" y="0"/>
                  </a:moveTo>
                  <a:lnTo>
                    <a:pt x="1" y="560"/>
                  </a:lnTo>
                  <a:lnTo>
                    <a:pt x="549" y="560"/>
                  </a:lnTo>
                  <a:lnTo>
                    <a:pt x="5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9"/>
            <p:cNvSpPr/>
            <p:nvPr/>
          </p:nvSpPr>
          <p:spPr>
            <a:xfrm>
              <a:off x="4552950" y="2195925"/>
              <a:ext cx="14300" cy="13725"/>
            </a:xfrm>
            <a:custGeom>
              <a:avLst/>
              <a:gdLst/>
              <a:ahLst/>
              <a:cxnLst/>
              <a:rect l="l" t="t" r="r" b="b"/>
              <a:pathLst>
                <a:path w="572" h="549" extrusionOk="0">
                  <a:moveTo>
                    <a:pt x="0" y="1"/>
                  </a:moveTo>
                  <a:lnTo>
                    <a:pt x="0" y="549"/>
                  </a:lnTo>
                  <a:lnTo>
                    <a:pt x="572" y="549"/>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79"/>
            <p:cNvSpPr/>
            <p:nvPr/>
          </p:nvSpPr>
          <p:spPr>
            <a:xfrm>
              <a:off x="4398150" y="2235825"/>
              <a:ext cx="14325" cy="14000"/>
            </a:xfrm>
            <a:custGeom>
              <a:avLst/>
              <a:gdLst/>
              <a:ahLst/>
              <a:cxnLst/>
              <a:rect l="l" t="t" r="r" b="b"/>
              <a:pathLst>
                <a:path w="573" h="560" extrusionOk="0">
                  <a:moveTo>
                    <a:pt x="1" y="0"/>
                  </a:moveTo>
                  <a:lnTo>
                    <a:pt x="1" y="560"/>
                  </a:lnTo>
                  <a:lnTo>
                    <a:pt x="572" y="560"/>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9"/>
            <p:cNvSpPr/>
            <p:nvPr/>
          </p:nvSpPr>
          <p:spPr>
            <a:xfrm>
              <a:off x="4195750" y="2263800"/>
              <a:ext cx="14300" cy="13725"/>
            </a:xfrm>
            <a:custGeom>
              <a:avLst/>
              <a:gdLst/>
              <a:ahLst/>
              <a:cxnLst/>
              <a:rect l="l" t="t" r="r" b="b"/>
              <a:pathLst>
                <a:path w="572" h="549" extrusionOk="0">
                  <a:moveTo>
                    <a:pt x="1" y="1"/>
                  </a:moveTo>
                  <a:lnTo>
                    <a:pt x="1" y="548"/>
                  </a:lnTo>
                  <a:lnTo>
                    <a:pt x="572" y="548"/>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9"/>
            <p:cNvSpPr/>
            <p:nvPr/>
          </p:nvSpPr>
          <p:spPr>
            <a:xfrm>
              <a:off x="4202900" y="2059600"/>
              <a:ext cx="14000" cy="13725"/>
            </a:xfrm>
            <a:custGeom>
              <a:avLst/>
              <a:gdLst/>
              <a:ahLst/>
              <a:cxnLst/>
              <a:rect l="l" t="t" r="r" b="b"/>
              <a:pathLst>
                <a:path w="560" h="549" extrusionOk="0">
                  <a:moveTo>
                    <a:pt x="0" y="1"/>
                  </a:moveTo>
                  <a:lnTo>
                    <a:pt x="0" y="549"/>
                  </a:lnTo>
                  <a:lnTo>
                    <a:pt x="560" y="549"/>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0" name="Google Shape;12020;p79"/>
          <p:cNvGrpSpPr/>
          <p:nvPr/>
        </p:nvGrpSpPr>
        <p:grpSpPr>
          <a:xfrm>
            <a:off x="7705960" y="1954690"/>
            <a:ext cx="469234" cy="517766"/>
            <a:chOff x="6669575" y="1858700"/>
            <a:chExt cx="423000" cy="466750"/>
          </a:xfrm>
        </p:grpSpPr>
        <p:sp>
          <p:nvSpPr>
            <p:cNvPr id="12021" name="Google Shape;12021;p79"/>
            <p:cNvSpPr/>
            <p:nvPr/>
          </p:nvSpPr>
          <p:spPr>
            <a:xfrm>
              <a:off x="6762450" y="1858700"/>
              <a:ext cx="232775" cy="466750"/>
            </a:xfrm>
            <a:custGeom>
              <a:avLst/>
              <a:gdLst/>
              <a:ahLst/>
              <a:cxnLst/>
              <a:rect l="l" t="t" r="r" b="b"/>
              <a:pathLst>
                <a:path w="9311" h="18670" extrusionOk="0">
                  <a:moveTo>
                    <a:pt x="2346" y="774"/>
                  </a:moveTo>
                  <a:cubicBezTo>
                    <a:pt x="2453" y="774"/>
                    <a:pt x="2548" y="869"/>
                    <a:pt x="2548" y="965"/>
                  </a:cubicBezTo>
                  <a:cubicBezTo>
                    <a:pt x="2548" y="1072"/>
                    <a:pt x="2453" y="1167"/>
                    <a:pt x="2346" y="1167"/>
                  </a:cubicBezTo>
                  <a:cubicBezTo>
                    <a:pt x="2250" y="1167"/>
                    <a:pt x="2155" y="1072"/>
                    <a:pt x="2155" y="965"/>
                  </a:cubicBezTo>
                  <a:cubicBezTo>
                    <a:pt x="2155" y="869"/>
                    <a:pt x="2250" y="774"/>
                    <a:pt x="2346" y="774"/>
                  </a:cubicBezTo>
                  <a:close/>
                  <a:moveTo>
                    <a:pt x="6953" y="774"/>
                  </a:moveTo>
                  <a:cubicBezTo>
                    <a:pt x="7049" y="774"/>
                    <a:pt x="7144" y="869"/>
                    <a:pt x="7144" y="965"/>
                  </a:cubicBezTo>
                  <a:cubicBezTo>
                    <a:pt x="7144" y="1072"/>
                    <a:pt x="7049" y="1167"/>
                    <a:pt x="6953" y="1167"/>
                  </a:cubicBezTo>
                  <a:cubicBezTo>
                    <a:pt x="6846" y="1167"/>
                    <a:pt x="6751" y="1072"/>
                    <a:pt x="6751" y="965"/>
                  </a:cubicBezTo>
                  <a:cubicBezTo>
                    <a:pt x="6751" y="869"/>
                    <a:pt x="6846" y="774"/>
                    <a:pt x="6953" y="774"/>
                  </a:cubicBezTo>
                  <a:close/>
                  <a:moveTo>
                    <a:pt x="2346" y="2322"/>
                  </a:moveTo>
                  <a:cubicBezTo>
                    <a:pt x="2453" y="2322"/>
                    <a:pt x="2548" y="2417"/>
                    <a:pt x="2548" y="2512"/>
                  </a:cubicBezTo>
                  <a:cubicBezTo>
                    <a:pt x="2548" y="2631"/>
                    <a:pt x="2453" y="2715"/>
                    <a:pt x="2346" y="2715"/>
                  </a:cubicBezTo>
                  <a:cubicBezTo>
                    <a:pt x="2250" y="2715"/>
                    <a:pt x="2155" y="2620"/>
                    <a:pt x="2155" y="2512"/>
                  </a:cubicBezTo>
                  <a:cubicBezTo>
                    <a:pt x="2155" y="2417"/>
                    <a:pt x="2250" y="2322"/>
                    <a:pt x="2346" y="2322"/>
                  </a:cubicBezTo>
                  <a:close/>
                  <a:moveTo>
                    <a:pt x="6953" y="2334"/>
                  </a:moveTo>
                  <a:cubicBezTo>
                    <a:pt x="7049" y="2334"/>
                    <a:pt x="7144" y="2429"/>
                    <a:pt x="7144" y="2536"/>
                  </a:cubicBezTo>
                  <a:cubicBezTo>
                    <a:pt x="7144" y="2631"/>
                    <a:pt x="7049" y="2727"/>
                    <a:pt x="6953" y="2727"/>
                  </a:cubicBezTo>
                  <a:cubicBezTo>
                    <a:pt x="6846" y="2727"/>
                    <a:pt x="6751" y="2631"/>
                    <a:pt x="6751" y="2536"/>
                  </a:cubicBezTo>
                  <a:cubicBezTo>
                    <a:pt x="6751" y="2417"/>
                    <a:pt x="6846" y="2334"/>
                    <a:pt x="6953" y="2334"/>
                  </a:cubicBezTo>
                  <a:close/>
                  <a:moveTo>
                    <a:pt x="5465" y="572"/>
                  </a:moveTo>
                  <a:lnTo>
                    <a:pt x="5465" y="2977"/>
                  </a:lnTo>
                  <a:lnTo>
                    <a:pt x="3858" y="2977"/>
                  </a:lnTo>
                  <a:lnTo>
                    <a:pt x="3858" y="572"/>
                  </a:lnTo>
                  <a:close/>
                  <a:moveTo>
                    <a:pt x="5084" y="3524"/>
                  </a:moveTo>
                  <a:lnTo>
                    <a:pt x="5084" y="4203"/>
                  </a:lnTo>
                  <a:lnTo>
                    <a:pt x="4215" y="4203"/>
                  </a:lnTo>
                  <a:lnTo>
                    <a:pt x="4215" y="3524"/>
                  </a:lnTo>
                  <a:close/>
                  <a:moveTo>
                    <a:pt x="5084" y="4751"/>
                  </a:moveTo>
                  <a:lnTo>
                    <a:pt x="5084" y="5548"/>
                  </a:lnTo>
                  <a:lnTo>
                    <a:pt x="4215" y="5548"/>
                  </a:lnTo>
                  <a:lnTo>
                    <a:pt x="4215" y="4751"/>
                  </a:lnTo>
                  <a:close/>
                  <a:moveTo>
                    <a:pt x="5084" y="6108"/>
                  </a:moveTo>
                  <a:lnTo>
                    <a:pt x="5084" y="6906"/>
                  </a:lnTo>
                  <a:lnTo>
                    <a:pt x="4215" y="6906"/>
                  </a:lnTo>
                  <a:lnTo>
                    <a:pt x="4215" y="6108"/>
                  </a:lnTo>
                  <a:close/>
                  <a:moveTo>
                    <a:pt x="5084" y="7453"/>
                  </a:moveTo>
                  <a:lnTo>
                    <a:pt x="5084" y="8263"/>
                  </a:lnTo>
                  <a:lnTo>
                    <a:pt x="4215" y="8263"/>
                  </a:lnTo>
                  <a:lnTo>
                    <a:pt x="4215" y="7453"/>
                  </a:lnTo>
                  <a:close/>
                  <a:moveTo>
                    <a:pt x="5084" y="8811"/>
                  </a:moveTo>
                  <a:lnTo>
                    <a:pt x="5084" y="9347"/>
                  </a:lnTo>
                  <a:lnTo>
                    <a:pt x="5084" y="9620"/>
                  </a:lnTo>
                  <a:lnTo>
                    <a:pt x="4215" y="9620"/>
                  </a:lnTo>
                  <a:lnTo>
                    <a:pt x="4215" y="9347"/>
                  </a:lnTo>
                  <a:lnTo>
                    <a:pt x="4215" y="8811"/>
                  </a:lnTo>
                  <a:close/>
                  <a:moveTo>
                    <a:pt x="5084" y="10168"/>
                  </a:moveTo>
                  <a:lnTo>
                    <a:pt x="5084" y="10823"/>
                  </a:lnTo>
                  <a:lnTo>
                    <a:pt x="4215" y="10823"/>
                  </a:lnTo>
                  <a:lnTo>
                    <a:pt x="4215" y="10168"/>
                  </a:lnTo>
                  <a:close/>
                  <a:moveTo>
                    <a:pt x="5644" y="10835"/>
                  </a:moveTo>
                  <a:cubicBezTo>
                    <a:pt x="6989" y="11263"/>
                    <a:pt x="7965" y="12549"/>
                    <a:pt x="7965" y="13990"/>
                  </a:cubicBezTo>
                  <a:cubicBezTo>
                    <a:pt x="7965" y="15824"/>
                    <a:pt x="6477" y="17288"/>
                    <a:pt x="4655" y="17288"/>
                  </a:cubicBezTo>
                  <a:cubicBezTo>
                    <a:pt x="2822" y="17288"/>
                    <a:pt x="1357" y="15800"/>
                    <a:pt x="1357" y="13990"/>
                  </a:cubicBezTo>
                  <a:cubicBezTo>
                    <a:pt x="1357" y="12526"/>
                    <a:pt x="2310" y="11263"/>
                    <a:pt x="3667" y="10835"/>
                  </a:cubicBezTo>
                  <a:lnTo>
                    <a:pt x="3667" y="11371"/>
                  </a:lnTo>
                  <a:lnTo>
                    <a:pt x="5644" y="11371"/>
                  </a:lnTo>
                  <a:lnTo>
                    <a:pt x="5644" y="10835"/>
                  </a:lnTo>
                  <a:close/>
                  <a:moveTo>
                    <a:pt x="5656" y="10001"/>
                  </a:moveTo>
                  <a:cubicBezTo>
                    <a:pt x="7489" y="10454"/>
                    <a:pt x="8763" y="12085"/>
                    <a:pt x="8763" y="13990"/>
                  </a:cubicBezTo>
                  <a:cubicBezTo>
                    <a:pt x="8763" y="16264"/>
                    <a:pt x="6918" y="18098"/>
                    <a:pt x="4655" y="18098"/>
                  </a:cubicBezTo>
                  <a:cubicBezTo>
                    <a:pt x="2393" y="18098"/>
                    <a:pt x="548" y="16252"/>
                    <a:pt x="548" y="13990"/>
                  </a:cubicBezTo>
                  <a:cubicBezTo>
                    <a:pt x="548" y="12085"/>
                    <a:pt x="1846" y="10454"/>
                    <a:pt x="3655" y="10001"/>
                  </a:cubicBezTo>
                  <a:lnTo>
                    <a:pt x="3655" y="10251"/>
                  </a:lnTo>
                  <a:cubicBezTo>
                    <a:pt x="1977" y="10704"/>
                    <a:pt x="786" y="12240"/>
                    <a:pt x="786" y="13990"/>
                  </a:cubicBezTo>
                  <a:cubicBezTo>
                    <a:pt x="786" y="16121"/>
                    <a:pt x="2512" y="17860"/>
                    <a:pt x="4655" y="17860"/>
                  </a:cubicBezTo>
                  <a:cubicBezTo>
                    <a:pt x="6787" y="17860"/>
                    <a:pt x="8525" y="16133"/>
                    <a:pt x="8525" y="13990"/>
                  </a:cubicBezTo>
                  <a:cubicBezTo>
                    <a:pt x="8525" y="12240"/>
                    <a:pt x="7334" y="10704"/>
                    <a:pt x="5656" y="10251"/>
                  </a:cubicBezTo>
                  <a:lnTo>
                    <a:pt x="5656" y="10001"/>
                  </a:lnTo>
                  <a:close/>
                  <a:moveTo>
                    <a:pt x="3298" y="0"/>
                  </a:moveTo>
                  <a:lnTo>
                    <a:pt x="3298" y="667"/>
                  </a:lnTo>
                  <a:lnTo>
                    <a:pt x="3048" y="667"/>
                  </a:lnTo>
                  <a:cubicBezTo>
                    <a:pt x="2941" y="405"/>
                    <a:pt x="2679" y="214"/>
                    <a:pt x="2369" y="214"/>
                  </a:cubicBezTo>
                  <a:cubicBezTo>
                    <a:pt x="1953" y="214"/>
                    <a:pt x="1619" y="536"/>
                    <a:pt x="1619" y="953"/>
                  </a:cubicBezTo>
                  <a:cubicBezTo>
                    <a:pt x="1619" y="1369"/>
                    <a:pt x="1953" y="1703"/>
                    <a:pt x="2369" y="1703"/>
                  </a:cubicBezTo>
                  <a:cubicBezTo>
                    <a:pt x="2679" y="1703"/>
                    <a:pt x="2941" y="1500"/>
                    <a:pt x="3048" y="1238"/>
                  </a:cubicBezTo>
                  <a:lnTo>
                    <a:pt x="3298" y="1238"/>
                  </a:lnTo>
                  <a:lnTo>
                    <a:pt x="3298" y="2250"/>
                  </a:lnTo>
                  <a:lnTo>
                    <a:pt x="3048" y="2250"/>
                  </a:lnTo>
                  <a:cubicBezTo>
                    <a:pt x="2941" y="1977"/>
                    <a:pt x="2679" y="1786"/>
                    <a:pt x="2369" y="1786"/>
                  </a:cubicBezTo>
                  <a:cubicBezTo>
                    <a:pt x="1953" y="1786"/>
                    <a:pt x="1619" y="2119"/>
                    <a:pt x="1619" y="2536"/>
                  </a:cubicBezTo>
                  <a:cubicBezTo>
                    <a:pt x="1619" y="2953"/>
                    <a:pt x="1953" y="3274"/>
                    <a:pt x="2369" y="3274"/>
                  </a:cubicBezTo>
                  <a:cubicBezTo>
                    <a:pt x="2679" y="3274"/>
                    <a:pt x="2941" y="3084"/>
                    <a:pt x="3048" y="2810"/>
                  </a:cubicBezTo>
                  <a:lnTo>
                    <a:pt x="3298" y="2810"/>
                  </a:lnTo>
                  <a:lnTo>
                    <a:pt x="3298" y="3548"/>
                  </a:lnTo>
                  <a:lnTo>
                    <a:pt x="3655" y="3548"/>
                  </a:lnTo>
                  <a:lnTo>
                    <a:pt x="3655" y="9454"/>
                  </a:lnTo>
                  <a:cubicBezTo>
                    <a:pt x="2679" y="9656"/>
                    <a:pt x="1774" y="10192"/>
                    <a:pt x="1119" y="10966"/>
                  </a:cubicBezTo>
                  <a:cubicBezTo>
                    <a:pt x="381" y="11823"/>
                    <a:pt x="0" y="12895"/>
                    <a:pt x="0" y="14002"/>
                  </a:cubicBezTo>
                  <a:cubicBezTo>
                    <a:pt x="0" y="16586"/>
                    <a:pt x="2096" y="18669"/>
                    <a:pt x="4655" y="18669"/>
                  </a:cubicBezTo>
                  <a:cubicBezTo>
                    <a:pt x="7227" y="18669"/>
                    <a:pt x="9311" y="16562"/>
                    <a:pt x="9311" y="14002"/>
                  </a:cubicBezTo>
                  <a:cubicBezTo>
                    <a:pt x="9311" y="12895"/>
                    <a:pt x="8918" y="11799"/>
                    <a:pt x="8204" y="10966"/>
                  </a:cubicBezTo>
                  <a:cubicBezTo>
                    <a:pt x="7525" y="10192"/>
                    <a:pt x="6632" y="9656"/>
                    <a:pt x="5656" y="9454"/>
                  </a:cubicBezTo>
                  <a:lnTo>
                    <a:pt x="5656" y="3548"/>
                  </a:lnTo>
                  <a:lnTo>
                    <a:pt x="6013" y="3548"/>
                  </a:lnTo>
                  <a:lnTo>
                    <a:pt x="6013" y="2810"/>
                  </a:lnTo>
                  <a:lnTo>
                    <a:pt x="6263" y="2810"/>
                  </a:lnTo>
                  <a:cubicBezTo>
                    <a:pt x="6370" y="3084"/>
                    <a:pt x="6632" y="3274"/>
                    <a:pt x="6953" y="3274"/>
                  </a:cubicBezTo>
                  <a:cubicBezTo>
                    <a:pt x="7370" y="3274"/>
                    <a:pt x="7692" y="2953"/>
                    <a:pt x="7692" y="2536"/>
                  </a:cubicBezTo>
                  <a:cubicBezTo>
                    <a:pt x="7692" y="2119"/>
                    <a:pt x="7370" y="1786"/>
                    <a:pt x="6953" y="1786"/>
                  </a:cubicBezTo>
                  <a:cubicBezTo>
                    <a:pt x="6632" y="1786"/>
                    <a:pt x="6370" y="1977"/>
                    <a:pt x="6263" y="2250"/>
                  </a:cubicBezTo>
                  <a:lnTo>
                    <a:pt x="6013" y="2250"/>
                  </a:lnTo>
                  <a:lnTo>
                    <a:pt x="6013" y="1238"/>
                  </a:lnTo>
                  <a:lnTo>
                    <a:pt x="6263" y="1238"/>
                  </a:lnTo>
                  <a:cubicBezTo>
                    <a:pt x="6370" y="1500"/>
                    <a:pt x="6632" y="1703"/>
                    <a:pt x="6953" y="1703"/>
                  </a:cubicBezTo>
                  <a:cubicBezTo>
                    <a:pt x="7370" y="1703"/>
                    <a:pt x="7692" y="1369"/>
                    <a:pt x="7692" y="953"/>
                  </a:cubicBezTo>
                  <a:cubicBezTo>
                    <a:pt x="7692" y="536"/>
                    <a:pt x="7370" y="214"/>
                    <a:pt x="6953" y="214"/>
                  </a:cubicBezTo>
                  <a:cubicBezTo>
                    <a:pt x="6632" y="214"/>
                    <a:pt x="6370" y="405"/>
                    <a:pt x="6263" y="667"/>
                  </a:cubicBezTo>
                  <a:lnTo>
                    <a:pt x="6013" y="667"/>
                  </a:lnTo>
                  <a:lnTo>
                    <a:pt x="60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9"/>
            <p:cNvSpPr/>
            <p:nvPr/>
          </p:nvSpPr>
          <p:spPr>
            <a:xfrm>
              <a:off x="6813050" y="2182850"/>
              <a:ext cx="51225" cy="51200"/>
            </a:xfrm>
            <a:custGeom>
              <a:avLst/>
              <a:gdLst/>
              <a:ahLst/>
              <a:cxnLst/>
              <a:rect l="l" t="t" r="r" b="b"/>
              <a:pathLst>
                <a:path w="2049" h="2048" extrusionOk="0">
                  <a:moveTo>
                    <a:pt x="1024" y="548"/>
                  </a:moveTo>
                  <a:cubicBezTo>
                    <a:pt x="1298" y="548"/>
                    <a:pt x="1500" y="762"/>
                    <a:pt x="1500" y="1024"/>
                  </a:cubicBezTo>
                  <a:cubicBezTo>
                    <a:pt x="1500" y="1298"/>
                    <a:pt x="1298" y="1500"/>
                    <a:pt x="1024" y="1500"/>
                  </a:cubicBezTo>
                  <a:cubicBezTo>
                    <a:pt x="762" y="1500"/>
                    <a:pt x="548" y="1298"/>
                    <a:pt x="548" y="1024"/>
                  </a:cubicBezTo>
                  <a:cubicBezTo>
                    <a:pt x="548" y="762"/>
                    <a:pt x="762" y="548"/>
                    <a:pt x="1024" y="548"/>
                  </a:cubicBezTo>
                  <a:close/>
                  <a:moveTo>
                    <a:pt x="1024" y="0"/>
                  </a:moveTo>
                  <a:cubicBezTo>
                    <a:pt x="465" y="0"/>
                    <a:pt x="0" y="464"/>
                    <a:pt x="0" y="1024"/>
                  </a:cubicBezTo>
                  <a:cubicBezTo>
                    <a:pt x="0" y="1595"/>
                    <a:pt x="453" y="2048"/>
                    <a:pt x="1024" y="2048"/>
                  </a:cubicBezTo>
                  <a:cubicBezTo>
                    <a:pt x="1596" y="2048"/>
                    <a:pt x="2048" y="1584"/>
                    <a:pt x="2048" y="1024"/>
                  </a:cubicBezTo>
                  <a:cubicBezTo>
                    <a:pt x="2048" y="464"/>
                    <a:pt x="1608" y="0"/>
                    <a:pt x="10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9"/>
            <p:cNvSpPr/>
            <p:nvPr/>
          </p:nvSpPr>
          <p:spPr>
            <a:xfrm>
              <a:off x="6893100" y="2182850"/>
              <a:ext cx="51225" cy="51200"/>
            </a:xfrm>
            <a:custGeom>
              <a:avLst/>
              <a:gdLst/>
              <a:ahLst/>
              <a:cxnLst/>
              <a:rect l="l" t="t" r="r" b="b"/>
              <a:pathLst>
                <a:path w="2049" h="2048" extrusionOk="0">
                  <a:moveTo>
                    <a:pt x="1025" y="548"/>
                  </a:moveTo>
                  <a:cubicBezTo>
                    <a:pt x="1287" y="548"/>
                    <a:pt x="1501" y="762"/>
                    <a:pt x="1501" y="1024"/>
                  </a:cubicBezTo>
                  <a:cubicBezTo>
                    <a:pt x="1501" y="1298"/>
                    <a:pt x="1275" y="1500"/>
                    <a:pt x="1025" y="1500"/>
                  </a:cubicBezTo>
                  <a:cubicBezTo>
                    <a:pt x="751" y="1500"/>
                    <a:pt x="549" y="1298"/>
                    <a:pt x="549" y="1024"/>
                  </a:cubicBezTo>
                  <a:cubicBezTo>
                    <a:pt x="549" y="762"/>
                    <a:pt x="751" y="548"/>
                    <a:pt x="1025" y="548"/>
                  </a:cubicBezTo>
                  <a:close/>
                  <a:moveTo>
                    <a:pt x="1025" y="0"/>
                  </a:moveTo>
                  <a:cubicBezTo>
                    <a:pt x="453" y="0"/>
                    <a:pt x="1" y="464"/>
                    <a:pt x="1" y="1024"/>
                  </a:cubicBezTo>
                  <a:cubicBezTo>
                    <a:pt x="1" y="1584"/>
                    <a:pt x="453" y="2048"/>
                    <a:pt x="1025" y="2048"/>
                  </a:cubicBezTo>
                  <a:cubicBezTo>
                    <a:pt x="1584" y="2048"/>
                    <a:pt x="2049" y="1584"/>
                    <a:pt x="2049" y="1024"/>
                  </a:cubicBezTo>
                  <a:cubicBezTo>
                    <a:pt x="2049" y="464"/>
                    <a:pt x="1584" y="0"/>
                    <a:pt x="10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9"/>
            <p:cNvSpPr/>
            <p:nvPr/>
          </p:nvSpPr>
          <p:spPr>
            <a:xfrm>
              <a:off x="6970500" y="1976275"/>
              <a:ext cx="69075" cy="72350"/>
            </a:xfrm>
            <a:custGeom>
              <a:avLst/>
              <a:gdLst/>
              <a:ahLst/>
              <a:cxnLst/>
              <a:rect l="l" t="t" r="r" b="b"/>
              <a:pathLst>
                <a:path w="2763" h="2894" extrusionOk="0">
                  <a:moveTo>
                    <a:pt x="2215" y="548"/>
                  </a:moveTo>
                  <a:lnTo>
                    <a:pt x="2215" y="714"/>
                  </a:lnTo>
                  <a:lnTo>
                    <a:pt x="1275" y="714"/>
                  </a:lnTo>
                  <a:lnTo>
                    <a:pt x="1275" y="548"/>
                  </a:lnTo>
                  <a:close/>
                  <a:moveTo>
                    <a:pt x="632" y="2179"/>
                  </a:moveTo>
                  <a:cubicBezTo>
                    <a:pt x="679" y="2179"/>
                    <a:pt x="715" y="2203"/>
                    <a:pt x="715" y="2250"/>
                  </a:cubicBezTo>
                  <a:cubicBezTo>
                    <a:pt x="715" y="2298"/>
                    <a:pt x="679" y="2322"/>
                    <a:pt x="632" y="2322"/>
                  </a:cubicBezTo>
                  <a:cubicBezTo>
                    <a:pt x="596" y="2322"/>
                    <a:pt x="560" y="2298"/>
                    <a:pt x="560" y="2250"/>
                  </a:cubicBezTo>
                  <a:cubicBezTo>
                    <a:pt x="560" y="2203"/>
                    <a:pt x="596" y="2179"/>
                    <a:pt x="632" y="2179"/>
                  </a:cubicBezTo>
                  <a:close/>
                  <a:moveTo>
                    <a:pt x="715" y="0"/>
                  </a:moveTo>
                  <a:lnTo>
                    <a:pt x="715" y="988"/>
                  </a:lnTo>
                  <a:lnTo>
                    <a:pt x="715" y="1262"/>
                  </a:lnTo>
                  <a:lnTo>
                    <a:pt x="715" y="1607"/>
                  </a:lnTo>
                  <a:lnTo>
                    <a:pt x="632" y="1607"/>
                  </a:lnTo>
                  <a:cubicBezTo>
                    <a:pt x="298" y="1607"/>
                    <a:pt x="1" y="1893"/>
                    <a:pt x="1" y="2250"/>
                  </a:cubicBezTo>
                  <a:cubicBezTo>
                    <a:pt x="1" y="2596"/>
                    <a:pt x="274" y="2893"/>
                    <a:pt x="632" y="2893"/>
                  </a:cubicBezTo>
                  <a:cubicBezTo>
                    <a:pt x="989" y="2893"/>
                    <a:pt x="1275" y="2608"/>
                    <a:pt x="1275" y="2250"/>
                  </a:cubicBezTo>
                  <a:lnTo>
                    <a:pt x="1275" y="1262"/>
                  </a:lnTo>
                  <a:lnTo>
                    <a:pt x="2763" y="1262"/>
                  </a:lnTo>
                  <a:lnTo>
                    <a:pt x="27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9"/>
            <p:cNvSpPr/>
            <p:nvPr/>
          </p:nvSpPr>
          <p:spPr>
            <a:xfrm>
              <a:off x="6689225" y="2078350"/>
              <a:ext cx="48525" cy="83975"/>
            </a:xfrm>
            <a:custGeom>
              <a:avLst/>
              <a:gdLst/>
              <a:ahLst/>
              <a:cxnLst/>
              <a:rect l="l" t="t" r="r" b="b"/>
              <a:pathLst>
                <a:path w="1941" h="3359" extrusionOk="0">
                  <a:moveTo>
                    <a:pt x="1238" y="2656"/>
                  </a:moveTo>
                  <a:cubicBezTo>
                    <a:pt x="1262" y="2656"/>
                    <a:pt x="1286" y="2656"/>
                    <a:pt x="1310" y="2692"/>
                  </a:cubicBezTo>
                  <a:cubicBezTo>
                    <a:pt x="1346" y="2739"/>
                    <a:pt x="1346" y="2775"/>
                    <a:pt x="1310" y="2811"/>
                  </a:cubicBezTo>
                  <a:cubicBezTo>
                    <a:pt x="1286" y="2823"/>
                    <a:pt x="1262" y="2835"/>
                    <a:pt x="1238" y="2835"/>
                  </a:cubicBezTo>
                  <a:cubicBezTo>
                    <a:pt x="1227" y="2835"/>
                    <a:pt x="1203" y="2835"/>
                    <a:pt x="1179" y="2811"/>
                  </a:cubicBezTo>
                  <a:cubicBezTo>
                    <a:pt x="1167" y="2787"/>
                    <a:pt x="1155" y="2763"/>
                    <a:pt x="1155" y="2751"/>
                  </a:cubicBezTo>
                  <a:cubicBezTo>
                    <a:pt x="1155" y="2739"/>
                    <a:pt x="1155" y="2704"/>
                    <a:pt x="1179" y="2692"/>
                  </a:cubicBezTo>
                  <a:cubicBezTo>
                    <a:pt x="1215" y="2680"/>
                    <a:pt x="1227" y="2656"/>
                    <a:pt x="1238" y="2656"/>
                  </a:cubicBezTo>
                  <a:close/>
                  <a:moveTo>
                    <a:pt x="1536" y="1"/>
                  </a:moveTo>
                  <a:cubicBezTo>
                    <a:pt x="1346" y="25"/>
                    <a:pt x="1203" y="120"/>
                    <a:pt x="1084" y="215"/>
                  </a:cubicBezTo>
                  <a:cubicBezTo>
                    <a:pt x="929" y="370"/>
                    <a:pt x="869" y="537"/>
                    <a:pt x="846" y="656"/>
                  </a:cubicBezTo>
                  <a:cubicBezTo>
                    <a:pt x="810" y="751"/>
                    <a:pt x="786" y="811"/>
                    <a:pt x="738" y="858"/>
                  </a:cubicBezTo>
                  <a:lnTo>
                    <a:pt x="619" y="858"/>
                  </a:lnTo>
                  <a:cubicBezTo>
                    <a:pt x="583" y="855"/>
                    <a:pt x="542" y="852"/>
                    <a:pt x="498" y="852"/>
                  </a:cubicBezTo>
                  <a:cubicBezTo>
                    <a:pt x="384" y="852"/>
                    <a:pt x="248" y="874"/>
                    <a:pt x="119" y="977"/>
                  </a:cubicBezTo>
                  <a:cubicBezTo>
                    <a:pt x="36" y="1037"/>
                    <a:pt x="0" y="1108"/>
                    <a:pt x="0" y="1203"/>
                  </a:cubicBezTo>
                  <a:cubicBezTo>
                    <a:pt x="0" y="1287"/>
                    <a:pt x="24" y="1382"/>
                    <a:pt x="84" y="1442"/>
                  </a:cubicBezTo>
                  <a:lnTo>
                    <a:pt x="869" y="2227"/>
                  </a:lnTo>
                  <a:cubicBezTo>
                    <a:pt x="857" y="2239"/>
                    <a:pt x="834" y="2263"/>
                    <a:pt x="810" y="2287"/>
                  </a:cubicBezTo>
                  <a:cubicBezTo>
                    <a:pt x="691" y="2406"/>
                    <a:pt x="631" y="2573"/>
                    <a:pt x="631" y="2739"/>
                  </a:cubicBezTo>
                  <a:cubicBezTo>
                    <a:pt x="631" y="2894"/>
                    <a:pt x="691" y="3061"/>
                    <a:pt x="810" y="3180"/>
                  </a:cubicBezTo>
                  <a:cubicBezTo>
                    <a:pt x="929" y="3299"/>
                    <a:pt x="1096" y="3359"/>
                    <a:pt x="1262" y="3359"/>
                  </a:cubicBezTo>
                  <a:cubicBezTo>
                    <a:pt x="1417" y="3359"/>
                    <a:pt x="1584" y="3299"/>
                    <a:pt x="1703" y="3180"/>
                  </a:cubicBezTo>
                  <a:cubicBezTo>
                    <a:pt x="1941" y="2954"/>
                    <a:pt x="1941" y="2561"/>
                    <a:pt x="1703" y="2299"/>
                  </a:cubicBezTo>
                  <a:lnTo>
                    <a:pt x="834" y="1430"/>
                  </a:lnTo>
                  <a:cubicBezTo>
                    <a:pt x="917" y="1406"/>
                    <a:pt x="1024" y="1370"/>
                    <a:pt x="1131" y="1263"/>
                  </a:cubicBezTo>
                  <a:cubicBezTo>
                    <a:pt x="1274" y="1108"/>
                    <a:pt x="1334" y="953"/>
                    <a:pt x="1357" y="834"/>
                  </a:cubicBezTo>
                  <a:cubicBezTo>
                    <a:pt x="1393" y="727"/>
                    <a:pt x="1429" y="668"/>
                    <a:pt x="1465" y="620"/>
                  </a:cubicBezTo>
                  <a:cubicBezTo>
                    <a:pt x="1512" y="572"/>
                    <a:pt x="1560" y="561"/>
                    <a:pt x="1643" y="549"/>
                  </a:cubicBezTo>
                  <a:lnTo>
                    <a:pt x="153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9"/>
            <p:cNvSpPr/>
            <p:nvPr/>
          </p:nvSpPr>
          <p:spPr>
            <a:xfrm>
              <a:off x="6669575" y="1925950"/>
              <a:ext cx="14300" cy="14025"/>
            </a:xfrm>
            <a:custGeom>
              <a:avLst/>
              <a:gdLst/>
              <a:ahLst/>
              <a:cxnLst/>
              <a:rect l="l" t="t" r="r" b="b"/>
              <a:pathLst>
                <a:path w="572" h="561" extrusionOk="0">
                  <a:moveTo>
                    <a:pt x="0" y="1"/>
                  </a:moveTo>
                  <a:lnTo>
                    <a:pt x="0" y="561"/>
                  </a:lnTo>
                  <a:lnTo>
                    <a:pt x="572" y="561"/>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9"/>
            <p:cNvSpPr/>
            <p:nvPr/>
          </p:nvSpPr>
          <p:spPr>
            <a:xfrm>
              <a:off x="6769000" y="1987575"/>
              <a:ext cx="14300" cy="13725"/>
            </a:xfrm>
            <a:custGeom>
              <a:avLst/>
              <a:gdLst/>
              <a:ahLst/>
              <a:cxnLst/>
              <a:rect l="l" t="t" r="r" b="b"/>
              <a:pathLst>
                <a:path w="572" h="549" extrusionOk="0">
                  <a:moveTo>
                    <a:pt x="0" y="1"/>
                  </a:moveTo>
                  <a:lnTo>
                    <a:pt x="0" y="548"/>
                  </a:lnTo>
                  <a:lnTo>
                    <a:pt x="572" y="548"/>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9"/>
            <p:cNvSpPr/>
            <p:nvPr/>
          </p:nvSpPr>
          <p:spPr>
            <a:xfrm>
              <a:off x="7078250" y="2078350"/>
              <a:ext cx="14325" cy="13725"/>
            </a:xfrm>
            <a:custGeom>
              <a:avLst/>
              <a:gdLst/>
              <a:ahLst/>
              <a:cxnLst/>
              <a:rect l="l" t="t" r="r" b="b"/>
              <a:pathLst>
                <a:path w="573" h="549" extrusionOk="0">
                  <a:moveTo>
                    <a:pt x="1" y="1"/>
                  </a:moveTo>
                  <a:lnTo>
                    <a:pt x="1" y="549"/>
                  </a:lnTo>
                  <a:lnTo>
                    <a:pt x="572" y="549"/>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9"/>
            <p:cNvSpPr/>
            <p:nvPr/>
          </p:nvSpPr>
          <p:spPr>
            <a:xfrm>
              <a:off x="7017825" y="1891725"/>
              <a:ext cx="14325" cy="13725"/>
            </a:xfrm>
            <a:custGeom>
              <a:avLst/>
              <a:gdLst/>
              <a:ahLst/>
              <a:cxnLst/>
              <a:rect l="l" t="t" r="r" b="b"/>
              <a:pathLst>
                <a:path w="573" h="549" extrusionOk="0">
                  <a:moveTo>
                    <a:pt x="1" y="1"/>
                  </a:moveTo>
                  <a:lnTo>
                    <a:pt x="1" y="548"/>
                  </a:lnTo>
                  <a:lnTo>
                    <a:pt x="572" y="548"/>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9"/>
            <p:cNvSpPr/>
            <p:nvPr/>
          </p:nvSpPr>
          <p:spPr>
            <a:xfrm>
              <a:off x="7024975" y="2206050"/>
              <a:ext cx="14300" cy="14025"/>
            </a:xfrm>
            <a:custGeom>
              <a:avLst/>
              <a:gdLst/>
              <a:ahLst/>
              <a:cxnLst/>
              <a:rect l="l" t="t" r="r" b="b"/>
              <a:pathLst>
                <a:path w="572" h="561" extrusionOk="0">
                  <a:moveTo>
                    <a:pt x="0" y="1"/>
                  </a:moveTo>
                  <a:lnTo>
                    <a:pt x="0" y="560"/>
                  </a:lnTo>
                  <a:lnTo>
                    <a:pt x="572" y="560"/>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9"/>
            <p:cNvSpPr/>
            <p:nvPr/>
          </p:nvSpPr>
          <p:spPr>
            <a:xfrm>
              <a:off x="6729700" y="2263500"/>
              <a:ext cx="14000" cy="13725"/>
            </a:xfrm>
            <a:custGeom>
              <a:avLst/>
              <a:gdLst/>
              <a:ahLst/>
              <a:cxnLst/>
              <a:rect l="l" t="t" r="r" b="b"/>
              <a:pathLst>
                <a:path w="560" h="549" extrusionOk="0">
                  <a:moveTo>
                    <a:pt x="0" y="1"/>
                  </a:moveTo>
                  <a:lnTo>
                    <a:pt x="0"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2" name="Google Shape;12032;p79"/>
          <p:cNvGrpSpPr/>
          <p:nvPr/>
        </p:nvGrpSpPr>
        <p:grpSpPr>
          <a:xfrm>
            <a:off x="1691028" y="2624521"/>
            <a:ext cx="501265" cy="517433"/>
            <a:chOff x="1665675" y="2625450"/>
            <a:chExt cx="451875" cy="466450"/>
          </a:xfrm>
        </p:grpSpPr>
        <p:sp>
          <p:nvSpPr>
            <p:cNvPr id="12033" name="Google Shape;12033;p79"/>
            <p:cNvSpPr/>
            <p:nvPr/>
          </p:nvSpPr>
          <p:spPr>
            <a:xfrm>
              <a:off x="1769250" y="2625450"/>
              <a:ext cx="245900" cy="466450"/>
            </a:xfrm>
            <a:custGeom>
              <a:avLst/>
              <a:gdLst/>
              <a:ahLst/>
              <a:cxnLst/>
              <a:rect l="l" t="t" r="r" b="b"/>
              <a:pathLst>
                <a:path w="9836" h="18658" extrusionOk="0">
                  <a:moveTo>
                    <a:pt x="6025" y="560"/>
                  </a:moveTo>
                  <a:cubicBezTo>
                    <a:pt x="6144" y="560"/>
                    <a:pt x="6240" y="620"/>
                    <a:pt x="6299" y="703"/>
                  </a:cubicBezTo>
                  <a:cubicBezTo>
                    <a:pt x="6359" y="798"/>
                    <a:pt x="6359" y="894"/>
                    <a:pt x="6311" y="989"/>
                  </a:cubicBezTo>
                  <a:lnTo>
                    <a:pt x="5704" y="1810"/>
                  </a:lnTo>
                  <a:cubicBezTo>
                    <a:pt x="5430" y="2168"/>
                    <a:pt x="5299" y="2608"/>
                    <a:pt x="5299" y="3037"/>
                  </a:cubicBezTo>
                  <a:lnTo>
                    <a:pt x="5299" y="6573"/>
                  </a:lnTo>
                  <a:lnTo>
                    <a:pt x="4525" y="7347"/>
                  </a:lnTo>
                  <a:lnTo>
                    <a:pt x="4513" y="3013"/>
                  </a:lnTo>
                  <a:cubicBezTo>
                    <a:pt x="4513" y="2703"/>
                    <a:pt x="4597" y="2406"/>
                    <a:pt x="4775" y="2144"/>
                  </a:cubicBezTo>
                  <a:lnTo>
                    <a:pt x="5728" y="751"/>
                  </a:lnTo>
                  <a:lnTo>
                    <a:pt x="5740" y="715"/>
                  </a:lnTo>
                  <a:cubicBezTo>
                    <a:pt x="5799" y="620"/>
                    <a:pt x="5906" y="560"/>
                    <a:pt x="6025" y="560"/>
                  </a:cubicBezTo>
                  <a:close/>
                  <a:moveTo>
                    <a:pt x="7811" y="6168"/>
                  </a:moveTo>
                  <a:cubicBezTo>
                    <a:pt x="7871" y="6168"/>
                    <a:pt x="7918" y="6168"/>
                    <a:pt x="7954" y="6180"/>
                  </a:cubicBezTo>
                  <a:lnTo>
                    <a:pt x="8407" y="6299"/>
                  </a:lnTo>
                  <a:lnTo>
                    <a:pt x="5835" y="8883"/>
                  </a:lnTo>
                  <a:lnTo>
                    <a:pt x="5835" y="7894"/>
                  </a:lnTo>
                  <a:lnTo>
                    <a:pt x="7383" y="6347"/>
                  </a:lnTo>
                  <a:cubicBezTo>
                    <a:pt x="7502" y="6228"/>
                    <a:pt x="7645" y="6168"/>
                    <a:pt x="7811" y="6168"/>
                  </a:cubicBezTo>
                  <a:close/>
                  <a:moveTo>
                    <a:pt x="5287" y="8442"/>
                  </a:moveTo>
                  <a:lnTo>
                    <a:pt x="5287" y="9442"/>
                  </a:lnTo>
                  <a:lnTo>
                    <a:pt x="4513" y="10216"/>
                  </a:lnTo>
                  <a:lnTo>
                    <a:pt x="4513" y="9216"/>
                  </a:lnTo>
                  <a:lnTo>
                    <a:pt x="5287" y="8442"/>
                  </a:lnTo>
                  <a:close/>
                  <a:moveTo>
                    <a:pt x="3977" y="9764"/>
                  </a:moveTo>
                  <a:lnTo>
                    <a:pt x="3977" y="10764"/>
                  </a:lnTo>
                  <a:lnTo>
                    <a:pt x="2251" y="12490"/>
                  </a:lnTo>
                  <a:cubicBezTo>
                    <a:pt x="2227" y="12443"/>
                    <a:pt x="2215" y="12419"/>
                    <a:pt x="2215" y="12407"/>
                  </a:cubicBezTo>
                  <a:lnTo>
                    <a:pt x="2096" y="12062"/>
                  </a:lnTo>
                  <a:cubicBezTo>
                    <a:pt x="2049" y="11847"/>
                    <a:pt x="2108" y="11633"/>
                    <a:pt x="2263" y="11478"/>
                  </a:cubicBezTo>
                  <a:lnTo>
                    <a:pt x="3977" y="9764"/>
                  </a:lnTo>
                  <a:close/>
                  <a:moveTo>
                    <a:pt x="7764" y="5394"/>
                  </a:moveTo>
                  <a:cubicBezTo>
                    <a:pt x="7871" y="5394"/>
                    <a:pt x="7966" y="5406"/>
                    <a:pt x="8061" y="5418"/>
                  </a:cubicBezTo>
                  <a:lnTo>
                    <a:pt x="9073" y="5680"/>
                  </a:lnTo>
                  <a:lnTo>
                    <a:pt x="8871" y="5870"/>
                  </a:lnTo>
                  <a:lnTo>
                    <a:pt x="8109" y="5656"/>
                  </a:lnTo>
                  <a:cubicBezTo>
                    <a:pt x="8002" y="5632"/>
                    <a:pt x="7918" y="5620"/>
                    <a:pt x="7811" y="5620"/>
                  </a:cubicBezTo>
                  <a:cubicBezTo>
                    <a:pt x="7502" y="5620"/>
                    <a:pt x="7216" y="5739"/>
                    <a:pt x="6990" y="5954"/>
                  </a:cubicBezTo>
                  <a:lnTo>
                    <a:pt x="1858" y="11097"/>
                  </a:lnTo>
                  <a:cubicBezTo>
                    <a:pt x="1560" y="11395"/>
                    <a:pt x="1453" y="11812"/>
                    <a:pt x="1560" y="12204"/>
                  </a:cubicBezTo>
                  <a:lnTo>
                    <a:pt x="1680" y="12585"/>
                  </a:lnTo>
                  <a:cubicBezTo>
                    <a:pt x="1739" y="12776"/>
                    <a:pt x="1930" y="13086"/>
                    <a:pt x="2227" y="13514"/>
                  </a:cubicBezTo>
                  <a:cubicBezTo>
                    <a:pt x="2275" y="13574"/>
                    <a:pt x="2263" y="13669"/>
                    <a:pt x="2215" y="13705"/>
                  </a:cubicBezTo>
                  <a:cubicBezTo>
                    <a:pt x="2168" y="13752"/>
                    <a:pt x="2120" y="13752"/>
                    <a:pt x="2108" y="13752"/>
                  </a:cubicBezTo>
                  <a:cubicBezTo>
                    <a:pt x="2072" y="13752"/>
                    <a:pt x="2025" y="13740"/>
                    <a:pt x="1989" y="13693"/>
                  </a:cubicBezTo>
                  <a:cubicBezTo>
                    <a:pt x="1751" y="13395"/>
                    <a:pt x="1572" y="13145"/>
                    <a:pt x="1501" y="12966"/>
                  </a:cubicBezTo>
                  <a:cubicBezTo>
                    <a:pt x="1406" y="12788"/>
                    <a:pt x="1310" y="12359"/>
                    <a:pt x="1275" y="12204"/>
                  </a:cubicBezTo>
                  <a:cubicBezTo>
                    <a:pt x="1179" y="11823"/>
                    <a:pt x="1322" y="11347"/>
                    <a:pt x="1632" y="11026"/>
                  </a:cubicBezTo>
                  <a:lnTo>
                    <a:pt x="6930" y="5727"/>
                  </a:lnTo>
                  <a:cubicBezTo>
                    <a:pt x="7156" y="5513"/>
                    <a:pt x="7454" y="5394"/>
                    <a:pt x="7764" y="5394"/>
                  </a:cubicBezTo>
                  <a:close/>
                  <a:moveTo>
                    <a:pt x="5287" y="10228"/>
                  </a:moveTo>
                  <a:lnTo>
                    <a:pt x="5287" y="15122"/>
                  </a:lnTo>
                  <a:lnTo>
                    <a:pt x="4513" y="15122"/>
                  </a:lnTo>
                  <a:lnTo>
                    <a:pt x="4513" y="11002"/>
                  </a:lnTo>
                  <a:lnTo>
                    <a:pt x="5287" y="10228"/>
                  </a:lnTo>
                  <a:close/>
                  <a:moveTo>
                    <a:pt x="3215" y="15657"/>
                  </a:moveTo>
                  <a:lnTo>
                    <a:pt x="3215" y="18086"/>
                  </a:lnTo>
                  <a:lnTo>
                    <a:pt x="2787" y="18086"/>
                  </a:lnTo>
                  <a:lnTo>
                    <a:pt x="2787" y="15657"/>
                  </a:lnTo>
                  <a:close/>
                  <a:moveTo>
                    <a:pt x="6013" y="15681"/>
                  </a:moveTo>
                  <a:lnTo>
                    <a:pt x="6013" y="18098"/>
                  </a:lnTo>
                  <a:lnTo>
                    <a:pt x="3763" y="18098"/>
                  </a:lnTo>
                  <a:lnTo>
                    <a:pt x="3763" y="15681"/>
                  </a:lnTo>
                  <a:close/>
                  <a:moveTo>
                    <a:pt x="7014" y="15681"/>
                  </a:moveTo>
                  <a:lnTo>
                    <a:pt x="7014" y="18098"/>
                  </a:lnTo>
                  <a:lnTo>
                    <a:pt x="6573" y="18098"/>
                  </a:lnTo>
                  <a:lnTo>
                    <a:pt x="6573" y="15681"/>
                  </a:lnTo>
                  <a:close/>
                  <a:moveTo>
                    <a:pt x="6025" y="1"/>
                  </a:moveTo>
                  <a:cubicBezTo>
                    <a:pt x="5716" y="1"/>
                    <a:pt x="5418" y="179"/>
                    <a:pt x="5263" y="453"/>
                  </a:cubicBezTo>
                  <a:lnTo>
                    <a:pt x="4335" y="1846"/>
                  </a:lnTo>
                  <a:cubicBezTo>
                    <a:pt x="4156" y="2120"/>
                    <a:pt x="4037" y="2418"/>
                    <a:pt x="3989" y="2739"/>
                  </a:cubicBezTo>
                  <a:lnTo>
                    <a:pt x="2882" y="2739"/>
                  </a:lnTo>
                  <a:lnTo>
                    <a:pt x="2882" y="3287"/>
                  </a:lnTo>
                  <a:lnTo>
                    <a:pt x="3977" y="3287"/>
                  </a:lnTo>
                  <a:lnTo>
                    <a:pt x="3977" y="3608"/>
                  </a:lnTo>
                  <a:lnTo>
                    <a:pt x="2882" y="3608"/>
                  </a:lnTo>
                  <a:lnTo>
                    <a:pt x="2882" y="4156"/>
                  </a:lnTo>
                  <a:lnTo>
                    <a:pt x="3977" y="4156"/>
                  </a:lnTo>
                  <a:lnTo>
                    <a:pt x="3977" y="7906"/>
                  </a:lnTo>
                  <a:lnTo>
                    <a:pt x="1251" y="10633"/>
                  </a:lnTo>
                  <a:cubicBezTo>
                    <a:pt x="798" y="11073"/>
                    <a:pt x="596" y="11764"/>
                    <a:pt x="739" y="12324"/>
                  </a:cubicBezTo>
                  <a:cubicBezTo>
                    <a:pt x="763" y="12395"/>
                    <a:pt x="894" y="12931"/>
                    <a:pt x="1013" y="13205"/>
                  </a:cubicBezTo>
                  <a:cubicBezTo>
                    <a:pt x="1060" y="13312"/>
                    <a:pt x="1120" y="13407"/>
                    <a:pt x="1203" y="13550"/>
                  </a:cubicBezTo>
                  <a:lnTo>
                    <a:pt x="1" y="14752"/>
                  </a:lnTo>
                  <a:lnTo>
                    <a:pt x="382" y="15133"/>
                  </a:lnTo>
                  <a:lnTo>
                    <a:pt x="1537" y="13990"/>
                  </a:lnTo>
                  <a:lnTo>
                    <a:pt x="1572" y="14038"/>
                  </a:lnTo>
                  <a:cubicBezTo>
                    <a:pt x="1715" y="14205"/>
                    <a:pt x="1918" y="14300"/>
                    <a:pt x="2132" y="14300"/>
                  </a:cubicBezTo>
                  <a:cubicBezTo>
                    <a:pt x="2322" y="14300"/>
                    <a:pt x="2501" y="14229"/>
                    <a:pt x="2632" y="14098"/>
                  </a:cubicBezTo>
                  <a:cubicBezTo>
                    <a:pt x="2870" y="13859"/>
                    <a:pt x="2918" y="13467"/>
                    <a:pt x="2703" y="13193"/>
                  </a:cubicBezTo>
                  <a:cubicBezTo>
                    <a:pt x="2644" y="13109"/>
                    <a:pt x="2608" y="13038"/>
                    <a:pt x="2561" y="12966"/>
                  </a:cubicBezTo>
                  <a:lnTo>
                    <a:pt x="3977" y="11550"/>
                  </a:lnTo>
                  <a:lnTo>
                    <a:pt x="3977" y="15110"/>
                  </a:lnTo>
                  <a:lnTo>
                    <a:pt x="2751" y="15110"/>
                  </a:lnTo>
                  <a:cubicBezTo>
                    <a:pt x="2465" y="15110"/>
                    <a:pt x="2251" y="15336"/>
                    <a:pt x="2251" y="15610"/>
                  </a:cubicBezTo>
                  <a:lnTo>
                    <a:pt x="2251" y="18146"/>
                  </a:lnTo>
                  <a:cubicBezTo>
                    <a:pt x="2251" y="18431"/>
                    <a:pt x="2465" y="18658"/>
                    <a:pt x="2751" y="18658"/>
                  </a:cubicBezTo>
                  <a:lnTo>
                    <a:pt x="7073" y="18658"/>
                  </a:lnTo>
                  <a:cubicBezTo>
                    <a:pt x="7347" y="18658"/>
                    <a:pt x="7573" y="18431"/>
                    <a:pt x="7573" y="18146"/>
                  </a:cubicBezTo>
                  <a:lnTo>
                    <a:pt x="7573" y="15622"/>
                  </a:lnTo>
                  <a:cubicBezTo>
                    <a:pt x="7573" y="15336"/>
                    <a:pt x="7347" y="15110"/>
                    <a:pt x="7073" y="15110"/>
                  </a:cubicBezTo>
                  <a:lnTo>
                    <a:pt x="5847" y="15110"/>
                  </a:lnTo>
                  <a:lnTo>
                    <a:pt x="5847" y="9668"/>
                  </a:lnTo>
                  <a:lnTo>
                    <a:pt x="9050" y="6466"/>
                  </a:lnTo>
                  <a:lnTo>
                    <a:pt x="9728" y="5775"/>
                  </a:lnTo>
                  <a:lnTo>
                    <a:pt x="9823" y="5692"/>
                  </a:lnTo>
                  <a:lnTo>
                    <a:pt x="9812" y="5668"/>
                  </a:lnTo>
                  <a:cubicBezTo>
                    <a:pt x="9823" y="5608"/>
                    <a:pt x="9835" y="5537"/>
                    <a:pt x="9812" y="5466"/>
                  </a:cubicBezTo>
                  <a:cubicBezTo>
                    <a:pt x="9776" y="5346"/>
                    <a:pt x="9692" y="5263"/>
                    <a:pt x="9561" y="5227"/>
                  </a:cubicBezTo>
                  <a:lnTo>
                    <a:pt x="8180" y="4870"/>
                  </a:lnTo>
                  <a:cubicBezTo>
                    <a:pt x="8049" y="4846"/>
                    <a:pt x="7907" y="4811"/>
                    <a:pt x="7752" y="4811"/>
                  </a:cubicBezTo>
                  <a:cubicBezTo>
                    <a:pt x="7287" y="4811"/>
                    <a:pt x="6859" y="4989"/>
                    <a:pt x="6537" y="5311"/>
                  </a:cubicBezTo>
                  <a:lnTo>
                    <a:pt x="5847" y="6001"/>
                  </a:lnTo>
                  <a:lnTo>
                    <a:pt x="5847" y="4156"/>
                  </a:lnTo>
                  <a:lnTo>
                    <a:pt x="6930" y="4156"/>
                  </a:lnTo>
                  <a:lnTo>
                    <a:pt x="6930" y="3608"/>
                  </a:lnTo>
                  <a:lnTo>
                    <a:pt x="5847" y="3608"/>
                  </a:lnTo>
                  <a:lnTo>
                    <a:pt x="5847" y="3299"/>
                  </a:lnTo>
                  <a:lnTo>
                    <a:pt x="6930" y="3299"/>
                  </a:lnTo>
                  <a:lnTo>
                    <a:pt x="6930" y="2739"/>
                  </a:lnTo>
                  <a:lnTo>
                    <a:pt x="5882" y="2739"/>
                  </a:lnTo>
                  <a:cubicBezTo>
                    <a:pt x="5918" y="2537"/>
                    <a:pt x="6013" y="2322"/>
                    <a:pt x="6144" y="2144"/>
                  </a:cubicBezTo>
                  <a:lnTo>
                    <a:pt x="6787" y="1286"/>
                  </a:lnTo>
                  <a:lnTo>
                    <a:pt x="6799" y="1275"/>
                  </a:lnTo>
                  <a:cubicBezTo>
                    <a:pt x="6930" y="1001"/>
                    <a:pt x="6930" y="679"/>
                    <a:pt x="6775" y="417"/>
                  </a:cubicBezTo>
                  <a:cubicBezTo>
                    <a:pt x="6609" y="155"/>
                    <a:pt x="6335" y="1"/>
                    <a:pt x="60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9"/>
            <p:cNvSpPr/>
            <p:nvPr/>
          </p:nvSpPr>
          <p:spPr>
            <a:xfrm>
              <a:off x="1728775" y="2774875"/>
              <a:ext cx="92600" cy="58675"/>
            </a:xfrm>
            <a:custGeom>
              <a:avLst/>
              <a:gdLst/>
              <a:ahLst/>
              <a:cxnLst/>
              <a:rect l="l" t="t" r="r" b="b"/>
              <a:pathLst>
                <a:path w="3704" h="2347" extrusionOk="0">
                  <a:moveTo>
                    <a:pt x="2263" y="786"/>
                  </a:moveTo>
                  <a:lnTo>
                    <a:pt x="2929" y="1453"/>
                  </a:lnTo>
                  <a:lnTo>
                    <a:pt x="2822" y="1560"/>
                  </a:lnTo>
                  <a:lnTo>
                    <a:pt x="2156" y="893"/>
                  </a:lnTo>
                  <a:lnTo>
                    <a:pt x="2263" y="786"/>
                  </a:lnTo>
                  <a:close/>
                  <a:moveTo>
                    <a:pt x="620" y="1417"/>
                  </a:moveTo>
                  <a:cubicBezTo>
                    <a:pt x="632" y="1417"/>
                    <a:pt x="667" y="1417"/>
                    <a:pt x="679" y="1453"/>
                  </a:cubicBezTo>
                  <a:cubicBezTo>
                    <a:pt x="715" y="1501"/>
                    <a:pt x="715" y="1548"/>
                    <a:pt x="679" y="1572"/>
                  </a:cubicBezTo>
                  <a:cubicBezTo>
                    <a:pt x="667" y="1584"/>
                    <a:pt x="632" y="1608"/>
                    <a:pt x="620" y="1608"/>
                  </a:cubicBezTo>
                  <a:cubicBezTo>
                    <a:pt x="608" y="1608"/>
                    <a:pt x="572" y="1608"/>
                    <a:pt x="560" y="1572"/>
                  </a:cubicBezTo>
                  <a:cubicBezTo>
                    <a:pt x="548" y="1560"/>
                    <a:pt x="536" y="1525"/>
                    <a:pt x="536" y="1513"/>
                  </a:cubicBezTo>
                  <a:cubicBezTo>
                    <a:pt x="536" y="1501"/>
                    <a:pt x="536" y="1465"/>
                    <a:pt x="560" y="1453"/>
                  </a:cubicBezTo>
                  <a:cubicBezTo>
                    <a:pt x="572" y="1441"/>
                    <a:pt x="608" y="1417"/>
                    <a:pt x="620" y="1417"/>
                  </a:cubicBezTo>
                  <a:close/>
                  <a:moveTo>
                    <a:pt x="2275" y="1"/>
                  </a:moveTo>
                  <a:lnTo>
                    <a:pt x="1572" y="691"/>
                  </a:lnTo>
                  <a:lnTo>
                    <a:pt x="1132" y="1144"/>
                  </a:lnTo>
                  <a:cubicBezTo>
                    <a:pt x="1108" y="1132"/>
                    <a:pt x="1096" y="1096"/>
                    <a:pt x="1072" y="1084"/>
                  </a:cubicBezTo>
                  <a:cubicBezTo>
                    <a:pt x="953" y="965"/>
                    <a:pt x="786" y="905"/>
                    <a:pt x="620" y="905"/>
                  </a:cubicBezTo>
                  <a:cubicBezTo>
                    <a:pt x="453" y="905"/>
                    <a:pt x="298" y="965"/>
                    <a:pt x="179" y="1084"/>
                  </a:cubicBezTo>
                  <a:cubicBezTo>
                    <a:pt x="60" y="1203"/>
                    <a:pt x="1" y="1370"/>
                    <a:pt x="1" y="1525"/>
                  </a:cubicBezTo>
                  <a:cubicBezTo>
                    <a:pt x="1" y="1691"/>
                    <a:pt x="60" y="1858"/>
                    <a:pt x="179" y="1977"/>
                  </a:cubicBezTo>
                  <a:cubicBezTo>
                    <a:pt x="298" y="2096"/>
                    <a:pt x="453" y="2156"/>
                    <a:pt x="620" y="2156"/>
                  </a:cubicBezTo>
                  <a:cubicBezTo>
                    <a:pt x="786" y="2156"/>
                    <a:pt x="953" y="2096"/>
                    <a:pt x="1072" y="1977"/>
                  </a:cubicBezTo>
                  <a:lnTo>
                    <a:pt x="1751" y="1286"/>
                  </a:lnTo>
                  <a:lnTo>
                    <a:pt x="2810" y="2346"/>
                  </a:lnTo>
                  <a:lnTo>
                    <a:pt x="3703" y="1453"/>
                  </a:lnTo>
                  <a:lnTo>
                    <a:pt x="227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9"/>
            <p:cNvSpPr/>
            <p:nvPr/>
          </p:nvSpPr>
          <p:spPr>
            <a:xfrm>
              <a:off x="1991000" y="2849300"/>
              <a:ext cx="47650" cy="83950"/>
            </a:xfrm>
            <a:custGeom>
              <a:avLst/>
              <a:gdLst/>
              <a:ahLst/>
              <a:cxnLst/>
              <a:rect l="l" t="t" r="r" b="b"/>
              <a:pathLst>
                <a:path w="1906" h="3358" extrusionOk="0">
                  <a:moveTo>
                    <a:pt x="1263" y="2643"/>
                  </a:moveTo>
                  <a:cubicBezTo>
                    <a:pt x="1275" y="2643"/>
                    <a:pt x="1311" y="2643"/>
                    <a:pt x="1323" y="2679"/>
                  </a:cubicBezTo>
                  <a:cubicBezTo>
                    <a:pt x="1334" y="2691"/>
                    <a:pt x="1358" y="2715"/>
                    <a:pt x="1358" y="2739"/>
                  </a:cubicBezTo>
                  <a:cubicBezTo>
                    <a:pt x="1358" y="2762"/>
                    <a:pt x="1334" y="2774"/>
                    <a:pt x="1323" y="2798"/>
                  </a:cubicBezTo>
                  <a:cubicBezTo>
                    <a:pt x="1311" y="2810"/>
                    <a:pt x="1275" y="2822"/>
                    <a:pt x="1263" y="2822"/>
                  </a:cubicBezTo>
                  <a:cubicBezTo>
                    <a:pt x="1251" y="2822"/>
                    <a:pt x="1215" y="2822"/>
                    <a:pt x="1203" y="2798"/>
                  </a:cubicBezTo>
                  <a:cubicBezTo>
                    <a:pt x="1180" y="2762"/>
                    <a:pt x="1180" y="2703"/>
                    <a:pt x="1203" y="2679"/>
                  </a:cubicBezTo>
                  <a:cubicBezTo>
                    <a:pt x="1215" y="2655"/>
                    <a:pt x="1251" y="2643"/>
                    <a:pt x="1263" y="2643"/>
                  </a:cubicBezTo>
                  <a:close/>
                  <a:moveTo>
                    <a:pt x="1549" y="0"/>
                  </a:moveTo>
                  <a:cubicBezTo>
                    <a:pt x="1358" y="24"/>
                    <a:pt x="1203" y="119"/>
                    <a:pt x="1084" y="214"/>
                  </a:cubicBezTo>
                  <a:cubicBezTo>
                    <a:pt x="942" y="369"/>
                    <a:pt x="882" y="536"/>
                    <a:pt x="846" y="655"/>
                  </a:cubicBezTo>
                  <a:cubicBezTo>
                    <a:pt x="822" y="750"/>
                    <a:pt x="787" y="810"/>
                    <a:pt x="739" y="857"/>
                  </a:cubicBezTo>
                  <a:lnTo>
                    <a:pt x="620" y="857"/>
                  </a:lnTo>
                  <a:cubicBezTo>
                    <a:pt x="578" y="854"/>
                    <a:pt x="530" y="848"/>
                    <a:pt x="478" y="848"/>
                  </a:cubicBezTo>
                  <a:cubicBezTo>
                    <a:pt x="368" y="848"/>
                    <a:pt x="241" y="871"/>
                    <a:pt x="120" y="976"/>
                  </a:cubicBezTo>
                  <a:cubicBezTo>
                    <a:pt x="49" y="1036"/>
                    <a:pt x="1" y="1107"/>
                    <a:pt x="1" y="1203"/>
                  </a:cubicBezTo>
                  <a:cubicBezTo>
                    <a:pt x="1" y="1286"/>
                    <a:pt x="25" y="1381"/>
                    <a:pt x="84" y="1441"/>
                  </a:cubicBezTo>
                  <a:lnTo>
                    <a:pt x="882" y="2227"/>
                  </a:lnTo>
                  <a:cubicBezTo>
                    <a:pt x="858" y="2238"/>
                    <a:pt x="834" y="2262"/>
                    <a:pt x="822" y="2286"/>
                  </a:cubicBezTo>
                  <a:cubicBezTo>
                    <a:pt x="561" y="2536"/>
                    <a:pt x="561" y="2941"/>
                    <a:pt x="822" y="3179"/>
                  </a:cubicBezTo>
                  <a:cubicBezTo>
                    <a:pt x="942" y="3298"/>
                    <a:pt x="1096" y="3358"/>
                    <a:pt x="1263" y="3358"/>
                  </a:cubicBezTo>
                  <a:cubicBezTo>
                    <a:pt x="1430" y="3358"/>
                    <a:pt x="1596" y="3298"/>
                    <a:pt x="1715" y="3179"/>
                  </a:cubicBezTo>
                  <a:cubicBezTo>
                    <a:pt x="1834" y="3060"/>
                    <a:pt x="1894" y="2893"/>
                    <a:pt x="1894" y="2727"/>
                  </a:cubicBezTo>
                  <a:cubicBezTo>
                    <a:pt x="1906" y="2572"/>
                    <a:pt x="1846" y="2417"/>
                    <a:pt x="1715" y="2298"/>
                  </a:cubicBezTo>
                  <a:lnTo>
                    <a:pt x="834" y="1429"/>
                  </a:lnTo>
                  <a:cubicBezTo>
                    <a:pt x="918" y="1405"/>
                    <a:pt x="1025" y="1369"/>
                    <a:pt x="1132" y="1262"/>
                  </a:cubicBezTo>
                  <a:cubicBezTo>
                    <a:pt x="1275" y="1107"/>
                    <a:pt x="1334" y="953"/>
                    <a:pt x="1370" y="834"/>
                  </a:cubicBezTo>
                  <a:cubicBezTo>
                    <a:pt x="1394" y="726"/>
                    <a:pt x="1430" y="667"/>
                    <a:pt x="1477" y="619"/>
                  </a:cubicBezTo>
                  <a:cubicBezTo>
                    <a:pt x="1513" y="572"/>
                    <a:pt x="1561" y="560"/>
                    <a:pt x="1656" y="548"/>
                  </a:cubicBezTo>
                  <a:lnTo>
                    <a:pt x="15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9"/>
            <p:cNvSpPr/>
            <p:nvPr/>
          </p:nvSpPr>
          <p:spPr>
            <a:xfrm>
              <a:off x="1665675" y="2642425"/>
              <a:ext cx="14300" cy="13700"/>
            </a:xfrm>
            <a:custGeom>
              <a:avLst/>
              <a:gdLst/>
              <a:ahLst/>
              <a:cxnLst/>
              <a:rect l="l" t="t" r="r" b="b"/>
              <a:pathLst>
                <a:path w="572" h="548" extrusionOk="0">
                  <a:moveTo>
                    <a:pt x="0" y="0"/>
                  </a:moveTo>
                  <a:lnTo>
                    <a:pt x="0" y="548"/>
                  </a:lnTo>
                  <a:lnTo>
                    <a:pt x="572" y="548"/>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9"/>
            <p:cNvSpPr/>
            <p:nvPr/>
          </p:nvSpPr>
          <p:spPr>
            <a:xfrm>
              <a:off x="1743950" y="2704325"/>
              <a:ext cx="14025" cy="13725"/>
            </a:xfrm>
            <a:custGeom>
              <a:avLst/>
              <a:gdLst/>
              <a:ahLst/>
              <a:cxnLst/>
              <a:rect l="l" t="t" r="r" b="b"/>
              <a:pathLst>
                <a:path w="561" h="549" extrusionOk="0">
                  <a:moveTo>
                    <a:pt x="1" y="1"/>
                  </a:moveTo>
                  <a:lnTo>
                    <a:pt x="1"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9"/>
            <p:cNvSpPr/>
            <p:nvPr/>
          </p:nvSpPr>
          <p:spPr>
            <a:xfrm>
              <a:off x="1696625" y="2929350"/>
              <a:ext cx="14025" cy="14025"/>
            </a:xfrm>
            <a:custGeom>
              <a:avLst/>
              <a:gdLst/>
              <a:ahLst/>
              <a:cxnLst/>
              <a:rect l="l" t="t" r="r" b="b"/>
              <a:pathLst>
                <a:path w="561" h="561" extrusionOk="0">
                  <a:moveTo>
                    <a:pt x="1" y="1"/>
                  </a:moveTo>
                  <a:lnTo>
                    <a:pt x="1" y="560"/>
                  </a:lnTo>
                  <a:lnTo>
                    <a:pt x="560" y="560"/>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9"/>
            <p:cNvSpPr/>
            <p:nvPr/>
          </p:nvSpPr>
          <p:spPr>
            <a:xfrm>
              <a:off x="2007675" y="2662350"/>
              <a:ext cx="14325" cy="13725"/>
            </a:xfrm>
            <a:custGeom>
              <a:avLst/>
              <a:gdLst/>
              <a:ahLst/>
              <a:cxnLst/>
              <a:rect l="l" t="t" r="r" b="b"/>
              <a:pathLst>
                <a:path w="573" h="549" extrusionOk="0">
                  <a:moveTo>
                    <a:pt x="1" y="1"/>
                  </a:moveTo>
                  <a:lnTo>
                    <a:pt x="1" y="549"/>
                  </a:lnTo>
                  <a:lnTo>
                    <a:pt x="572" y="549"/>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9"/>
            <p:cNvSpPr/>
            <p:nvPr/>
          </p:nvSpPr>
          <p:spPr>
            <a:xfrm>
              <a:off x="2103225" y="2783200"/>
              <a:ext cx="14325" cy="14025"/>
            </a:xfrm>
            <a:custGeom>
              <a:avLst/>
              <a:gdLst/>
              <a:ahLst/>
              <a:cxnLst/>
              <a:rect l="l" t="t" r="r" b="b"/>
              <a:pathLst>
                <a:path w="573" h="561" extrusionOk="0">
                  <a:moveTo>
                    <a:pt x="1" y="1"/>
                  </a:moveTo>
                  <a:lnTo>
                    <a:pt x="1" y="560"/>
                  </a:lnTo>
                  <a:lnTo>
                    <a:pt x="572" y="560"/>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9"/>
            <p:cNvSpPr/>
            <p:nvPr/>
          </p:nvSpPr>
          <p:spPr>
            <a:xfrm>
              <a:off x="2014825" y="3018650"/>
              <a:ext cx="14000" cy="14025"/>
            </a:xfrm>
            <a:custGeom>
              <a:avLst/>
              <a:gdLst/>
              <a:ahLst/>
              <a:cxnLst/>
              <a:rect l="l" t="t" r="r" b="b"/>
              <a:pathLst>
                <a:path w="560" h="561" extrusionOk="0">
                  <a:moveTo>
                    <a:pt x="0" y="1"/>
                  </a:moveTo>
                  <a:lnTo>
                    <a:pt x="0" y="560"/>
                  </a:lnTo>
                  <a:lnTo>
                    <a:pt x="560" y="560"/>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79"/>
            <p:cNvSpPr/>
            <p:nvPr/>
          </p:nvSpPr>
          <p:spPr>
            <a:xfrm>
              <a:off x="1780875" y="3035625"/>
              <a:ext cx="14000" cy="13725"/>
            </a:xfrm>
            <a:custGeom>
              <a:avLst/>
              <a:gdLst/>
              <a:ahLst/>
              <a:cxnLst/>
              <a:rect l="l" t="t" r="r" b="b"/>
              <a:pathLst>
                <a:path w="560" h="549" extrusionOk="0">
                  <a:moveTo>
                    <a:pt x="0" y="0"/>
                  </a:moveTo>
                  <a:lnTo>
                    <a:pt x="0"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3" name="Google Shape;12043;p79"/>
          <p:cNvGrpSpPr/>
          <p:nvPr/>
        </p:nvGrpSpPr>
        <p:grpSpPr>
          <a:xfrm>
            <a:off x="1685925" y="1954690"/>
            <a:ext cx="511470" cy="517766"/>
            <a:chOff x="1675800" y="1858700"/>
            <a:chExt cx="461075" cy="466750"/>
          </a:xfrm>
        </p:grpSpPr>
        <p:sp>
          <p:nvSpPr>
            <p:cNvPr id="12044" name="Google Shape;12044;p79"/>
            <p:cNvSpPr/>
            <p:nvPr/>
          </p:nvSpPr>
          <p:spPr>
            <a:xfrm>
              <a:off x="1690675" y="1858700"/>
              <a:ext cx="406025" cy="466750"/>
            </a:xfrm>
            <a:custGeom>
              <a:avLst/>
              <a:gdLst/>
              <a:ahLst/>
              <a:cxnLst/>
              <a:rect l="l" t="t" r="r" b="b"/>
              <a:pathLst>
                <a:path w="16241" h="18670" extrusionOk="0">
                  <a:moveTo>
                    <a:pt x="8633" y="584"/>
                  </a:moveTo>
                  <a:cubicBezTo>
                    <a:pt x="12514" y="584"/>
                    <a:pt x="15681" y="3751"/>
                    <a:pt x="15681" y="7632"/>
                  </a:cubicBezTo>
                  <a:cubicBezTo>
                    <a:pt x="15681" y="11525"/>
                    <a:pt x="12514" y="14692"/>
                    <a:pt x="8633" y="14692"/>
                  </a:cubicBezTo>
                  <a:cubicBezTo>
                    <a:pt x="4751" y="14692"/>
                    <a:pt x="1584" y="11525"/>
                    <a:pt x="1584" y="7632"/>
                  </a:cubicBezTo>
                  <a:cubicBezTo>
                    <a:pt x="1584" y="3751"/>
                    <a:pt x="4751" y="584"/>
                    <a:pt x="8633" y="584"/>
                  </a:cubicBezTo>
                  <a:close/>
                  <a:moveTo>
                    <a:pt x="2215" y="15240"/>
                  </a:moveTo>
                  <a:lnTo>
                    <a:pt x="2215" y="16383"/>
                  </a:lnTo>
                  <a:lnTo>
                    <a:pt x="1584" y="16383"/>
                  </a:lnTo>
                  <a:lnTo>
                    <a:pt x="1584" y="15240"/>
                  </a:lnTo>
                  <a:close/>
                  <a:moveTo>
                    <a:pt x="3334" y="15240"/>
                  </a:moveTo>
                  <a:lnTo>
                    <a:pt x="3334" y="16383"/>
                  </a:lnTo>
                  <a:lnTo>
                    <a:pt x="2787" y="16383"/>
                  </a:lnTo>
                  <a:lnTo>
                    <a:pt x="2787" y="15240"/>
                  </a:lnTo>
                  <a:close/>
                  <a:moveTo>
                    <a:pt x="4453" y="15240"/>
                  </a:moveTo>
                  <a:lnTo>
                    <a:pt x="4453" y="16383"/>
                  </a:lnTo>
                  <a:lnTo>
                    <a:pt x="3906" y="16383"/>
                  </a:lnTo>
                  <a:lnTo>
                    <a:pt x="3906" y="15240"/>
                  </a:lnTo>
                  <a:close/>
                  <a:moveTo>
                    <a:pt x="5573" y="15240"/>
                  </a:moveTo>
                  <a:lnTo>
                    <a:pt x="5573" y="16383"/>
                  </a:lnTo>
                  <a:lnTo>
                    <a:pt x="5013" y="16383"/>
                  </a:lnTo>
                  <a:lnTo>
                    <a:pt x="5013" y="15240"/>
                  </a:lnTo>
                  <a:close/>
                  <a:moveTo>
                    <a:pt x="6680" y="15240"/>
                  </a:moveTo>
                  <a:lnTo>
                    <a:pt x="6680" y="16383"/>
                  </a:lnTo>
                  <a:lnTo>
                    <a:pt x="6132" y="16383"/>
                  </a:lnTo>
                  <a:lnTo>
                    <a:pt x="6132" y="15240"/>
                  </a:lnTo>
                  <a:close/>
                  <a:moveTo>
                    <a:pt x="7799" y="15240"/>
                  </a:moveTo>
                  <a:lnTo>
                    <a:pt x="7799" y="16383"/>
                  </a:lnTo>
                  <a:lnTo>
                    <a:pt x="7251" y="16383"/>
                  </a:lnTo>
                  <a:lnTo>
                    <a:pt x="7251" y="15240"/>
                  </a:lnTo>
                  <a:close/>
                  <a:moveTo>
                    <a:pt x="8906" y="15240"/>
                  </a:moveTo>
                  <a:lnTo>
                    <a:pt x="8906" y="16383"/>
                  </a:lnTo>
                  <a:lnTo>
                    <a:pt x="8347" y="16383"/>
                  </a:lnTo>
                  <a:lnTo>
                    <a:pt x="8347" y="15240"/>
                  </a:lnTo>
                  <a:close/>
                  <a:moveTo>
                    <a:pt x="10014" y="15240"/>
                  </a:moveTo>
                  <a:lnTo>
                    <a:pt x="10014" y="16383"/>
                  </a:lnTo>
                  <a:lnTo>
                    <a:pt x="9466" y="16383"/>
                  </a:lnTo>
                  <a:lnTo>
                    <a:pt x="9466" y="15240"/>
                  </a:lnTo>
                  <a:close/>
                  <a:moveTo>
                    <a:pt x="11133" y="15240"/>
                  </a:moveTo>
                  <a:lnTo>
                    <a:pt x="11133" y="16383"/>
                  </a:lnTo>
                  <a:lnTo>
                    <a:pt x="10585" y="16383"/>
                  </a:lnTo>
                  <a:lnTo>
                    <a:pt x="10585" y="15240"/>
                  </a:lnTo>
                  <a:close/>
                  <a:moveTo>
                    <a:pt x="12252" y="15240"/>
                  </a:moveTo>
                  <a:lnTo>
                    <a:pt x="12252" y="16383"/>
                  </a:lnTo>
                  <a:lnTo>
                    <a:pt x="11704" y="16383"/>
                  </a:lnTo>
                  <a:lnTo>
                    <a:pt x="11704" y="15240"/>
                  </a:lnTo>
                  <a:close/>
                  <a:moveTo>
                    <a:pt x="13371" y="15240"/>
                  </a:moveTo>
                  <a:lnTo>
                    <a:pt x="13371" y="16383"/>
                  </a:lnTo>
                  <a:lnTo>
                    <a:pt x="12812" y="16383"/>
                  </a:lnTo>
                  <a:lnTo>
                    <a:pt x="12812" y="15240"/>
                  </a:lnTo>
                  <a:close/>
                  <a:moveTo>
                    <a:pt x="14479" y="15240"/>
                  </a:moveTo>
                  <a:lnTo>
                    <a:pt x="14479" y="16383"/>
                  </a:lnTo>
                  <a:lnTo>
                    <a:pt x="13931" y="16383"/>
                  </a:lnTo>
                  <a:lnTo>
                    <a:pt x="13931" y="15240"/>
                  </a:lnTo>
                  <a:close/>
                  <a:moveTo>
                    <a:pt x="15693" y="15240"/>
                  </a:moveTo>
                  <a:lnTo>
                    <a:pt x="15693" y="16383"/>
                  </a:lnTo>
                  <a:lnTo>
                    <a:pt x="15050" y="16383"/>
                  </a:lnTo>
                  <a:lnTo>
                    <a:pt x="15050" y="15240"/>
                  </a:lnTo>
                  <a:close/>
                  <a:moveTo>
                    <a:pt x="1227" y="16955"/>
                  </a:moveTo>
                  <a:lnTo>
                    <a:pt x="1227" y="18098"/>
                  </a:lnTo>
                  <a:lnTo>
                    <a:pt x="584" y="18098"/>
                  </a:lnTo>
                  <a:lnTo>
                    <a:pt x="584" y="16955"/>
                  </a:lnTo>
                  <a:close/>
                  <a:moveTo>
                    <a:pt x="2334" y="16955"/>
                  </a:moveTo>
                  <a:lnTo>
                    <a:pt x="2334" y="18098"/>
                  </a:lnTo>
                  <a:lnTo>
                    <a:pt x="1786" y="18098"/>
                  </a:lnTo>
                  <a:lnTo>
                    <a:pt x="1786" y="16955"/>
                  </a:lnTo>
                  <a:close/>
                  <a:moveTo>
                    <a:pt x="3453" y="16955"/>
                  </a:moveTo>
                  <a:lnTo>
                    <a:pt x="3453" y="18098"/>
                  </a:lnTo>
                  <a:lnTo>
                    <a:pt x="2906" y="18098"/>
                  </a:lnTo>
                  <a:lnTo>
                    <a:pt x="2906" y="16955"/>
                  </a:lnTo>
                  <a:close/>
                  <a:moveTo>
                    <a:pt x="4573" y="16955"/>
                  </a:moveTo>
                  <a:lnTo>
                    <a:pt x="4573" y="18098"/>
                  </a:lnTo>
                  <a:lnTo>
                    <a:pt x="4025" y="18098"/>
                  </a:lnTo>
                  <a:lnTo>
                    <a:pt x="4025" y="16955"/>
                  </a:lnTo>
                  <a:close/>
                  <a:moveTo>
                    <a:pt x="5692" y="16955"/>
                  </a:moveTo>
                  <a:lnTo>
                    <a:pt x="5692" y="18098"/>
                  </a:lnTo>
                  <a:lnTo>
                    <a:pt x="5132" y="18098"/>
                  </a:lnTo>
                  <a:lnTo>
                    <a:pt x="5132" y="16955"/>
                  </a:lnTo>
                  <a:close/>
                  <a:moveTo>
                    <a:pt x="6799" y="16955"/>
                  </a:moveTo>
                  <a:lnTo>
                    <a:pt x="6799" y="18098"/>
                  </a:lnTo>
                  <a:lnTo>
                    <a:pt x="6251" y="18098"/>
                  </a:lnTo>
                  <a:lnTo>
                    <a:pt x="6251" y="16955"/>
                  </a:lnTo>
                  <a:close/>
                  <a:moveTo>
                    <a:pt x="7906" y="16955"/>
                  </a:moveTo>
                  <a:lnTo>
                    <a:pt x="7906" y="18098"/>
                  </a:lnTo>
                  <a:lnTo>
                    <a:pt x="7359" y="18098"/>
                  </a:lnTo>
                  <a:lnTo>
                    <a:pt x="7359" y="16955"/>
                  </a:lnTo>
                  <a:close/>
                  <a:moveTo>
                    <a:pt x="9025" y="16955"/>
                  </a:moveTo>
                  <a:lnTo>
                    <a:pt x="9025" y="18098"/>
                  </a:lnTo>
                  <a:lnTo>
                    <a:pt x="8466" y="18098"/>
                  </a:lnTo>
                  <a:lnTo>
                    <a:pt x="8466" y="16955"/>
                  </a:lnTo>
                  <a:close/>
                  <a:moveTo>
                    <a:pt x="10133" y="16955"/>
                  </a:moveTo>
                  <a:lnTo>
                    <a:pt x="10133" y="18098"/>
                  </a:lnTo>
                  <a:lnTo>
                    <a:pt x="9585" y="18098"/>
                  </a:lnTo>
                  <a:lnTo>
                    <a:pt x="9585" y="16955"/>
                  </a:lnTo>
                  <a:close/>
                  <a:moveTo>
                    <a:pt x="11252" y="16955"/>
                  </a:moveTo>
                  <a:lnTo>
                    <a:pt x="11252" y="18098"/>
                  </a:lnTo>
                  <a:lnTo>
                    <a:pt x="10704" y="18098"/>
                  </a:lnTo>
                  <a:lnTo>
                    <a:pt x="10704" y="16955"/>
                  </a:lnTo>
                  <a:close/>
                  <a:moveTo>
                    <a:pt x="12371" y="16955"/>
                  </a:moveTo>
                  <a:lnTo>
                    <a:pt x="12371" y="18098"/>
                  </a:lnTo>
                  <a:lnTo>
                    <a:pt x="11823" y="18098"/>
                  </a:lnTo>
                  <a:lnTo>
                    <a:pt x="11823" y="16955"/>
                  </a:lnTo>
                  <a:close/>
                  <a:moveTo>
                    <a:pt x="13490" y="16955"/>
                  </a:moveTo>
                  <a:lnTo>
                    <a:pt x="13490" y="18098"/>
                  </a:lnTo>
                  <a:lnTo>
                    <a:pt x="12931" y="18098"/>
                  </a:lnTo>
                  <a:lnTo>
                    <a:pt x="12931" y="16955"/>
                  </a:lnTo>
                  <a:close/>
                  <a:moveTo>
                    <a:pt x="14693" y="16955"/>
                  </a:moveTo>
                  <a:lnTo>
                    <a:pt x="14693" y="18098"/>
                  </a:lnTo>
                  <a:lnTo>
                    <a:pt x="14050" y="18098"/>
                  </a:lnTo>
                  <a:lnTo>
                    <a:pt x="14050" y="16955"/>
                  </a:lnTo>
                  <a:close/>
                  <a:moveTo>
                    <a:pt x="8621" y="0"/>
                  </a:moveTo>
                  <a:cubicBezTo>
                    <a:pt x="4418" y="0"/>
                    <a:pt x="1001" y="3429"/>
                    <a:pt x="1001" y="7620"/>
                  </a:cubicBezTo>
                  <a:cubicBezTo>
                    <a:pt x="1001" y="10811"/>
                    <a:pt x="2965" y="13526"/>
                    <a:pt x="5727" y="14681"/>
                  </a:cubicBezTo>
                  <a:lnTo>
                    <a:pt x="1001" y="14681"/>
                  </a:lnTo>
                  <a:lnTo>
                    <a:pt x="1001" y="16383"/>
                  </a:lnTo>
                  <a:lnTo>
                    <a:pt x="1" y="16383"/>
                  </a:lnTo>
                  <a:lnTo>
                    <a:pt x="1" y="18669"/>
                  </a:lnTo>
                  <a:lnTo>
                    <a:pt x="15229" y="18669"/>
                  </a:lnTo>
                  <a:lnTo>
                    <a:pt x="15229" y="16955"/>
                  </a:lnTo>
                  <a:lnTo>
                    <a:pt x="16229" y="16955"/>
                  </a:lnTo>
                  <a:lnTo>
                    <a:pt x="16229" y="14681"/>
                  </a:lnTo>
                  <a:lnTo>
                    <a:pt x="11502" y="14681"/>
                  </a:lnTo>
                  <a:cubicBezTo>
                    <a:pt x="14288" y="13549"/>
                    <a:pt x="16241" y="10811"/>
                    <a:pt x="16241" y="7620"/>
                  </a:cubicBezTo>
                  <a:cubicBezTo>
                    <a:pt x="16241" y="3429"/>
                    <a:pt x="12812" y="0"/>
                    <a:pt x="86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9"/>
            <p:cNvSpPr/>
            <p:nvPr/>
          </p:nvSpPr>
          <p:spPr>
            <a:xfrm>
              <a:off x="1824925" y="1934900"/>
              <a:ext cx="163125" cy="230100"/>
            </a:xfrm>
            <a:custGeom>
              <a:avLst/>
              <a:gdLst/>
              <a:ahLst/>
              <a:cxnLst/>
              <a:rect l="l" t="t" r="r" b="b"/>
              <a:pathLst>
                <a:path w="6525" h="9204" extrusionOk="0">
                  <a:moveTo>
                    <a:pt x="441" y="0"/>
                  </a:moveTo>
                  <a:lnTo>
                    <a:pt x="0" y="381"/>
                  </a:lnTo>
                  <a:lnTo>
                    <a:pt x="2977" y="3846"/>
                  </a:lnTo>
                  <a:lnTo>
                    <a:pt x="2977" y="4620"/>
                  </a:lnTo>
                  <a:lnTo>
                    <a:pt x="500" y="4620"/>
                  </a:lnTo>
                  <a:lnTo>
                    <a:pt x="500" y="5179"/>
                  </a:lnTo>
                  <a:lnTo>
                    <a:pt x="2977" y="5179"/>
                  </a:lnTo>
                  <a:lnTo>
                    <a:pt x="2977" y="6715"/>
                  </a:lnTo>
                  <a:lnTo>
                    <a:pt x="500" y="6715"/>
                  </a:lnTo>
                  <a:lnTo>
                    <a:pt x="500" y="7287"/>
                  </a:lnTo>
                  <a:lnTo>
                    <a:pt x="2977" y="7287"/>
                  </a:lnTo>
                  <a:lnTo>
                    <a:pt x="2977" y="9204"/>
                  </a:lnTo>
                  <a:lnTo>
                    <a:pt x="3548" y="9204"/>
                  </a:lnTo>
                  <a:lnTo>
                    <a:pt x="3548" y="7287"/>
                  </a:lnTo>
                  <a:lnTo>
                    <a:pt x="6013" y="7287"/>
                  </a:lnTo>
                  <a:lnTo>
                    <a:pt x="6013" y="6715"/>
                  </a:lnTo>
                  <a:lnTo>
                    <a:pt x="3548" y="6715"/>
                  </a:lnTo>
                  <a:lnTo>
                    <a:pt x="3548" y="5179"/>
                  </a:lnTo>
                  <a:lnTo>
                    <a:pt x="6013" y="5179"/>
                  </a:lnTo>
                  <a:lnTo>
                    <a:pt x="6013" y="4620"/>
                  </a:lnTo>
                  <a:lnTo>
                    <a:pt x="3548" y="4620"/>
                  </a:lnTo>
                  <a:lnTo>
                    <a:pt x="3548" y="3846"/>
                  </a:lnTo>
                  <a:lnTo>
                    <a:pt x="6525" y="381"/>
                  </a:lnTo>
                  <a:lnTo>
                    <a:pt x="6096" y="0"/>
                  </a:lnTo>
                  <a:lnTo>
                    <a:pt x="3263" y="3298"/>
                  </a:lnTo>
                  <a:lnTo>
                    <a:pt x="44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9"/>
            <p:cNvSpPr/>
            <p:nvPr/>
          </p:nvSpPr>
          <p:spPr>
            <a:xfrm>
              <a:off x="1740075" y="1883400"/>
              <a:ext cx="332825" cy="332500"/>
            </a:xfrm>
            <a:custGeom>
              <a:avLst/>
              <a:gdLst/>
              <a:ahLst/>
              <a:cxnLst/>
              <a:rect l="l" t="t" r="r" b="b"/>
              <a:pathLst>
                <a:path w="13313" h="13300" extrusionOk="0">
                  <a:moveTo>
                    <a:pt x="6657" y="548"/>
                  </a:moveTo>
                  <a:cubicBezTo>
                    <a:pt x="10014" y="548"/>
                    <a:pt x="12741" y="3275"/>
                    <a:pt x="12741" y="6632"/>
                  </a:cubicBezTo>
                  <a:cubicBezTo>
                    <a:pt x="12741" y="10002"/>
                    <a:pt x="10002" y="12716"/>
                    <a:pt x="6657" y="12716"/>
                  </a:cubicBezTo>
                  <a:cubicBezTo>
                    <a:pt x="3311" y="12716"/>
                    <a:pt x="572" y="10002"/>
                    <a:pt x="572" y="6632"/>
                  </a:cubicBezTo>
                  <a:cubicBezTo>
                    <a:pt x="572" y="3275"/>
                    <a:pt x="3299" y="548"/>
                    <a:pt x="6657" y="548"/>
                  </a:cubicBezTo>
                  <a:close/>
                  <a:moveTo>
                    <a:pt x="6657" y="0"/>
                  </a:moveTo>
                  <a:cubicBezTo>
                    <a:pt x="2989" y="0"/>
                    <a:pt x="1" y="2977"/>
                    <a:pt x="1" y="6644"/>
                  </a:cubicBezTo>
                  <a:cubicBezTo>
                    <a:pt x="1" y="10323"/>
                    <a:pt x="2978" y="13300"/>
                    <a:pt x="6657" y="13300"/>
                  </a:cubicBezTo>
                  <a:cubicBezTo>
                    <a:pt x="10336" y="13300"/>
                    <a:pt x="13312" y="10323"/>
                    <a:pt x="13312" y="6644"/>
                  </a:cubicBezTo>
                  <a:cubicBezTo>
                    <a:pt x="13312" y="2977"/>
                    <a:pt x="10324" y="0"/>
                    <a:pt x="6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9"/>
            <p:cNvSpPr/>
            <p:nvPr/>
          </p:nvSpPr>
          <p:spPr>
            <a:xfrm>
              <a:off x="1778775" y="2032825"/>
              <a:ext cx="32775" cy="32750"/>
            </a:xfrm>
            <a:custGeom>
              <a:avLst/>
              <a:gdLst/>
              <a:ahLst/>
              <a:cxnLst/>
              <a:rect l="l" t="t" r="r" b="b"/>
              <a:pathLst>
                <a:path w="1311" h="1310" extrusionOk="0">
                  <a:moveTo>
                    <a:pt x="656" y="548"/>
                  </a:moveTo>
                  <a:cubicBezTo>
                    <a:pt x="715" y="548"/>
                    <a:pt x="763" y="596"/>
                    <a:pt x="763" y="655"/>
                  </a:cubicBezTo>
                  <a:cubicBezTo>
                    <a:pt x="763" y="715"/>
                    <a:pt x="715" y="762"/>
                    <a:pt x="656" y="762"/>
                  </a:cubicBezTo>
                  <a:cubicBezTo>
                    <a:pt x="596" y="762"/>
                    <a:pt x="560" y="715"/>
                    <a:pt x="560" y="655"/>
                  </a:cubicBezTo>
                  <a:cubicBezTo>
                    <a:pt x="560" y="596"/>
                    <a:pt x="596" y="548"/>
                    <a:pt x="656" y="548"/>
                  </a:cubicBezTo>
                  <a:close/>
                  <a:moveTo>
                    <a:pt x="656" y="0"/>
                  </a:moveTo>
                  <a:cubicBezTo>
                    <a:pt x="287" y="0"/>
                    <a:pt x="1" y="298"/>
                    <a:pt x="1" y="655"/>
                  </a:cubicBezTo>
                  <a:cubicBezTo>
                    <a:pt x="1" y="1012"/>
                    <a:pt x="298" y="1310"/>
                    <a:pt x="656" y="1310"/>
                  </a:cubicBezTo>
                  <a:cubicBezTo>
                    <a:pt x="1013" y="1310"/>
                    <a:pt x="1310" y="1012"/>
                    <a:pt x="1310" y="655"/>
                  </a:cubicBezTo>
                  <a:cubicBezTo>
                    <a:pt x="1310" y="298"/>
                    <a:pt x="1013" y="0"/>
                    <a:pt x="6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9"/>
            <p:cNvSpPr/>
            <p:nvPr/>
          </p:nvSpPr>
          <p:spPr>
            <a:xfrm>
              <a:off x="2001425" y="2032825"/>
              <a:ext cx="32775" cy="32750"/>
            </a:xfrm>
            <a:custGeom>
              <a:avLst/>
              <a:gdLst/>
              <a:ahLst/>
              <a:cxnLst/>
              <a:rect l="l" t="t" r="r" b="b"/>
              <a:pathLst>
                <a:path w="1311" h="1310" extrusionOk="0">
                  <a:moveTo>
                    <a:pt x="655" y="548"/>
                  </a:moveTo>
                  <a:cubicBezTo>
                    <a:pt x="715" y="548"/>
                    <a:pt x="763" y="596"/>
                    <a:pt x="763" y="655"/>
                  </a:cubicBezTo>
                  <a:cubicBezTo>
                    <a:pt x="763" y="715"/>
                    <a:pt x="703" y="762"/>
                    <a:pt x="655" y="762"/>
                  </a:cubicBezTo>
                  <a:cubicBezTo>
                    <a:pt x="596" y="762"/>
                    <a:pt x="548" y="715"/>
                    <a:pt x="548" y="655"/>
                  </a:cubicBezTo>
                  <a:cubicBezTo>
                    <a:pt x="548" y="596"/>
                    <a:pt x="596" y="548"/>
                    <a:pt x="655" y="548"/>
                  </a:cubicBezTo>
                  <a:close/>
                  <a:moveTo>
                    <a:pt x="655" y="0"/>
                  </a:moveTo>
                  <a:cubicBezTo>
                    <a:pt x="286"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9"/>
            <p:cNvSpPr/>
            <p:nvPr/>
          </p:nvSpPr>
          <p:spPr>
            <a:xfrm>
              <a:off x="1698425" y="1913175"/>
              <a:ext cx="39900" cy="39300"/>
            </a:xfrm>
            <a:custGeom>
              <a:avLst/>
              <a:gdLst/>
              <a:ahLst/>
              <a:cxnLst/>
              <a:rect l="l" t="t" r="r" b="b"/>
              <a:pathLst>
                <a:path w="1596" h="1572" extrusionOk="0">
                  <a:moveTo>
                    <a:pt x="524" y="0"/>
                  </a:moveTo>
                  <a:lnTo>
                    <a:pt x="524" y="500"/>
                  </a:lnTo>
                  <a:lnTo>
                    <a:pt x="0" y="500"/>
                  </a:lnTo>
                  <a:lnTo>
                    <a:pt x="0" y="1072"/>
                  </a:lnTo>
                  <a:lnTo>
                    <a:pt x="524" y="1072"/>
                  </a:lnTo>
                  <a:lnTo>
                    <a:pt x="524" y="1572"/>
                  </a:lnTo>
                  <a:lnTo>
                    <a:pt x="1095" y="1572"/>
                  </a:lnTo>
                  <a:lnTo>
                    <a:pt x="1095" y="1072"/>
                  </a:lnTo>
                  <a:lnTo>
                    <a:pt x="1596" y="1072"/>
                  </a:lnTo>
                  <a:lnTo>
                    <a:pt x="1596" y="500"/>
                  </a:lnTo>
                  <a:lnTo>
                    <a:pt x="1095" y="500"/>
                  </a:lnTo>
                  <a:lnTo>
                    <a:pt x="10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9"/>
            <p:cNvSpPr/>
            <p:nvPr/>
          </p:nvSpPr>
          <p:spPr>
            <a:xfrm>
              <a:off x="2089825" y="2123000"/>
              <a:ext cx="32475" cy="32175"/>
            </a:xfrm>
            <a:custGeom>
              <a:avLst/>
              <a:gdLst/>
              <a:ahLst/>
              <a:cxnLst/>
              <a:rect l="l" t="t" r="r" b="b"/>
              <a:pathLst>
                <a:path w="1299" h="1287" extrusionOk="0">
                  <a:moveTo>
                    <a:pt x="358" y="1"/>
                  </a:moveTo>
                  <a:lnTo>
                    <a:pt x="358" y="370"/>
                  </a:lnTo>
                  <a:lnTo>
                    <a:pt x="1" y="370"/>
                  </a:lnTo>
                  <a:lnTo>
                    <a:pt x="1" y="930"/>
                  </a:lnTo>
                  <a:lnTo>
                    <a:pt x="358" y="930"/>
                  </a:lnTo>
                  <a:lnTo>
                    <a:pt x="358" y="1287"/>
                  </a:lnTo>
                  <a:lnTo>
                    <a:pt x="929" y="1287"/>
                  </a:lnTo>
                  <a:lnTo>
                    <a:pt x="929" y="930"/>
                  </a:lnTo>
                  <a:lnTo>
                    <a:pt x="1299" y="930"/>
                  </a:lnTo>
                  <a:lnTo>
                    <a:pt x="1299" y="370"/>
                  </a:lnTo>
                  <a:lnTo>
                    <a:pt x="929" y="370"/>
                  </a:lnTo>
                  <a:lnTo>
                    <a:pt x="9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9"/>
            <p:cNvSpPr/>
            <p:nvPr/>
          </p:nvSpPr>
          <p:spPr>
            <a:xfrm>
              <a:off x="2057675" y="1883400"/>
              <a:ext cx="14025" cy="14000"/>
            </a:xfrm>
            <a:custGeom>
              <a:avLst/>
              <a:gdLst/>
              <a:ahLst/>
              <a:cxnLst/>
              <a:rect l="l" t="t" r="r" b="b"/>
              <a:pathLst>
                <a:path w="561" h="560" extrusionOk="0">
                  <a:moveTo>
                    <a:pt x="1" y="0"/>
                  </a:moveTo>
                  <a:lnTo>
                    <a:pt x="1" y="560"/>
                  </a:lnTo>
                  <a:lnTo>
                    <a:pt x="561" y="560"/>
                  </a:lnTo>
                  <a:lnTo>
                    <a:pt x="5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9"/>
            <p:cNvSpPr/>
            <p:nvPr/>
          </p:nvSpPr>
          <p:spPr>
            <a:xfrm>
              <a:off x="2122575" y="1991450"/>
              <a:ext cx="14300" cy="14300"/>
            </a:xfrm>
            <a:custGeom>
              <a:avLst/>
              <a:gdLst/>
              <a:ahLst/>
              <a:cxnLst/>
              <a:rect l="l" t="t" r="r" b="b"/>
              <a:pathLst>
                <a:path w="572" h="572" extrusionOk="0">
                  <a:moveTo>
                    <a:pt x="0" y="0"/>
                  </a:moveTo>
                  <a:lnTo>
                    <a:pt x="0"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9"/>
            <p:cNvSpPr/>
            <p:nvPr/>
          </p:nvSpPr>
          <p:spPr>
            <a:xfrm>
              <a:off x="1675800" y="2115875"/>
              <a:ext cx="14000" cy="14000"/>
            </a:xfrm>
            <a:custGeom>
              <a:avLst/>
              <a:gdLst/>
              <a:ahLst/>
              <a:cxnLst/>
              <a:rect l="l" t="t" r="r" b="b"/>
              <a:pathLst>
                <a:path w="560" h="560" extrusionOk="0">
                  <a:moveTo>
                    <a:pt x="0" y="0"/>
                  </a:moveTo>
                  <a:lnTo>
                    <a:pt x="0"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9"/>
            <p:cNvSpPr/>
            <p:nvPr/>
          </p:nvSpPr>
          <p:spPr>
            <a:xfrm>
              <a:off x="2037450" y="2201300"/>
              <a:ext cx="14300" cy="14300"/>
            </a:xfrm>
            <a:custGeom>
              <a:avLst/>
              <a:gdLst/>
              <a:ahLst/>
              <a:cxnLst/>
              <a:rect l="l" t="t" r="r" b="b"/>
              <a:pathLst>
                <a:path w="572" h="572" extrusionOk="0">
                  <a:moveTo>
                    <a:pt x="0" y="0"/>
                  </a:moveTo>
                  <a:lnTo>
                    <a:pt x="0"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9"/>
            <p:cNvSpPr/>
            <p:nvPr/>
          </p:nvSpPr>
          <p:spPr>
            <a:xfrm>
              <a:off x="1715975" y="2168850"/>
              <a:ext cx="14325" cy="14300"/>
            </a:xfrm>
            <a:custGeom>
              <a:avLst/>
              <a:gdLst/>
              <a:ahLst/>
              <a:cxnLst/>
              <a:rect l="l" t="t" r="r" b="b"/>
              <a:pathLst>
                <a:path w="573" h="572" extrusionOk="0">
                  <a:moveTo>
                    <a:pt x="1" y="0"/>
                  </a:moveTo>
                  <a:lnTo>
                    <a:pt x="1"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6" name="Google Shape;12056;p79"/>
          <p:cNvGrpSpPr/>
          <p:nvPr/>
        </p:nvGrpSpPr>
        <p:grpSpPr>
          <a:xfrm>
            <a:off x="5429309" y="1954857"/>
            <a:ext cx="502901" cy="517433"/>
            <a:chOff x="4831250" y="1858700"/>
            <a:chExt cx="453350" cy="466450"/>
          </a:xfrm>
        </p:grpSpPr>
        <p:sp>
          <p:nvSpPr>
            <p:cNvPr id="12057" name="Google Shape;12057;p79"/>
            <p:cNvSpPr/>
            <p:nvPr/>
          </p:nvSpPr>
          <p:spPr>
            <a:xfrm>
              <a:off x="4993175" y="1997400"/>
              <a:ext cx="88125" cy="84250"/>
            </a:xfrm>
            <a:custGeom>
              <a:avLst/>
              <a:gdLst/>
              <a:ahLst/>
              <a:cxnLst/>
              <a:rect l="l" t="t" r="r" b="b"/>
              <a:pathLst>
                <a:path w="3525" h="3370" extrusionOk="0">
                  <a:moveTo>
                    <a:pt x="1667" y="560"/>
                  </a:moveTo>
                  <a:cubicBezTo>
                    <a:pt x="1965" y="560"/>
                    <a:pt x="2251" y="679"/>
                    <a:pt x="2465" y="882"/>
                  </a:cubicBezTo>
                  <a:cubicBezTo>
                    <a:pt x="2905" y="1334"/>
                    <a:pt x="2905" y="2048"/>
                    <a:pt x="2465" y="2489"/>
                  </a:cubicBezTo>
                  <a:cubicBezTo>
                    <a:pt x="2263" y="2691"/>
                    <a:pt x="1977" y="2822"/>
                    <a:pt x="1667" y="2822"/>
                  </a:cubicBezTo>
                  <a:cubicBezTo>
                    <a:pt x="1370" y="2822"/>
                    <a:pt x="1084" y="2691"/>
                    <a:pt x="858" y="2489"/>
                  </a:cubicBezTo>
                  <a:cubicBezTo>
                    <a:pt x="655" y="2286"/>
                    <a:pt x="536" y="2001"/>
                    <a:pt x="536" y="1691"/>
                  </a:cubicBezTo>
                  <a:cubicBezTo>
                    <a:pt x="536" y="1393"/>
                    <a:pt x="655" y="1108"/>
                    <a:pt x="858" y="882"/>
                  </a:cubicBezTo>
                  <a:cubicBezTo>
                    <a:pt x="1072" y="679"/>
                    <a:pt x="1358" y="560"/>
                    <a:pt x="1667" y="560"/>
                  </a:cubicBezTo>
                  <a:close/>
                  <a:moveTo>
                    <a:pt x="1679" y="0"/>
                  </a:moveTo>
                  <a:cubicBezTo>
                    <a:pt x="1239" y="0"/>
                    <a:pt x="798" y="179"/>
                    <a:pt x="489" y="501"/>
                  </a:cubicBezTo>
                  <a:cubicBezTo>
                    <a:pt x="179" y="810"/>
                    <a:pt x="0" y="1239"/>
                    <a:pt x="0" y="1691"/>
                  </a:cubicBezTo>
                  <a:cubicBezTo>
                    <a:pt x="0" y="2132"/>
                    <a:pt x="179" y="2560"/>
                    <a:pt x="489" y="2882"/>
                  </a:cubicBezTo>
                  <a:cubicBezTo>
                    <a:pt x="798" y="3191"/>
                    <a:pt x="1239" y="3370"/>
                    <a:pt x="1679" y="3370"/>
                  </a:cubicBezTo>
                  <a:cubicBezTo>
                    <a:pt x="2132" y="3370"/>
                    <a:pt x="2560" y="3191"/>
                    <a:pt x="2870" y="2882"/>
                  </a:cubicBezTo>
                  <a:cubicBezTo>
                    <a:pt x="3525" y="2227"/>
                    <a:pt x="3525" y="1155"/>
                    <a:pt x="2870" y="501"/>
                  </a:cubicBezTo>
                  <a:cubicBezTo>
                    <a:pt x="2560" y="179"/>
                    <a:pt x="2132" y="0"/>
                    <a:pt x="16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9"/>
            <p:cNvSpPr/>
            <p:nvPr/>
          </p:nvSpPr>
          <p:spPr>
            <a:xfrm>
              <a:off x="4980075" y="2144450"/>
              <a:ext cx="57175" cy="56575"/>
            </a:xfrm>
            <a:custGeom>
              <a:avLst/>
              <a:gdLst/>
              <a:ahLst/>
              <a:cxnLst/>
              <a:rect l="l" t="t" r="r" b="b"/>
              <a:pathLst>
                <a:path w="2287" h="2263" extrusionOk="0">
                  <a:moveTo>
                    <a:pt x="1155" y="572"/>
                  </a:moveTo>
                  <a:cubicBezTo>
                    <a:pt x="1298" y="572"/>
                    <a:pt x="1453" y="631"/>
                    <a:pt x="1548" y="726"/>
                  </a:cubicBezTo>
                  <a:cubicBezTo>
                    <a:pt x="1655" y="834"/>
                    <a:pt x="1715" y="988"/>
                    <a:pt x="1715" y="1131"/>
                  </a:cubicBezTo>
                  <a:cubicBezTo>
                    <a:pt x="1715" y="1286"/>
                    <a:pt x="1655" y="1417"/>
                    <a:pt x="1548" y="1536"/>
                  </a:cubicBezTo>
                  <a:cubicBezTo>
                    <a:pt x="1453" y="1643"/>
                    <a:pt x="1298" y="1703"/>
                    <a:pt x="1155" y="1703"/>
                  </a:cubicBezTo>
                  <a:cubicBezTo>
                    <a:pt x="1001" y="1703"/>
                    <a:pt x="858" y="1643"/>
                    <a:pt x="751" y="1536"/>
                  </a:cubicBezTo>
                  <a:cubicBezTo>
                    <a:pt x="643" y="1429"/>
                    <a:pt x="584" y="1286"/>
                    <a:pt x="584" y="1131"/>
                  </a:cubicBezTo>
                  <a:cubicBezTo>
                    <a:pt x="584" y="988"/>
                    <a:pt x="643" y="834"/>
                    <a:pt x="751" y="726"/>
                  </a:cubicBezTo>
                  <a:cubicBezTo>
                    <a:pt x="858" y="631"/>
                    <a:pt x="1001" y="572"/>
                    <a:pt x="1155" y="572"/>
                  </a:cubicBezTo>
                  <a:close/>
                  <a:moveTo>
                    <a:pt x="1132" y="0"/>
                  </a:moveTo>
                  <a:cubicBezTo>
                    <a:pt x="834" y="0"/>
                    <a:pt x="548" y="119"/>
                    <a:pt x="334" y="334"/>
                  </a:cubicBezTo>
                  <a:cubicBezTo>
                    <a:pt x="108" y="536"/>
                    <a:pt x="0" y="834"/>
                    <a:pt x="0" y="1131"/>
                  </a:cubicBezTo>
                  <a:cubicBezTo>
                    <a:pt x="0" y="1429"/>
                    <a:pt x="120" y="1715"/>
                    <a:pt x="334" y="1929"/>
                  </a:cubicBezTo>
                  <a:cubicBezTo>
                    <a:pt x="536" y="2143"/>
                    <a:pt x="834" y="2262"/>
                    <a:pt x="1132" y="2262"/>
                  </a:cubicBezTo>
                  <a:cubicBezTo>
                    <a:pt x="1429" y="2262"/>
                    <a:pt x="1715" y="2143"/>
                    <a:pt x="1941" y="1929"/>
                  </a:cubicBezTo>
                  <a:cubicBezTo>
                    <a:pt x="2144" y="1727"/>
                    <a:pt x="2263" y="1429"/>
                    <a:pt x="2263" y="1131"/>
                  </a:cubicBezTo>
                  <a:cubicBezTo>
                    <a:pt x="2286" y="822"/>
                    <a:pt x="2167" y="536"/>
                    <a:pt x="1941" y="334"/>
                  </a:cubicBezTo>
                  <a:cubicBezTo>
                    <a:pt x="1727" y="119"/>
                    <a:pt x="1429" y="0"/>
                    <a:pt x="11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9"/>
            <p:cNvSpPr/>
            <p:nvPr/>
          </p:nvSpPr>
          <p:spPr>
            <a:xfrm>
              <a:off x="4854475" y="1858700"/>
              <a:ext cx="390825" cy="428950"/>
            </a:xfrm>
            <a:custGeom>
              <a:avLst/>
              <a:gdLst/>
              <a:ahLst/>
              <a:cxnLst/>
              <a:rect l="l" t="t" r="r" b="b"/>
              <a:pathLst>
                <a:path w="15633" h="17158" extrusionOk="0">
                  <a:moveTo>
                    <a:pt x="643" y="655"/>
                  </a:moveTo>
                  <a:lnTo>
                    <a:pt x="4691" y="1143"/>
                  </a:lnTo>
                  <a:lnTo>
                    <a:pt x="2905" y="2929"/>
                  </a:lnTo>
                  <a:lnTo>
                    <a:pt x="1131" y="4703"/>
                  </a:lnTo>
                  <a:lnTo>
                    <a:pt x="643" y="655"/>
                  </a:lnTo>
                  <a:close/>
                  <a:moveTo>
                    <a:pt x="4679" y="1941"/>
                  </a:moveTo>
                  <a:lnTo>
                    <a:pt x="5263" y="2512"/>
                  </a:lnTo>
                  <a:lnTo>
                    <a:pt x="2500" y="5287"/>
                  </a:lnTo>
                  <a:lnTo>
                    <a:pt x="1917" y="4703"/>
                  </a:lnTo>
                  <a:lnTo>
                    <a:pt x="4679" y="1941"/>
                  </a:lnTo>
                  <a:close/>
                  <a:moveTo>
                    <a:pt x="2048" y="8442"/>
                  </a:moveTo>
                  <a:lnTo>
                    <a:pt x="4334" y="8704"/>
                  </a:lnTo>
                  <a:lnTo>
                    <a:pt x="2322" y="10716"/>
                  </a:lnTo>
                  <a:lnTo>
                    <a:pt x="2048" y="8442"/>
                  </a:lnTo>
                  <a:close/>
                  <a:moveTo>
                    <a:pt x="4536" y="9287"/>
                  </a:moveTo>
                  <a:lnTo>
                    <a:pt x="4774" y="9525"/>
                  </a:lnTo>
                  <a:lnTo>
                    <a:pt x="3143" y="11168"/>
                  </a:lnTo>
                  <a:lnTo>
                    <a:pt x="2905" y="10930"/>
                  </a:lnTo>
                  <a:lnTo>
                    <a:pt x="4536" y="9287"/>
                  </a:lnTo>
                  <a:close/>
                  <a:moveTo>
                    <a:pt x="5667" y="2917"/>
                  </a:moveTo>
                  <a:lnTo>
                    <a:pt x="11561" y="8811"/>
                  </a:lnTo>
                  <a:lnTo>
                    <a:pt x="8799" y="11585"/>
                  </a:lnTo>
                  <a:lnTo>
                    <a:pt x="5525" y="8311"/>
                  </a:lnTo>
                  <a:lnTo>
                    <a:pt x="5501" y="8287"/>
                  </a:lnTo>
                  <a:lnTo>
                    <a:pt x="2905" y="5691"/>
                  </a:lnTo>
                  <a:lnTo>
                    <a:pt x="5667" y="2917"/>
                  </a:lnTo>
                  <a:close/>
                  <a:moveTo>
                    <a:pt x="11954" y="9192"/>
                  </a:moveTo>
                  <a:lnTo>
                    <a:pt x="12514" y="9763"/>
                  </a:lnTo>
                  <a:lnTo>
                    <a:pt x="9751" y="12537"/>
                  </a:lnTo>
                  <a:lnTo>
                    <a:pt x="9180" y="11966"/>
                  </a:lnTo>
                  <a:lnTo>
                    <a:pt x="11954" y="9192"/>
                  </a:lnTo>
                  <a:close/>
                  <a:moveTo>
                    <a:pt x="5167" y="9918"/>
                  </a:moveTo>
                  <a:lnTo>
                    <a:pt x="8811" y="13561"/>
                  </a:lnTo>
                  <a:lnTo>
                    <a:pt x="7168" y="15193"/>
                  </a:lnTo>
                  <a:lnTo>
                    <a:pt x="3524" y="11549"/>
                  </a:lnTo>
                  <a:lnTo>
                    <a:pt x="5167" y="9918"/>
                  </a:lnTo>
                  <a:close/>
                  <a:moveTo>
                    <a:pt x="9204" y="13966"/>
                  </a:moveTo>
                  <a:lnTo>
                    <a:pt x="9430" y="14180"/>
                  </a:lnTo>
                  <a:lnTo>
                    <a:pt x="7799" y="15824"/>
                  </a:lnTo>
                  <a:lnTo>
                    <a:pt x="7572" y="15597"/>
                  </a:lnTo>
                  <a:lnTo>
                    <a:pt x="9204" y="13966"/>
                  </a:lnTo>
                  <a:close/>
                  <a:moveTo>
                    <a:pt x="0" y="0"/>
                  </a:moveTo>
                  <a:lnTo>
                    <a:pt x="714" y="5894"/>
                  </a:lnTo>
                  <a:lnTo>
                    <a:pt x="1536" y="5072"/>
                  </a:lnTo>
                  <a:lnTo>
                    <a:pt x="4608" y="8156"/>
                  </a:lnTo>
                  <a:lnTo>
                    <a:pt x="4608" y="8156"/>
                  </a:lnTo>
                  <a:lnTo>
                    <a:pt x="1417" y="7763"/>
                  </a:lnTo>
                  <a:lnTo>
                    <a:pt x="1905" y="11894"/>
                  </a:lnTo>
                  <a:lnTo>
                    <a:pt x="2500" y="11299"/>
                  </a:lnTo>
                  <a:lnTo>
                    <a:pt x="7787" y="16574"/>
                  </a:lnTo>
                  <a:lnTo>
                    <a:pt x="8799" y="15562"/>
                  </a:lnTo>
                  <a:lnTo>
                    <a:pt x="10382" y="17157"/>
                  </a:lnTo>
                  <a:lnTo>
                    <a:pt x="10787" y="16752"/>
                  </a:lnTo>
                  <a:lnTo>
                    <a:pt x="9192" y="15169"/>
                  </a:lnTo>
                  <a:lnTo>
                    <a:pt x="10204" y="14157"/>
                  </a:lnTo>
                  <a:lnTo>
                    <a:pt x="4929" y="8870"/>
                  </a:lnTo>
                  <a:lnTo>
                    <a:pt x="5120" y="8680"/>
                  </a:lnTo>
                  <a:lnTo>
                    <a:pt x="9739" y="13299"/>
                  </a:lnTo>
                  <a:lnTo>
                    <a:pt x="11323" y="11728"/>
                  </a:lnTo>
                  <a:lnTo>
                    <a:pt x="15240" y="15645"/>
                  </a:lnTo>
                  <a:lnTo>
                    <a:pt x="15633" y="15240"/>
                  </a:lnTo>
                  <a:lnTo>
                    <a:pt x="11728" y="11347"/>
                  </a:lnTo>
                  <a:lnTo>
                    <a:pt x="13299" y="9763"/>
                  </a:lnTo>
                  <a:lnTo>
                    <a:pt x="5072" y="1536"/>
                  </a:lnTo>
                  <a:lnTo>
                    <a:pt x="5894" y="715"/>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9"/>
            <p:cNvSpPr/>
            <p:nvPr/>
          </p:nvSpPr>
          <p:spPr>
            <a:xfrm>
              <a:off x="5165800" y="1899175"/>
              <a:ext cx="37550" cy="37825"/>
            </a:xfrm>
            <a:custGeom>
              <a:avLst/>
              <a:gdLst/>
              <a:ahLst/>
              <a:cxnLst/>
              <a:rect l="l" t="t" r="r" b="b"/>
              <a:pathLst>
                <a:path w="1502" h="1513" extrusionOk="0">
                  <a:moveTo>
                    <a:pt x="394" y="0"/>
                  </a:moveTo>
                  <a:lnTo>
                    <a:pt x="1" y="405"/>
                  </a:lnTo>
                  <a:lnTo>
                    <a:pt x="358" y="762"/>
                  </a:lnTo>
                  <a:lnTo>
                    <a:pt x="1" y="1120"/>
                  </a:lnTo>
                  <a:lnTo>
                    <a:pt x="394" y="1513"/>
                  </a:lnTo>
                  <a:lnTo>
                    <a:pt x="751" y="1155"/>
                  </a:lnTo>
                  <a:lnTo>
                    <a:pt x="1108" y="1513"/>
                  </a:lnTo>
                  <a:lnTo>
                    <a:pt x="1501" y="1120"/>
                  </a:lnTo>
                  <a:lnTo>
                    <a:pt x="1144" y="762"/>
                  </a:lnTo>
                  <a:lnTo>
                    <a:pt x="1501" y="405"/>
                  </a:lnTo>
                  <a:lnTo>
                    <a:pt x="1108" y="0"/>
                  </a:lnTo>
                  <a:lnTo>
                    <a:pt x="751" y="358"/>
                  </a:lnTo>
                  <a:lnTo>
                    <a:pt x="3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9"/>
            <p:cNvSpPr/>
            <p:nvPr/>
          </p:nvSpPr>
          <p:spPr>
            <a:xfrm>
              <a:off x="4840775" y="2022700"/>
              <a:ext cx="37525" cy="37825"/>
            </a:xfrm>
            <a:custGeom>
              <a:avLst/>
              <a:gdLst/>
              <a:ahLst/>
              <a:cxnLst/>
              <a:rect l="l" t="t" r="r" b="b"/>
              <a:pathLst>
                <a:path w="1501" h="1513" extrusionOk="0">
                  <a:moveTo>
                    <a:pt x="381" y="0"/>
                  </a:moveTo>
                  <a:lnTo>
                    <a:pt x="0" y="393"/>
                  </a:lnTo>
                  <a:lnTo>
                    <a:pt x="358" y="751"/>
                  </a:lnTo>
                  <a:lnTo>
                    <a:pt x="0" y="1108"/>
                  </a:lnTo>
                  <a:lnTo>
                    <a:pt x="381" y="1513"/>
                  </a:lnTo>
                  <a:lnTo>
                    <a:pt x="739" y="1155"/>
                  </a:lnTo>
                  <a:lnTo>
                    <a:pt x="1096" y="1513"/>
                  </a:lnTo>
                  <a:lnTo>
                    <a:pt x="1501" y="1108"/>
                  </a:lnTo>
                  <a:lnTo>
                    <a:pt x="1143" y="751"/>
                  </a:lnTo>
                  <a:lnTo>
                    <a:pt x="1501" y="393"/>
                  </a:lnTo>
                  <a:lnTo>
                    <a:pt x="1096" y="0"/>
                  </a:lnTo>
                  <a:lnTo>
                    <a:pt x="739" y="358"/>
                  </a:lnTo>
                  <a:lnTo>
                    <a:pt x="38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9"/>
            <p:cNvSpPr/>
            <p:nvPr/>
          </p:nvSpPr>
          <p:spPr>
            <a:xfrm>
              <a:off x="5238450" y="2099800"/>
              <a:ext cx="37525" cy="37525"/>
            </a:xfrm>
            <a:custGeom>
              <a:avLst/>
              <a:gdLst/>
              <a:ahLst/>
              <a:cxnLst/>
              <a:rect l="l" t="t" r="r" b="b"/>
              <a:pathLst>
                <a:path w="1501" h="1501" extrusionOk="0">
                  <a:moveTo>
                    <a:pt x="405" y="0"/>
                  </a:moveTo>
                  <a:lnTo>
                    <a:pt x="0" y="393"/>
                  </a:lnTo>
                  <a:lnTo>
                    <a:pt x="357" y="750"/>
                  </a:lnTo>
                  <a:lnTo>
                    <a:pt x="0" y="1107"/>
                  </a:lnTo>
                  <a:lnTo>
                    <a:pt x="405" y="1500"/>
                  </a:lnTo>
                  <a:lnTo>
                    <a:pt x="762" y="1143"/>
                  </a:lnTo>
                  <a:lnTo>
                    <a:pt x="1119" y="1500"/>
                  </a:lnTo>
                  <a:lnTo>
                    <a:pt x="1500" y="1107"/>
                  </a:lnTo>
                  <a:lnTo>
                    <a:pt x="1143" y="750"/>
                  </a:lnTo>
                  <a:lnTo>
                    <a:pt x="1500" y="393"/>
                  </a:lnTo>
                  <a:lnTo>
                    <a:pt x="1119" y="0"/>
                  </a:lnTo>
                  <a:lnTo>
                    <a:pt x="762" y="357"/>
                  </a:lnTo>
                  <a:lnTo>
                    <a:pt x="4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9"/>
            <p:cNvSpPr/>
            <p:nvPr/>
          </p:nvSpPr>
          <p:spPr>
            <a:xfrm>
              <a:off x="5241125" y="2259625"/>
              <a:ext cx="23225" cy="29500"/>
            </a:xfrm>
            <a:custGeom>
              <a:avLst/>
              <a:gdLst/>
              <a:ahLst/>
              <a:cxnLst/>
              <a:rect l="l" t="t" r="r" b="b"/>
              <a:pathLst>
                <a:path w="929" h="1180" extrusionOk="0">
                  <a:moveTo>
                    <a:pt x="524" y="1"/>
                  </a:moveTo>
                  <a:lnTo>
                    <a:pt x="0" y="215"/>
                  </a:lnTo>
                  <a:lnTo>
                    <a:pt x="405" y="1180"/>
                  </a:lnTo>
                  <a:lnTo>
                    <a:pt x="929" y="965"/>
                  </a:lnTo>
                  <a:lnTo>
                    <a:pt x="52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9"/>
            <p:cNvSpPr/>
            <p:nvPr/>
          </p:nvSpPr>
          <p:spPr>
            <a:xfrm>
              <a:off x="5196475" y="2245650"/>
              <a:ext cx="29775" cy="23225"/>
            </a:xfrm>
            <a:custGeom>
              <a:avLst/>
              <a:gdLst/>
              <a:ahLst/>
              <a:cxnLst/>
              <a:rect l="l" t="t" r="r" b="b"/>
              <a:pathLst>
                <a:path w="1191" h="929" extrusionOk="0">
                  <a:moveTo>
                    <a:pt x="965" y="0"/>
                  </a:moveTo>
                  <a:lnTo>
                    <a:pt x="0" y="405"/>
                  </a:lnTo>
                  <a:lnTo>
                    <a:pt x="227" y="929"/>
                  </a:lnTo>
                  <a:lnTo>
                    <a:pt x="1191" y="524"/>
                  </a:lnTo>
                  <a:lnTo>
                    <a:pt x="9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9"/>
            <p:cNvSpPr/>
            <p:nvPr/>
          </p:nvSpPr>
          <p:spPr>
            <a:xfrm>
              <a:off x="5255100" y="2221525"/>
              <a:ext cx="29500" cy="22950"/>
            </a:xfrm>
            <a:custGeom>
              <a:avLst/>
              <a:gdLst/>
              <a:ahLst/>
              <a:cxnLst/>
              <a:rect l="l" t="t" r="r" b="b"/>
              <a:pathLst>
                <a:path w="1180" h="918" extrusionOk="0">
                  <a:moveTo>
                    <a:pt x="953" y="1"/>
                  </a:moveTo>
                  <a:lnTo>
                    <a:pt x="1" y="394"/>
                  </a:lnTo>
                  <a:lnTo>
                    <a:pt x="215" y="918"/>
                  </a:lnTo>
                  <a:lnTo>
                    <a:pt x="1180" y="513"/>
                  </a:lnTo>
                  <a:lnTo>
                    <a:pt x="95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9"/>
            <p:cNvSpPr/>
            <p:nvPr/>
          </p:nvSpPr>
          <p:spPr>
            <a:xfrm>
              <a:off x="5217000" y="2259325"/>
              <a:ext cx="23250" cy="29500"/>
            </a:xfrm>
            <a:custGeom>
              <a:avLst/>
              <a:gdLst/>
              <a:ahLst/>
              <a:cxnLst/>
              <a:rect l="l" t="t" r="r" b="b"/>
              <a:pathLst>
                <a:path w="930" h="1180" extrusionOk="0">
                  <a:moveTo>
                    <a:pt x="406" y="1"/>
                  </a:moveTo>
                  <a:lnTo>
                    <a:pt x="1" y="965"/>
                  </a:lnTo>
                  <a:lnTo>
                    <a:pt x="525" y="1180"/>
                  </a:lnTo>
                  <a:lnTo>
                    <a:pt x="930" y="227"/>
                  </a:lnTo>
                  <a:lnTo>
                    <a:pt x="4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9"/>
            <p:cNvSpPr/>
            <p:nvPr/>
          </p:nvSpPr>
          <p:spPr>
            <a:xfrm>
              <a:off x="5241125" y="2201000"/>
              <a:ext cx="22950" cy="29500"/>
            </a:xfrm>
            <a:custGeom>
              <a:avLst/>
              <a:gdLst/>
              <a:ahLst/>
              <a:cxnLst/>
              <a:rect l="l" t="t" r="r" b="b"/>
              <a:pathLst>
                <a:path w="918" h="1180" extrusionOk="0">
                  <a:moveTo>
                    <a:pt x="393" y="0"/>
                  </a:moveTo>
                  <a:lnTo>
                    <a:pt x="0" y="965"/>
                  </a:lnTo>
                  <a:lnTo>
                    <a:pt x="524" y="1179"/>
                  </a:lnTo>
                  <a:lnTo>
                    <a:pt x="917" y="215"/>
                  </a:lnTo>
                  <a:lnTo>
                    <a:pt x="3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9"/>
            <p:cNvSpPr/>
            <p:nvPr/>
          </p:nvSpPr>
          <p:spPr>
            <a:xfrm>
              <a:off x="5255100" y="2245350"/>
              <a:ext cx="29500" cy="23250"/>
            </a:xfrm>
            <a:custGeom>
              <a:avLst/>
              <a:gdLst/>
              <a:ahLst/>
              <a:cxnLst/>
              <a:rect l="l" t="t" r="r" b="b"/>
              <a:pathLst>
                <a:path w="1180" h="930" extrusionOk="0">
                  <a:moveTo>
                    <a:pt x="215" y="0"/>
                  </a:moveTo>
                  <a:lnTo>
                    <a:pt x="1" y="524"/>
                  </a:lnTo>
                  <a:lnTo>
                    <a:pt x="965" y="929"/>
                  </a:lnTo>
                  <a:lnTo>
                    <a:pt x="1180" y="405"/>
                  </a:lnTo>
                  <a:lnTo>
                    <a:pt x="2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9"/>
            <p:cNvSpPr/>
            <p:nvPr/>
          </p:nvSpPr>
          <p:spPr>
            <a:xfrm>
              <a:off x="5119075" y="2296250"/>
              <a:ext cx="22950" cy="28900"/>
            </a:xfrm>
            <a:custGeom>
              <a:avLst/>
              <a:gdLst/>
              <a:ahLst/>
              <a:cxnLst/>
              <a:rect l="l" t="t" r="r" b="b"/>
              <a:pathLst>
                <a:path w="918" h="1156" extrusionOk="0">
                  <a:moveTo>
                    <a:pt x="525" y="0"/>
                  </a:moveTo>
                  <a:lnTo>
                    <a:pt x="1" y="215"/>
                  </a:lnTo>
                  <a:lnTo>
                    <a:pt x="394" y="1155"/>
                  </a:lnTo>
                  <a:lnTo>
                    <a:pt x="917" y="941"/>
                  </a:lnTo>
                  <a:lnTo>
                    <a:pt x="5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9"/>
            <p:cNvSpPr/>
            <p:nvPr/>
          </p:nvSpPr>
          <p:spPr>
            <a:xfrm>
              <a:off x="5076225" y="2282850"/>
              <a:ext cx="28600" cy="22950"/>
            </a:xfrm>
            <a:custGeom>
              <a:avLst/>
              <a:gdLst/>
              <a:ahLst/>
              <a:cxnLst/>
              <a:rect l="l" t="t" r="r" b="b"/>
              <a:pathLst>
                <a:path w="1144" h="918" extrusionOk="0">
                  <a:moveTo>
                    <a:pt x="929" y="1"/>
                  </a:moveTo>
                  <a:lnTo>
                    <a:pt x="0" y="393"/>
                  </a:lnTo>
                  <a:lnTo>
                    <a:pt x="215" y="917"/>
                  </a:lnTo>
                  <a:lnTo>
                    <a:pt x="1143" y="524"/>
                  </a:lnTo>
                  <a:lnTo>
                    <a:pt x="9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9"/>
            <p:cNvSpPr/>
            <p:nvPr/>
          </p:nvSpPr>
          <p:spPr>
            <a:xfrm>
              <a:off x="5132475" y="2259050"/>
              <a:ext cx="28600" cy="22925"/>
            </a:xfrm>
            <a:custGeom>
              <a:avLst/>
              <a:gdLst/>
              <a:ahLst/>
              <a:cxnLst/>
              <a:rect l="l" t="t" r="r" b="b"/>
              <a:pathLst>
                <a:path w="1144" h="917" extrusionOk="0">
                  <a:moveTo>
                    <a:pt x="929" y="0"/>
                  </a:moveTo>
                  <a:lnTo>
                    <a:pt x="0" y="393"/>
                  </a:lnTo>
                  <a:lnTo>
                    <a:pt x="215" y="917"/>
                  </a:lnTo>
                  <a:lnTo>
                    <a:pt x="1143" y="524"/>
                  </a:lnTo>
                  <a:lnTo>
                    <a:pt x="92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9"/>
            <p:cNvSpPr/>
            <p:nvPr/>
          </p:nvSpPr>
          <p:spPr>
            <a:xfrm>
              <a:off x="5095575" y="2296250"/>
              <a:ext cx="22625" cy="28900"/>
            </a:xfrm>
            <a:custGeom>
              <a:avLst/>
              <a:gdLst/>
              <a:ahLst/>
              <a:cxnLst/>
              <a:rect l="l" t="t" r="r" b="b"/>
              <a:pathLst>
                <a:path w="905" h="1156" extrusionOk="0">
                  <a:moveTo>
                    <a:pt x="381" y="0"/>
                  </a:moveTo>
                  <a:lnTo>
                    <a:pt x="0" y="941"/>
                  </a:lnTo>
                  <a:lnTo>
                    <a:pt x="524" y="1155"/>
                  </a:lnTo>
                  <a:lnTo>
                    <a:pt x="905" y="215"/>
                  </a:lnTo>
                  <a:lnTo>
                    <a:pt x="38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9"/>
            <p:cNvSpPr/>
            <p:nvPr/>
          </p:nvSpPr>
          <p:spPr>
            <a:xfrm>
              <a:off x="5119075" y="2239700"/>
              <a:ext cx="22650" cy="28900"/>
            </a:xfrm>
            <a:custGeom>
              <a:avLst/>
              <a:gdLst/>
              <a:ahLst/>
              <a:cxnLst/>
              <a:rect l="l" t="t" r="r" b="b"/>
              <a:pathLst>
                <a:path w="906" h="1156" extrusionOk="0">
                  <a:moveTo>
                    <a:pt x="382" y="0"/>
                  </a:moveTo>
                  <a:lnTo>
                    <a:pt x="1" y="941"/>
                  </a:lnTo>
                  <a:lnTo>
                    <a:pt x="525" y="1155"/>
                  </a:lnTo>
                  <a:lnTo>
                    <a:pt x="906" y="214"/>
                  </a:lnTo>
                  <a:lnTo>
                    <a:pt x="3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9"/>
            <p:cNvSpPr/>
            <p:nvPr/>
          </p:nvSpPr>
          <p:spPr>
            <a:xfrm>
              <a:off x="5132475" y="2282550"/>
              <a:ext cx="28900" cy="22650"/>
            </a:xfrm>
            <a:custGeom>
              <a:avLst/>
              <a:gdLst/>
              <a:ahLst/>
              <a:cxnLst/>
              <a:rect l="l" t="t" r="r" b="b"/>
              <a:pathLst>
                <a:path w="1156" h="906" extrusionOk="0">
                  <a:moveTo>
                    <a:pt x="215" y="1"/>
                  </a:moveTo>
                  <a:lnTo>
                    <a:pt x="0" y="525"/>
                  </a:lnTo>
                  <a:lnTo>
                    <a:pt x="941" y="906"/>
                  </a:lnTo>
                  <a:lnTo>
                    <a:pt x="1155" y="382"/>
                  </a:lnTo>
                  <a:lnTo>
                    <a:pt x="2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9"/>
            <p:cNvSpPr/>
            <p:nvPr/>
          </p:nvSpPr>
          <p:spPr>
            <a:xfrm>
              <a:off x="5077700" y="1888150"/>
              <a:ext cx="14025" cy="14025"/>
            </a:xfrm>
            <a:custGeom>
              <a:avLst/>
              <a:gdLst/>
              <a:ahLst/>
              <a:cxnLst/>
              <a:rect l="l" t="t" r="r" b="b"/>
              <a:pathLst>
                <a:path w="561" h="561" extrusionOk="0">
                  <a:moveTo>
                    <a:pt x="1" y="1"/>
                  </a:moveTo>
                  <a:lnTo>
                    <a:pt x="1" y="560"/>
                  </a:lnTo>
                  <a:lnTo>
                    <a:pt x="560" y="560"/>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9"/>
            <p:cNvSpPr/>
            <p:nvPr/>
          </p:nvSpPr>
          <p:spPr>
            <a:xfrm>
              <a:off x="5184575" y="2016150"/>
              <a:ext cx="14000" cy="14025"/>
            </a:xfrm>
            <a:custGeom>
              <a:avLst/>
              <a:gdLst/>
              <a:ahLst/>
              <a:cxnLst/>
              <a:rect l="l" t="t" r="r" b="b"/>
              <a:pathLst>
                <a:path w="560" h="561" extrusionOk="0">
                  <a:moveTo>
                    <a:pt x="0" y="1"/>
                  </a:moveTo>
                  <a:lnTo>
                    <a:pt x="0" y="560"/>
                  </a:lnTo>
                  <a:lnTo>
                    <a:pt x="560" y="560"/>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9"/>
            <p:cNvSpPr/>
            <p:nvPr/>
          </p:nvSpPr>
          <p:spPr>
            <a:xfrm>
              <a:off x="4831250" y="2166775"/>
              <a:ext cx="14300" cy="14000"/>
            </a:xfrm>
            <a:custGeom>
              <a:avLst/>
              <a:gdLst/>
              <a:ahLst/>
              <a:cxnLst/>
              <a:rect l="l" t="t" r="r" b="b"/>
              <a:pathLst>
                <a:path w="572" h="560" extrusionOk="0">
                  <a:moveTo>
                    <a:pt x="0" y="0"/>
                  </a:moveTo>
                  <a:lnTo>
                    <a:pt x="0" y="560"/>
                  </a:lnTo>
                  <a:lnTo>
                    <a:pt x="572" y="560"/>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9"/>
            <p:cNvSpPr/>
            <p:nvPr/>
          </p:nvSpPr>
          <p:spPr>
            <a:xfrm>
              <a:off x="4976500" y="2250100"/>
              <a:ext cx="14025" cy="14325"/>
            </a:xfrm>
            <a:custGeom>
              <a:avLst/>
              <a:gdLst/>
              <a:ahLst/>
              <a:cxnLst/>
              <a:rect l="l" t="t" r="r" b="b"/>
              <a:pathLst>
                <a:path w="561" h="573" extrusionOk="0">
                  <a:moveTo>
                    <a:pt x="1" y="1"/>
                  </a:moveTo>
                  <a:lnTo>
                    <a:pt x="1" y="572"/>
                  </a:lnTo>
                  <a:lnTo>
                    <a:pt x="560" y="572"/>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9"/>
            <p:cNvSpPr/>
            <p:nvPr/>
          </p:nvSpPr>
          <p:spPr>
            <a:xfrm>
              <a:off x="5139925" y="2196825"/>
              <a:ext cx="14000" cy="14325"/>
            </a:xfrm>
            <a:custGeom>
              <a:avLst/>
              <a:gdLst/>
              <a:ahLst/>
              <a:cxnLst/>
              <a:rect l="l" t="t" r="r" b="b"/>
              <a:pathLst>
                <a:path w="560" h="573" extrusionOk="0">
                  <a:moveTo>
                    <a:pt x="0" y="1"/>
                  </a:moveTo>
                  <a:lnTo>
                    <a:pt x="0" y="572"/>
                  </a:lnTo>
                  <a:lnTo>
                    <a:pt x="560" y="572"/>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9"/>
            <p:cNvSpPr/>
            <p:nvPr/>
          </p:nvSpPr>
          <p:spPr>
            <a:xfrm>
              <a:off x="4887500" y="2309050"/>
              <a:ext cx="14025" cy="14000"/>
            </a:xfrm>
            <a:custGeom>
              <a:avLst/>
              <a:gdLst/>
              <a:ahLst/>
              <a:cxnLst/>
              <a:rect l="l" t="t" r="r" b="b"/>
              <a:pathLst>
                <a:path w="561" h="560" extrusionOk="0">
                  <a:moveTo>
                    <a:pt x="1" y="0"/>
                  </a:moveTo>
                  <a:lnTo>
                    <a:pt x="1"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1" name="Google Shape;12081;p79"/>
          <p:cNvGrpSpPr/>
          <p:nvPr/>
        </p:nvGrpSpPr>
        <p:grpSpPr>
          <a:xfrm>
            <a:off x="3179157" y="1961956"/>
            <a:ext cx="516102" cy="503234"/>
            <a:chOff x="2941725" y="1865250"/>
            <a:chExt cx="465250" cy="453650"/>
          </a:xfrm>
        </p:grpSpPr>
        <p:sp>
          <p:nvSpPr>
            <p:cNvPr id="12082" name="Google Shape;12082;p79"/>
            <p:cNvSpPr/>
            <p:nvPr/>
          </p:nvSpPr>
          <p:spPr>
            <a:xfrm>
              <a:off x="2941725" y="1911675"/>
              <a:ext cx="465250" cy="406625"/>
            </a:xfrm>
            <a:custGeom>
              <a:avLst/>
              <a:gdLst/>
              <a:ahLst/>
              <a:cxnLst/>
              <a:rect l="l" t="t" r="r" b="b"/>
              <a:pathLst>
                <a:path w="18610" h="16265" extrusionOk="0">
                  <a:moveTo>
                    <a:pt x="9061" y="2251"/>
                  </a:moveTo>
                  <a:lnTo>
                    <a:pt x="9061" y="7073"/>
                  </a:lnTo>
                  <a:lnTo>
                    <a:pt x="7216" y="7073"/>
                  </a:lnTo>
                  <a:lnTo>
                    <a:pt x="9061" y="2251"/>
                  </a:lnTo>
                  <a:close/>
                  <a:moveTo>
                    <a:pt x="7597" y="2382"/>
                  </a:moveTo>
                  <a:lnTo>
                    <a:pt x="3608" y="7085"/>
                  </a:lnTo>
                  <a:lnTo>
                    <a:pt x="1191" y="7085"/>
                  </a:lnTo>
                  <a:lnTo>
                    <a:pt x="7597" y="2382"/>
                  </a:lnTo>
                  <a:close/>
                  <a:moveTo>
                    <a:pt x="8513" y="2179"/>
                  </a:moveTo>
                  <a:lnTo>
                    <a:pt x="6620" y="7085"/>
                  </a:lnTo>
                  <a:lnTo>
                    <a:pt x="4358" y="7085"/>
                  </a:lnTo>
                  <a:lnTo>
                    <a:pt x="8513" y="2179"/>
                  </a:lnTo>
                  <a:close/>
                  <a:moveTo>
                    <a:pt x="9609" y="2263"/>
                  </a:moveTo>
                  <a:lnTo>
                    <a:pt x="11454" y="7085"/>
                  </a:lnTo>
                  <a:lnTo>
                    <a:pt x="9609" y="7085"/>
                  </a:lnTo>
                  <a:lnTo>
                    <a:pt x="9609" y="2263"/>
                  </a:lnTo>
                  <a:close/>
                  <a:moveTo>
                    <a:pt x="10180" y="2179"/>
                  </a:moveTo>
                  <a:lnTo>
                    <a:pt x="14324" y="7073"/>
                  </a:lnTo>
                  <a:lnTo>
                    <a:pt x="12062" y="7073"/>
                  </a:lnTo>
                  <a:lnTo>
                    <a:pt x="12062" y="7085"/>
                  </a:lnTo>
                  <a:lnTo>
                    <a:pt x="10180" y="2179"/>
                  </a:lnTo>
                  <a:close/>
                  <a:moveTo>
                    <a:pt x="11073" y="2382"/>
                  </a:moveTo>
                  <a:lnTo>
                    <a:pt x="17479" y="7085"/>
                  </a:lnTo>
                  <a:lnTo>
                    <a:pt x="15062" y="7085"/>
                  </a:lnTo>
                  <a:lnTo>
                    <a:pt x="11073" y="2382"/>
                  </a:lnTo>
                  <a:close/>
                  <a:moveTo>
                    <a:pt x="9061" y="7632"/>
                  </a:moveTo>
                  <a:lnTo>
                    <a:pt x="9061" y="8632"/>
                  </a:lnTo>
                  <a:lnTo>
                    <a:pt x="7775" y="7632"/>
                  </a:lnTo>
                  <a:close/>
                  <a:moveTo>
                    <a:pt x="10895" y="7632"/>
                  </a:moveTo>
                  <a:lnTo>
                    <a:pt x="9609" y="8632"/>
                  </a:lnTo>
                  <a:lnTo>
                    <a:pt x="9609" y="7632"/>
                  </a:lnTo>
                  <a:close/>
                  <a:moveTo>
                    <a:pt x="9323" y="0"/>
                  </a:moveTo>
                  <a:lnTo>
                    <a:pt x="9287" y="120"/>
                  </a:lnTo>
                  <a:lnTo>
                    <a:pt x="9049" y="120"/>
                  </a:lnTo>
                  <a:lnTo>
                    <a:pt x="9049" y="620"/>
                  </a:lnTo>
                  <a:lnTo>
                    <a:pt x="155" y="7120"/>
                  </a:lnTo>
                  <a:lnTo>
                    <a:pt x="0" y="7239"/>
                  </a:lnTo>
                  <a:lnTo>
                    <a:pt x="36" y="7370"/>
                  </a:lnTo>
                  <a:lnTo>
                    <a:pt x="36" y="8097"/>
                  </a:lnTo>
                  <a:lnTo>
                    <a:pt x="596" y="8097"/>
                  </a:lnTo>
                  <a:lnTo>
                    <a:pt x="596" y="7620"/>
                  </a:lnTo>
                  <a:lnTo>
                    <a:pt x="3453" y="7620"/>
                  </a:lnTo>
                  <a:lnTo>
                    <a:pt x="3453" y="8097"/>
                  </a:lnTo>
                  <a:lnTo>
                    <a:pt x="4001" y="8097"/>
                  </a:lnTo>
                  <a:lnTo>
                    <a:pt x="4001" y="7620"/>
                  </a:lnTo>
                  <a:lnTo>
                    <a:pt x="6501" y="7620"/>
                  </a:lnTo>
                  <a:lnTo>
                    <a:pt x="6501" y="8097"/>
                  </a:lnTo>
                  <a:lnTo>
                    <a:pt x="7049" y="8097"/>
                  </a:lnTo>
                  <a:lnTo>
                    <a:pt x="7049" y="7775"/>
                  </a:lnTo>
                  <a:lnTo>
                    <a:pt x="9025" y="9311"/>
                  </a:lnTo>
                  <a:lnTo>
                    <a:pt x="9025" y="16264"/>
                  </a:lnTo>
                  <a:lnTo>
                    <a:pt x="9585" y="16264"/>
                  </a:lnTo>
                  <a:lnTo>
                    <a:pt x="9585" y="9311"/>
                  </a:lnTo>
                  <a:lnTo>
                    <a:pt x="11561" y="7775"/>
                  </a:lnTo>
                  <a:lnTo>
                    <a:pt x="11561" y="8097"/>
                  </a:lnTo>
                  <a:lnTo>
                    <a:pt x="12109" y="8097"/>
                  </a:lnTo>
                  <a:lnTo>
                    <a:pt x="12109" y="7620"/>
                  </a:lnTo>
                  <a:lnTo>
                    <a:pt x="14609" y="7620"/>
                  </a:lnTo>
                  <a:lnTo>
                    <a:pt x="14609" y="8097"/>
                  </a:lnTo>
                  <a:lnTo>
                    <a:pt x="15157" y="8097"/>
                  </a:lnTo>
                  <a:lnTo>
                    <a:pt x="15157" y="7620"/>
                  </a:lnTo>
                  <a:lnTo>
                    <a:pt x="18015" y="7620"/>
                  </a:lnTo>
                  <a:lnTo>
                    <a:pt x="18015" y="8097"/>
                  </a:lnTo>
                  <a:lnTo>
                    <a:pt x="18574" y="8097"/>
                  </a:lnTo>
                  <a:lnTo>
                    <a:pt x="18574" y="7370"/>
                  </a:lnTo>
                  <a:lnTo>
                    <a:pt x="18610" y="7239"/>
                  </a:lnTo>
                  <a:lnTo>
                    <a:pt x="9609" y="620"/>
                  </a:lnTo>
                  <a:lnTo>
                    <a:pt x="9609" y="120"/>
                  </a:lnTo>
                  <a:lnTo>
                    <a:pt x="9371" y="120"/>
                  </a:lnTo>
                  <a:lnTo>
                    <a:pt x="932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9"/>
            <p:cNvSpPr/>
            <p:nvPr/>
          </p:nvSpPr>
          <p:spPr>
            <a:xfrm>
              <a:off x="3106025" y="2163800"/>
              <a:ext cx="14025" cy="13700"/>
            </a:xfrm>
            <a:custGeom>
              <a:avLst/>
              <a:gdLst/>
              <a:ahLst/>
              <a:cxnLst/>
              <a:rect l="l" t="t" r="r" b="b"/>
              <a:pathLst>
                <a:path w="561" h="548" extrusionOk="0">
                  <a:moveTo>
                    <a:pt x="1" y="0"/>
                  </a:moveTo>
                  <a:lnTo>
                    <a:pt x="1"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9"/>
            <p:cNvSpPr/>
            <p:nvPr/>
          </p:nvSpPr>
          <p:spPr>
            <a:xfrm>
              <a:off x="2968800" y="2206050"/>
              <a:ext cx="14025" cy="14025"/>
            </a:xfrm>
            <a:custGeom>
              <a:avLst/>
              <a:gdLst/>
              <a:ahLst/>
              <a:cxnLst/>
              <a:rect l="l" t="t" r="r" b="b"/>
              <a:pathLst>
                <a:path w="561" h="561" extrusionOk="0">
                  <a:moveTo>
                    <a:pt x="1" y="1"/>
                  </a:moveTo>
                  <a:lnTo>
                    <a:pt x="1" y="560"/>
                  </a:lnTo>
                  <a:lnTo>
                    <a:pt x="561" y="560"/>
                  </a:lnTo>
                  <a:lnTo>
                    <a:pt x="5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9"/>
            <p:cNvSpPr/>
            <p:nvPr/>
          </p:nvSpPr>
          <p:spPr>
            <a:xfrm>
              <a:off x="3246525" y="2215575"/>
              <a:ext cx="14300" cy="13725"/>
            </a:xfrm>
            <a:custGeom>
              <a:avLst/>
              <a:gdLst/>
              <a:ahLst/>
              <a:cxnLst/>
              <a:rect l="l" t="t" r="r" b="b"/>
              <a:pathLst>
                <a:path w="572" h="549" extrusionOk="0">
                  <a:moveTo>
                    <a:pt x="0" y="1"/>
                  </a:moveTo>
                  <a:lnTo>
                    <a:pt x="0" y="548"/>
                  </a:lnTo>
                  <a:lnTo>
                    <a:pt x="572" y="548"/>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9"/>
            <p:cNvSpPr/>
            <p:nvPr/>
          </p:nvSpPr>
          <p:spPr>
            <a:xfrm>
              <a:off x="3327200" y="2263800"/>
              <a:ext cx="14000" cy="13725"/>
            </a:xfrm>
            <a:custGeom>
              <a:avLst/>
              <a:gdLst/>
              <a:ahLst/>
              <a:cxnLst/>
              <a:rect l="l" t="t" r="r" b="b"/>
              <a:pathLst>
                <a:path w="560" h="549" extrusionOk="0">
                  <a:moveTo>
                    <a:pt x="0" y="1"/>
                  </a:moveTo>
                  <a:lnTo>
                    <a:pt x="0"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9"/>
            <p:cNvSpPr/>
            <p:nvPr/>
          </p:nvSpPr>
          <p:spPr>
            <a:xfrm>
              <a:off x="3377200" y="2163800"/>
              <a:ext cx="14300" cy="13700"/>
            </a:xfrm>
            <a:custGeom>
              <a:avLst/>
              <a:gdLst/>
              <a:ahLst/>
              <a:cxnLst/>
              <a:rect l="l" t="t" r="r" b="b"/>
              <a:pathLst>
                <a:path w="572" h="548" extrusionOk="0">
                  <a:moveTo>
                    <a:pt x="0" y="0"/>
                  </a:moveTo>
                  <a:lnTo>
                    <a:pt x="0" y="548"/>
                  </a:lnTo>
                  <a:lnTo>
                    <a:pt x="572" y="548"/>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9"/>
            <p:cNvSpPr/>
            <p:nvPr/>
          </p:nvSpPr>
          <p:spPr>
            <a:xfrm>
              <a:off x="3059300" y="2304875"/>
              <a:ext cx="13725" cy="14025"/>
            </a:xfrm>
            <a:custGeom>
              <a:avLst/>
              <a:gdLst/>
              <a:ahLst/>
              <a:cxnLst/>
              <a:rect l="l" t="t" r="r" b="b"/>
              <a:pathLst>
                <a:path w="549" h="561" extrusionOk="0">
                  <a:moveTo>
                    <a:pt x="0" y="1"/>
                  </a:moveTo>
                  <a:lnTo>
                    <a:pt x="0" y="560"/>
                  </a:lnTo>
                  <a:lnTo>
                    <a:pt x="548" y="560"/>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9"/>
            <p:cNvSpPr/>
            <p:nvPr/>
          </p:nvSpPr>
          <p:spPr>
            <a:xfrm>
              <a:off x="3357250" y="1865250"/>
              <a:ext cx="13725" cy="89300"/>
            </a:xfrm>
            <a:custGeom>
              <a:avLst/>
              <a:gdLst/>
              <a:ahLst/>
              <a:cxnLst/>
              <a:rect l="l" t="t" r="r" b="b"/>
              <a:pathLst>
                <a:path w="549" h="3572" extrusionOk="0">
                  <a:moveTo>
                    <a:pt x="1" y="0"/>
                  </a:moveTo>
                  <a:lnTo>
                    <a:pt x="1" y="3572"/>
                  </a:lnTo>
                  <a:lnTo>
                    <a:pt x="548" y="3572"/>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9"/>
            <p:cNvSpPr/>
            <p:nvPr/>
          </p:nvSpPr>
          <p:spPr>
            <a:xfrm>
              <a:off x="3263800" y="1885175"/>
              <a:ext cx="13700" cy="71175"/>
            </a:xfrm>
            <a:custGeom>
              <a:avLst/>
              <a:gdLst/>
              <a:ahLst/>
              <a:cxnLst/>
              <a:rect l="l" t="t" r="r" b="b"/>
              <a:pathLst>
                <a:path w="548" h="2847" extrusionOk="0">
                  <a:moveTo>
                    <a:pt x="0" y="1"/>
                  </a:moveTo>
                  <a:lnTo>
                    <a:pt x="0" y="2846"/>
                  </a:lnTo>
                  <a:lnTo>
                    <a:pt x="548" y="2846"/>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9"/>
            <p:cNvSpPr/>
            <p:nvPr/>
          </p:nvSpPr>
          <p:spPr>
            <a:xfrm>
              <a:off x="3059300" y="1865250"/>
              <a:ext cx="13725" cy="93175"/>
            </a:xfrm>
            <a:custGeom>
              <a:avLst/>
              <a:gdLst/>
              <a:ahLst/>
              <a:cxnLst/>
              <a:rect l="l" t="t" r="r" b="b"/>
              <a:pathLst>
                <a:path w="549" h="3727" extrusionOk="0">
                  <a:moveTo>
                    <a:pt x="0" y="0"/>
                  </a:moveTo>
                  <a:lnTo>
                    <a:pt x="0" y="3727"/>
                  </a:lnTo>
                  <a:lnTo>
                    <a:pt x="548" y="3727"/>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9"/>
            <p:cNvSpPr/>
            <p:nvPr/>
          </p:nvSpPr>
          <p:spPr>
            <a:xfrm>
              <a:off x="2975650" y="1901850"/>
              <a:ext cx="14025" cy="78600"/>
            </a:xfrm>
            <a:custGeom>
              <a:avLst/>
              <a:gdLst/>
              <a:ahLst/>
              <a:cxnLst/>
              <a:rect l="l" t="t" r="r" b="b"/>
              <a:pathLst>
                <a:path w="561" h="3144" extrusionOk="0">
                  <a:moveTo>
                    <a:pt x="1" y="1"/>
                  </a:moveTo>
                  <a:lnTo>
                    <a:pt x="1" y="3144"/>
                  </a:lnTo>
                  <a:lnTo>
                    <a:pt x="560" y="3144"/>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9"/>
            <p:cNvSpPr/>
            <p:nvPr/>
          </p:nvSpPr>
          <p:spPr>
            <a:xfrm>
              <a:off x="3016725" y="1920600"/>
              <a:ext cx="13725" cy="88425"/>
            </a:xfrm>
            <a:custGeom>
              <a:avLst/>
              <a:gdLst/>
              <a:ahLst/>
              <a:cxnLst/>
              <a:rect l="l" t="t" r="r" b="b"/>
              <a:pathLst>
                <a:path w="549" h="3537" extrusionOk="0">
                  <a:moveTo>
                    <a:pt x="1" y="1"/>
                  </a:moveTo>
                  <a:lnTo>
                    <a:pt x="1" y="3537"/>
                  </a:lnTo>
                  <a:lnTo>
                    <a:pt x="549" y="3537"/>
                  </a:lnTo>
                  <a:lnTo>
                    <a:pt x="5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9"/>
            <p:cNvSpPr/>
            <p:nvPr/>
          </p:nvSpPr>
          <p:spPr>
            <a:xfrm>
              <a:off x="3108400" y="1882200"/>
              <a:ext cx="13725" cy="58675"/>
            </a:xfrm>
            <a:custGeom>
              <a:avLst/>
              <a:gdLst/>
              <a:ahLst/>
              <a:cxnLst/>
              <a:rect l="l" t="t" r="r" b="b"/>
              <a:pathLst>
                <a:path w="549" h="2347" extrusionOk="0">
                  <a:moveTo>
                    <a:pt x="1" y="1"/>
                  </a:moveTo>
                  <a:lnTo>
                    <a:pt x="1" y="2346"/>
                  </a:lnTo>
                  <a:lnTo>
                    <a:pt x="549" y="2346"/>
                  </a:lnTo>
                  <a:lnTo>
                    <a:pt x="5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9"/>
            <p:cNvSpPr/>
            <p:nvPr/>
          </p:nvSpPr>
          <p:spPr>
            <a:xfrm>
              <a:off x="3206925" y="1865250"/>
              <a:ext cx="13725" cy="55075"/>
            </a:xfrm>
            <a:custGeom>
              <a:avLst/>
              <a:gdLst/>
              <a:ahLst/>
              <a:cxnLst/>
              <a:rect l="l" t="t" r="r" b="b"/>
              <a:pathLst>
                <a:path w="549" h="2203" extrusionOk="0">
                  <a:moveTo>
                    <a:pt x="1" y="0"/>
                  </a:moveTo>
                  <a:lnTo>
                    <a:pt x="1" y="2203"/>
                  </a:lnTo>
                  <a:lnTo>
                    <a:pt x="549" y="2203"/>
                  </a:lnTo>
                  <a:lnTo>
                    <a:pt x="5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9"/>
            <p:cNvSpPr/>
            <p:nvPr/>
          </p:nvSpPr>
          <p:spPr>
            <a:xfrm>
              <a:off x="3309325" y="1898875"/>
              <a:ext cx="13725" cy="96475"/>
            </a:xfrm>
            <a:custGeom>
              <a:avLst/>
              <a:gdLst/>
              <a:ahLst/>
              <a:cxnLst/>
              <a:rect l="l" t="t" r="r" b="b"/>
              <a:pathLst>
                <a:path w="549" h="3859" extrusionOk="0">
                  <a:moveTo>
                    <a:pt x="1" y="1"/>
                  </a:moveTo>
                  <a:lnTo>
                    <a:pt x="1" y="3858"/>
                  </a:lnTo>
                  <a:lnTo>
                    <a:pt x="548" y="3858"/>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9"/>
            <p:cNvSpPr/>
            <p:nvPr/>
          </p:nvSpPr>
          <p:spPr>
            <a:xfrm>
              <a:off x="3148600" y="1865250"/>
              <a:ext cx="13700" cy="38700"/>
            </a:xfrm>
            <a:custGeom>
              <a:avLst/>
              <a:gdLst/>
              <a:ahLst/>
              <a:cxnLst/>
              <a:rect l="l" t="t" r="r" b="b"/>
              <a:pathLst>
                <a:path w="548" h="1548" extrusionOk="0">
                  <a:moveTo>
                    <a:pt x="0" y="0"/>
                  </a:moveTo>
                  <a:lnTo>
                    <a:pt x="0" y="1548"/>
                  </a:lnTo>
                  <a:lnTo>
                    <a:pt x="548" y="1548"/>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8" name="Google Shape;12098;p79"/>
          <p:cNvGrpSpPr/>
          <p:nvPr/>
        </p:nvGrpSpPr>
        <p:grpSpPr>
          <a:xfrm>
            <a:off x="6942353" y="1954690"/>
            <a:ext cx="502263" cy="517766"/>
            <a:chOff x="6029600" y="1858700"/>
            <a:chExt cx="452775" cy="466750"/>
          </a:xfrm>
        </p:grpSpPr>
        <p:sp>
          <p:nvSpPr>
            <p:cNvPr id="12099" name="Google Shape;12099;p79"/>
            <p:cNvSpPr/>
            <p:nvPr/>
          </p:nvSpPr>
          <p:spPr>
            <a:xfrm>
              <a:off x="6097475" y="1858700"/>
              <a:ext cx="318825" cy="466750"/>
            </a:xfrm>
            <a:custGeom>
              <a:avLst/>
              <a:gdLst/>
              <a:ahLst/>
              <a:cxnLst/>
              <a:rect l="l" t="t" r="r" b="b"/>
              <a:pathLst>
                <a:path w="12753" h="18670" extrusionOk="0">
                  <a:moveTo>
                    <a:pt x="6347" y="572"/>
                  </a:moveTo>
                  <a:cubicBezTo>
                    <a:pt x="7299" y="572"/>
                    <a:pt x="8097" y="1191"/>
                    <a:pt x="8371" y="2060"/>
                  </a:cubicBezTo>
                  <a:cubicBezTo>
                    <a:pt x="8347" y="2060"/>
                    <a:pt x="8347" y="2060"/>
                    <a:pt x="8335" y="2036"/>
                  </a:cubicBezTo>
                  <a:cubicBezTo>
                    <a:pt x="7716" y="1786"/>
                    <a:pt x="7037" y="1667"/>
                    <a:pt x="6347" y="1667"/>
                  </a:cubicBezTo>
                  <a:cubicBezTo>
                    <a:pt x="5644" y="1667"/>
                    <a:pt x="4965" y="1786"/>
                    <a:pt x="4346" y="2036"/>
                  </a:cubicBezTo>
                  <a:cubicBezTo>
                    <a:pt x="4334" y="2036"/>
                    <a:pt x="4334" y="2036"/>
                    <a:pt x="4311" y="2060"/>
                  </a:cubicBezTo>
                  <a:cubicBezTo>
                    <a:pt x="4584" y="1191"/>
                    <a:pt x="5370" y="572"/>
                    <a:pt x="6347" y="572"/>
                  </a:cubicBezTo>
                  <a:close/>
                  <a:moveTo>
                    <a:pt x="6347" y="2239"/>
                  </a:moveTo>
                  <a:cubicBezTo>
                    <a:pt x="6978" y="2239"/>
                    <a:pt x="7573" y="2358"/>
                    <a:pt x="8144" y="2560"/>
                  </a:cubicBezTo>
                  <a:cubicBezTo>
                    <a:pt x="8287" y="2620"/>
                    <a:pt x="8430" y="2715"/>
                    <a:pt x="8561" y="2810"/>
                  </a:cubicBezTo>
                  <a:cubicBezTo>
                    <a:pt x="8728" y="2941"/>
                    <a:pt x="8859" y="3132"/>
                    <a:pt x="8930" y="3322"/>
                  </a:cubicBezTo>
                  <a:cubicBezTo>
                    <a:pt x="8859" y="3274"/>
                    <a:pt x="8799" y="3239"/>
                    <a:pt x="8728" y="3215"/>
                  </a:cubicBezTo>
                  <a:cubicBezTo>
                    <a:pt x="8347" y="3036"/>
                    <a:pt x="7942" y="2881"/>
                    <a:pt x="7513" y="2798"/>
                  </a:cubicBezTo>
                  <a:lnTo>
                    <a:pt x="7490" y="2798"/>
                  </a:lnTo>
                  <a:cubicBezTo>
                    <a:pt x="7442" y="2786"/>
                    <a:pt x="7394" y="2786"/>
                    <a:pt x="7347" y="2762"/>
                  </a:cubicBezTo>
                  <a:cubicBezTo>
                    <a:pt x="7335" y="2762"/>
                    <a:pt x="7311" y="2762"/>
                    <a:pt x="7287" y="2751"/>
                  </a:cubicBezTo>
                  <a:cubicBezTo>
                    <a:pt x="7275" y="2751"/>
                    <a:pt x="7251" y="2739"/>
                    <a:pt x="7228" y="2739"/>
                  </a:cubicBezTo>
                  <a:cubicBezTo>
                    <a:pt x="7204" y="2739"/>
                    <a:pt x="7192" y="2727"/>
                    <a:pt x="7156" y="2727"/>
                  </a:cubicBezTo>
                  <a:cubicBezTo>
                    <a:pt x="7144" y="2727"/>
                    <a:pt x="7109" y="2727"/>
                    <a:pt x="7097" y="2703"/>
                  </a:cubicBezTo>
                  <a:cubicBezTo>
                    <a:pt x="7049" y="2703"/>
                    <a:pt x="7013" y="2691"/>
                    <a:pt x="6978" y="2691"/>
                  </a:cubicBezTo>
                  <a:lnTo>
                    <a:pt x="6930" y="2691"/>
                  </a:lnTo>
                  <a:cubicBezTo>
                    <a:pt x="6906" y="2691"/>
                    <a:pt x="6870" y="2691"/>
                    <a:pt x="6835" y="2679"/>
                  </a:cubicBezTo>
                  <a:lnTo>
                    <a:pt x="6787" y="2679"/>
                  </a:lnTo>
                  <a:cubicBezTo>
                    <a:pt x="6739" y="2679"/>
                    <a:pt x="6692" y="2679"/>
                    <a:pt x="6656" y="2667"/>
                  </a:cubicBezTo>
                  <a:lnTo>
                    <a:pt x="6001" y="2667"/>
                  </a:lnTo>
                  <a:cubicBezTo>
                    <a:pt x="5954" y="2667"/>
                    <a:pt x="5906" y="2667"/>
                    <a:pt x="5858" y="2679"/>
                  </a:cubicBezTo>
                  <a:lnTo>
                    <a:pt x="5823" y="2679"/>
                  </a:lnTo>
                  <a:cubicBezTo>
                    <a:pt x="5787" y="2679"/>
                    <a:pt x="5763" y="2679"/>
                    <a:pt x="5716" y="2691"/>
                  </a:cubicBezTo>
                  <a:lnTo>
                    <a:pt x="5668" y="2691"/>
                  </a:lnTo>
                  <a:cubicBezTo>
                    <a:pt x="5620" y="2691"/>
                    <a:pt x="5585" y="2703"/>
                    <a:pt x="5549" y="2703"/>
                  </a:cubicBezTo>
                  <a:cubicBezTo>
                    <a:pt x="5537" y="2703"/>
                    <a:pt x="5501" y="2703"/>
                    <a:pt x="5489" y="2727"/>
                  </a:cubicBezTo>
                  <a:cubicBezTo>
                    <a:pt x="5466" y="2727"/>
                    <a:pt x="5442" y="2727"/>
                    <a:pt x="5418" y="2739"/>
                  </a:cubicBezTo>
                  <a:cubicBezTo>
                    <a:pt x="5382" y="2739"/>
                    <a:pt x="5370" y="2739"/>
                    <a:pt x="5346" y="2751"/>
                  </a:cubicBezTo>
                  <a:cubicBezTo>
                    <a:pt x="5323" y="2751"/>
                    <a:pt x="5299" y="2751"/>
                    <a:pt x="5287" y="2762"/>
                  </a:cubicBezTo>
                  <a:cubicBezTo>
                    <a:pt x="5239" y="2786"/>
                    <a:pt x="5192" y="2786"/>
                    <a:pt x="5144" y="2798"/>
                  </a:cubicBezTo>
                  <a:lnTo>
                    <a:pt x="5120" y="2798"/>
                  </a:lnTo>
                  <a:cubicBezTo>
                    <a:pt x="4704" y="2881"/>
                    <a:pt x="4299" y="3024"/>
                    <a:pt x="3918" y="3215"/>
                  </a:cubicBezTo>
                  <a:cubicBezTo>
                    <a:pt x="3834" y="3239"/>
                    <a:pt x="3775" y="3286"/>
                    <a:pt x="3703" y="3322"/>
                  </a:cubicBezTo>
                  <a:cubicBezTo>
                    <a:pt x="3846" y="3132"/>
                    <a:pt x="3965" y="2965"/>
                    <a:pt x="4120" y="2810"/>
                  </a:cubicBezTo>
                  <a:cubicBezTo>
                    <a:pt x="4227" y="2727"/>
                    <a:pt x="4346" y="2643"/>
                    <a:pt x="4477" y="2584"/>
                  </a:cubicBezTo>
                  <a:cubicBezTo>
                    <a:pt x="4501" y="2572"/>
                    <a:pt x="4513" y="2572"/>
                    <a:pt x="4537" y="2560"/>
                  </a:cubicBezTo>
                  <a:cubicBezTo>
                    <a:pt x="5108" y="2334"/>
                    <a:pt x="5704" y="2239"/>
                    <a:pt x="6347" y="2239"/>
                  </a:cubicBezTo>
                  <a:close/>
                  <a:moveTo>
                    <a:pt x="6585" y="3262"/>
                  </a:moveTo>
                  <a:cubicBezTo>
                    <a:pt x="6620" y="3262"/>
                    <a:pt x="6668" y="3262"/>
                    <a:pt x="6716" y="3274"/>
                  </a:cubicBezTo>
                  <a:lnTo>
                    <a:pt x="6763" y="3274"/>
                  </a:lnTo>
                  <a:cubicBezTo>
                    <a:pt x="6823" y="3274"/>
                    <a:pt x="6882" y="3286"/>
                    <a:pt x="6942" y="3286"/>
                  </a:cubicBezTo>
                  <a:lnTo>
                    <a:pt x="6966" y="3286"/>
                  </a:lnTo>
                  <a:cubicBezTo>
                    <a:pt x="7013" y="3286"/>
                    <a:pt x="7073" y="3310"/>
                    <a:pt x="7120" y="3310"/>
                  </a:cubicBezTo>
                  <a:lnTo>
                    <a:pt x="7144" y="3310"/>
                  </a:lnTo>
                  <a:cubicBezTo>
                    <a:pt x="7263" y="3322"/>
                    <a:pt x="7382" y="3346"/>
                    <a:pt x="7501" y="3382"/>
                  </a:cubicBezTo>
                  <a:cubicBezTo>
                    <a:pt x="7859" y="3465"/>
                    <a:pt x="8216" y="3584"/>
                    <a:pt x="8549" y="3751"/>
                  </a:cubicBezTo>
                  <a:cubicBezTo>
                    <a:pt x="8561" y="3763"/>
                    <a:pt x="8585" y="3763"/>
                    <a:pt x="8609" y="3786"/>
                  </a:cubicBezTo>
                  <a:cubicBezTo>
                    <a:pt x="8633" y="3798"/>
                    <a:pt x="8680" y="3810"/>
                    <a:pt x="8704" y="3846"/>
                  </a:cubicBezTo>
                  <a:cubicBezTo>
                    <a:pt x="8740" y="3858"/>
                    <a:pt x="8752" y="3870"/>
                    <a:pt x="8787" y="3882"/>
                  </a:cubicBezTo>
                  <a:lnTo>
                    <a:pt x="8871" y="3929"/>
                  </a:lnTo>
                  <a:cubicBezTo>
                    <a:pt x="8906" y="3941"/>
                    <a:pt x="8942" y="3977"/>
                    <a:pt x="8978" y="3989"/>
                  </a:cubicBezTo>
                  <a:cubicBezTo>
                    <a:pt x="8990" y="4001"/>
                    <a:pt x="9025" y="4024"/>
                    <a:pt x="9037" y="4036"/>
                  </a:cubicBezTo>
                  <a:cubicBezTo>
                    <a:pt x="9097" y="4060"/>
                    <a:pt x="9145" y="4108"/>
                    <a:pt x="9204" y="4144"/>
                  </a:cubicBezTo>
                  <a:cubicBezTo>
                    <a:pt x="10168" y="4858"/>
                    <a:pt x="10716" y="5882"/>
                    <a:pt x="10716" y="6965"/>
                  </a:cubicBezTo>
                  <a:cubicBezTo>
                    <a:pt x="10716" y="7418"/>
                    <a:pt x="10633" y="7846"/>
                    <a:pt x="10454" y="8263"/>
                  </a:cubicBezTo>
                  <a:cubicBezTo>
                    <a:pt x="10192" y="8227"/>
                    <a:pt x="9954" y="8192"/>
                    <a:pt x="9716" y="8132"/>
                  </a:cubicBezTo>
                  <a:cubicBezTo>
                    <a:pt x="7513" y="7561"/>
                    <a:pt x="6644" y="5906"/>
                    <a:pt x="6620" y="5894"/>
                  </a:cubicBezTo>
                  <a:lnTo>
                    <a:pt x="6370" y="5417"/>
                  </a:lnTo>
                  <a:lnTo>
                    <a:pt x="6120" y="5894"/>
                  </a:lnTo>
                  <a:cubicBezTo>
                    <a:pt x="6108" y="5929"/>
                    <a:pt x="5227" y="7561"/>
                    <a:pt x="3025" y="8132"/>
                  </a:cubicBezTo>
                  <a:cubicBezTo>
                    <a:pt x="2775" y="8192"/>
                    <a:pt x="2513" y="8227"/>
                    <a:pt x="2275" y="8263"/>
                  </a:cubicBezTo>
                  <a:cubicBezTo>
                    <a:pt x="2096" y="7846"/>
                    <a:pt x="2013" y="7418"/>
                    <a:pt x="2013" y="6965"/>
                  </a:cubicBezTo>
                  <a:cubicBezTo>
                    <a:pt x="2013" y="5882"/>
                    <a:pt x="2560" y="4858"/>
                    <a:pt x="3525" y="4144"/>
                  </a:cubicBezTo>
                  <a:cubicBezTo>
                    <a:pt x="3572" y="4096"/>
                    <a:pt x="3632" y="4060"/>
                    <a:pt x="3691" y="4036"/>
                  </a:cubicBezTo>
                  <a:cubicBezTo>
                    <a:pt x="3703" y="4024"/>
                    <a:pt x="3739" y="4001"/>
                    <a:pt x="3751" y="3989"/>
                  </a:cubicBezTo>
                  <a:cubicBezTo>
                    <a:pt x="3787" y="3977"/>
                    <a:pt x="3811" y="3941"/>
                    <a:pt x="3858" y="3929"/>
                  </a:cubicBezTo>
                  <a:lnTo>
                    <a:pt x="3942" y="3882"/>
                  </a:lnTo>
                  <a:cubicBezTo>
                    <a:pt x="3977" y="3870"/>
                    <a:pt x="3989" y="3858"/>
                    <a:pt x="4025" y="3846"/>
                  </a:cubicBezTo>
                  <a:cubicBezTo>
                    <a:pt x="4049" y="3822"/>
                    <a:pt x="4096" y="3798"/>
                    <a:pt x="4120" y="3786"/>
                  </a:cubicBezTo>
                  <a:cubicBezTo>
                    <a:pt x="4144" y="3763"/>
                    <a:pt x="4168" y="3763"/>
                    <a:pt x="4180" y="3751"/>
                  </a:cubicBezTo>
                  <a:cubicBezTo>
                    <a:pt x="4513" y="3584"/>
                    <a:pt x="4858" y="3465"/>
                    <a:pt x="5227" y="3382"/>
                  </a:cubicBezTo>
                  <a:cubicBezTo>
                    <a:pt x="5346" y="3346"/>
                    <a:pt x="5466" y="3334"/>
                    <a:pt x="5585" y="3310"/>
                  </a:cubicBezTo>
                  <a:lnTo>
                    <a:pt x="5608" y="3310"/>
                  </a:lnTo>
                  <a:cubicBezTo>
                    <a:pt x="5656" y="3286"/>
                    <a:pt x="5716" y="3286"/>
                    <a:pt x="5763" y="3286"/>
                  </a:cubicBezTo>
                  <a:lnTo>
                    <a:pt x="5775" y="3286"/>
                  </a:lnTo>
                  <a:cubicBezTo>
                    <a:pt x="5835" y="3286"/>
                    <a:pt x="5894" y="3274"/>
                    <a:pt x="5954" y="3274"/>
                  </a:cubicBezTo>
                  <a:lnTo>
                    <a:pt x="6001" y="3274"/>
                  </a:lnTo>
                  <a:cubicBezTo>
                    <a:pt x="6049" y="3274"/>
                    <a:pt x="6085" y="3274"/>
                    <a:pt x="6132" y="3262"/>
                  </a:cubicBezTo>
                  <a:close/>
                  <a:moveTo>
                    <a:pt x="6347" y="6608"/>
                  </a:moveTo>
                  <a:cubicBezTo>
                    <a:pt x="6358" y="6620"/>
                    <a:pt x="6370" y="6644"/>
                    <a:pt x="6382" y="6668"/>
                  </a:cubicBezTo>
                  <a:lnTo>
                    <a:pt x="6406" y="6680"/>
                  </a:lnTo>
                  <a:cubicBezTo>
                    <a:pt x="6418" y="6703"/>
                    <a:pt x="6418" y="6715"/>
                    <a:pt x="6430" y="6727"/>
                  </a:cubicBezTo>
                  <a:cubicBezTo>
                    <a:pt x="6430" y="6739"/>
                    <a:pt x="6442" y="6739"/>
                    <a:pt x="6442" y="6763"/>
                  </a:cubicBezTo>
                  <a:cubicBezTo>
                    <a:pt x="6466" y="6775"/>
                    <a:pt x="6466" y="6787"/>
                    <a:pt x="6478" y="6787"/>
                  </a:cubicBezTo>
                  <a:cubicBezTo>
                    <a:pt x="6478" y="6799"/>
                    <a:pt x="6489" y="6799"/>
                    <a:pt x="6489" y="6822"/>
                  </a:cubicBezTo>
                  <a:cubicBezTo>
                    <a:pt x="6501" y="6834"/>
                    <a:pt x="6501" y="6846"/>
                    <a:pt x="6525" y="6846"/>
                  </a:cubicBezTo>
                  <a:lnTo>
                    <a:pt x="6549" y="6882"/>
                  </a:lnTo>
                  <a:cubicBezTo>
                    <a:pt x="6561" y="6894"/>
                    <a:pt x="6561" y="6906"/>
                    <a:pt x="6585" y="6906"/>
                  </a:cubicBezTo>
                  <a:lnTo>
                    <a:pt x="6609" y="6941"/>
                  </a:lnTo>
                  <a:cubicBezTo>
                    <a:pt x="6620" y="6953"/>
                    <a:pt x="6620" y="6965"/>
                    <a:pt x="6644" y="6965"/>
                  </a:cubicBezTo>
                  <a:lnTo>
                    <a:pt x="6668" y="7001"/>
                  </a:lnTo>
                  <a:cubicBezTo>
                    <a:pt x="6680" y="7013"/>
                    <a:pt x="6680" y="7025"/>
                    <a:pt x="6704" y="7025"/>
                  </a:cubicBezTo>
                  <a:lnTo>
                    <a:pt x="6728" y="7061"/>
                  </a:lnTo>
                  <a:cubicBezTo>
                    <a:pt x="6739" y="7072"/>
                    <a:pt x="6739" y="7084"/>
                    <a:pt x="6763" y="7084"/>
                  </a:cubicBezTo>
                  <a:cubicBezTo>
                    <a:pt x="6775" y="7096"/>
                    <a:pt x="6775" y="7120"/>
                    <a:pt x="6787" y="7120"/>
                  </a:cubicBezTo>
                  <a:lnTo>
                    <a:pt x="6823" y="7144"/>
                  </a:lnTo>
                  <a:lnTo>
                    <a:pt x="6847" y="7180"/>
                  </a:lnTo>
                  <a:lnTo>
                    <a:pt x="6882" y="7203"/>
                  </a:lnTo>
                  <a:lnTo>
                    <a:pt x="6906" y="7239"/>
                  </a:lnTo>
                  <a:cubicBezTo>
                    <a:pt x="6918" y="7251"/>
                    <a:pt x="6942" y="7263"/>
                    <a:pt x="6954" y="7263"/>
                  </a:cubicBezTo>
                  <a:cubicBezTo>
                    <a:pt x="6966" y="7275"/>
                    <a:pt x="6978" y="7299"/>
                    <a:pt x="7001" y="7299"/>
                  </a:cubicBezTo>
                  <a:lnTo>
                    <a:pt x="7037" y="7334"/>
                  </a:lnTo>
                  <a:cubicBezTo>
                    <a:pt x="7061" y="7358"/>
                    <a:pt x="7073" y="7370"/>
                    <a:pt x="7085" y="7370"/>
                  </a:cubicBezTo>
                  <a:lnTo>
                    <a:pt x="7132" y="7418"/>
                  </a:lnTo>
                  <a:cubicBezTo>
                    <a:pt x="7144" y="7430"/>
                    <a:pt x="7156" y="7442"/>
                    <a:pt x="7180" y="7442"/>
                  </a:cubicBezTo>
                  <a:lnTo>
                    <a:pt x="7216" y="7489"/>
                  </a:lnTo>
                  <a:cubicBezTo>
                    <a:pt x="7240" y="7501"/>
                    <a:pt x="7251" y="7513"/>
                    <a:pt x="7263" y="7513"/>
                  </a:cubicBezTo>
                  <a:lnTo>
                    <a:pt x="7311" y="7561"/>
                  </a:lnTo>
                  <a:cubicBezTo>
                    <a:pt x="7323" y="7573"/>
                    <a:pt x="7335" y="7596"/>
                    <a:pt x="7359" y="7596"/>
                  </a:cubicBezTo>
                  <a:lnTo>
                    <a:pt x="7394" y="7632"/>
                  </a:lnTo>
                  <a:cubicBezTo>
                    <a:pt x="7418" y="7656"/>
                    <a:pt x="7430" y="7668"/>
                    <a:pt x="7442" y="7668"/>
                  </a:cubicBezTo>
                  <a:lnTo>
                    <a:pt x="7490" y="7715"/>
                  </a:lnTo>
                  <a:cubicBezTo>
                    <a:pt x="7501" y="7727"/>
                    <a:pt x="7513" y="7739"/>
                    <a:pt x="7537" y="7739"/>
                  </a:cubicBezTo>
                  <a:lnTo>
                    <a:pt x="7573" y="7787"/>
                  </a:lnTo>
                  <a:cubicBezTo>
                    <a:pt x="7597" y="7799"/>
                    <a:pt x="7609" y="7811"/>
                    <a:pt x="7621" y="7811"/>
                  </a:cubicBezTo>
                  <a:cubicBezTo>
                    <a:pt x="7632" y="7834"/>
                    <a:pt x="7656" y="7846"/>
                    <a:pt x="7680" y="7846"/>
                  </a:cubicBezTo>
                  <a:cubicBezTo>
                    <a:pt x="7692" y="7858"/>
                    <a:pt x="7716" y="7870"/>
                    <a:pt x="7740" y="7870"/>
                  </a:cubicBezTo>
                  <a:cubicBezTo>
                    <a:pt x="7752" y="7894"/>
                    <a:pt x="7787" y="7906"/>
                    <a:pt x="7799" y="7906"/>
                  </a:cubicBezTo>
                  <a:cubicBezTo>
                    <a:pt x="7811" y="7918"/>
                    <a:pt x="7835" y="7930"/>
                    <a:pt x="7859" y="7930"/>
                  </a:cubicBezTo>
                  <a:cubicBezTo>
                    <a:pt x="7871" y="7942"/>
                    <a:pt x="7906" y="7965"/>
                    <a:pt x="7918" y="7977"/>
                  </a:cubicBezTo>
                  <a:cubicBezTo>
                    <a:pt x="7930" y="7989"/>
                    <a:pt x="7954" y="7989"/>
                    <a:pt x="7978" y="8001"/>
                  </a:cubicBezTo>
                  <a:cubicBezTo>
                    <a:pt x="7990" y="8025"/>
                    <a:pt x="8025" y="8037"/>
                    <a:pt x="8037" y="8049"/>
                  </a:cubicBezTo>
                  <a:cubicBezTo>
                    <a:pt x="8049" y="8073"/>
                    <a:pt x="8073" y="8073"/>
                    <a:pt x="8097" y="8084"/>
                  </a:cubicBezTo>
                  <a:cubicBezTo>
                    <a:pt x="8133" y="8096"/>
                    <a:pt x="8144" y="8108"/>
                    <a:pt x="8168" y="8120"/>
                  </a:cubicBezTo>
                  <a:cubicBezTo>
                    <a:pt x="8192" y="8144"/>
                    <a:pt x="8204" y="8144"/>
                    <a:pt x="8216" y="8156"/>
                  </a:cubicBezTo>
                  <a:lnTo>
                    <a:pt x="8311" y="8204"/>
                  </a:lnTo>
                  <a:cubicBezTo>
                    <a:pt x="8323" y="8204"/>
                    <a:pt x="8335" y="8215"/>
                    <a:pt x="8347" y="8215"/>
                  </a:cubicBezTo>
                  <a:cubicBezTo>
                    <a:pt x="8394" y="8227"/>
                    <a:pt x="8442" y="8263"/>
                    <a:pt x="8490" y="8275"/>
                  </a:cubicBezTo>
                  <a:cubicBezTo>
                    <a:pt x="8502" y="8275"/>
                    <a:pt x="8514" y="8287"/>
                    <a:pt x="8525" y="8287"/>
                  </a:cubicBezTo>
                  <a:lnTo>
                    <a:pt x="8621" y="8335"/>
                  </a:lnTo>
                  <a:cubicBezTo>
                    <a:pt x="8633" y="8346"/>
                    <a:pt x="8644" y="8346"/>
                    <a:pt x="8680" y="8370"/>
                  </a:cubicBezTo>
                  <a:cubicBezTo>
                    <a:pt x="8704" y="8382"/>
                    <a:pt x="8740" y="8394"/>
                    <a:pt x="8764" y="8394"/>
                  </a:cubicBezTo>
                  <a:cubicBezTo>
                    <a:pt x="8787" y="8406"/>
                    <a:pt x="8811" y="8406"/>
                    <a:pt x="8823" y="8430"/>
                  </a:cubicBezTo>
                  <a:cubicBezTo>
                    <a:pt x="8859" y="8442"/>
                    <a:pt x="8883" y="8454"/>
                    <a:pt x="8918" y="8454"/>
                  </a:cubicBezTo>
                  <a:cubicBezTo>
                    <a:pt x="8930" y="8465"/>
                    <a:pt x="8966" y="8465"/>
                    <a:pt x="8978" y="8477"/>
                  </a:cubicBezTo>
                  <a:cubicBezTo>
                    <a:pt x="9002" y="8501"/>
                    <a:pt x="9037" y="8501"/>
                    <a:pt x="9061" y="8513"/>
                  </a:cubicBezTo>
                  <a:cubicBezTo>
                    <a:pt x="9085" y="8525"/>
                    <a:pt x="9109" y="8525"/>
                    <a:pt x="9121" y="8537"/>
                  </a:cubicBezTo>
                  <a:cubicBezTo>
                    <a:pt x="9156" y="8561"/>
                    <a:pt x="9180" y="8561"/>
                    <a:pt x="9216" y="8573"/>
                  </a:cubicBezTo>
                  <a:cubicBezTo>
                    <a:pt x="9240" y="8573"/>
                    <a:pt x="9264" y="8585"/>
                    <a:pt x="9287" y="8585"/>
                  </a:cubicBezTo>
                  <a:cubicBezTo>
                    <a:pt x="9299" y="8585"/>
                    <a:pt x="9335" y="8596"/>
                    <a:pt x="9347" y="8596"/>
                  </a:cubicBezTo>
                  <a:lnTo>
                    <a:pt x="9347" y="9739"/>
                  </a:lnTo>
                  <a:cubicBezTo>
                    <a:pt x="9347" y="10751"/>
                    <a:pt x="8871" y="11716"/>
                    <a:pt x="8073" y="12323"/>
                  </a:cubicBezTo>
                  <a:cubicBezTo>
                    <a:pt x="7799" y="12526"/>
                    <a:pt x="7490" y="12680"/>
                    <a:pt x="7156" y="12787"/>
                  </a:cubicBezTo>
                  <a:cubicBezTo>
                    <a:pt x="6882" y="12871"/>
                    <a:pt x="6609" y="12918"/>
                    <a:pt x="6358" y="12918"/>
                  </a:cubicBezTo>
                  <a:cubicBezTo>
                    <a:pt x="6108" y="12918"/>
                    <a:pt x="5835" y="12871"/>
                    <a:pt x="5549" y="12787"/>
                  </a:cubicBezTo>
                  <a:lnTo>
                    <a:pt x="5192" y="12656"/>
                  </a:lnTo>
                  <a:cubicBezTo>
                    <a:pt x="5001" y="12561"/>
                    <a:pt x="4823" y="12454"/>
                    <a:pt x="4644" y="12323"/>
                  </a:cubicBezTo>
                  <a:cubicBezTo>
                    <a:pt x="3822" y="11716"/>
                    <a:pt x="3334" y="10751"/>
                    <a:pt x="3334" y="9739"/>
                  </a:cubicBezTo>
                  <a:lnTo>
                    <a:pt x="3334" y="8596"/>
                  </a:lnTo>
                  <a:cubicBezTo>
                    <a:pt x="3370" y="8596"/>
                    <a:pt x="3382" y="8585"/>
                    <a:pt x="3394" y="8585"/>
                  </a:cubicBezTo>
                  <a:cubicBezTo>
                    <a:pt x="3430" y="8585"/>
                    <a:pt x="3441" y="8573"/>
                    <a:pt x="3465" y="8573"/>
                  </a:cubicBezTo>
                  <a:cubicBezTo>
                    <a:pt x="3501" y="8561"/>
                    <a:pt x="3525" y="8561"/>
                    <a:pt x="3561" y="8537"/>
                  </a:cubicBezTo>
                  <a:cubicBezTo>
                    <a:pt x="3572" y="8525"/>
                    <a:pt x="3608" y="8525"/>
                    <a:pt x="3620" y="8513"/>
                  </a:cubicBezTo>
                  <a:cubicBezTo>
                    <a:pt x="3644" y="8501"/>
                    <a:pt x="3680" y="8501"/>
                    <a:pt x="3703" y="8477"/>
                  </a:cubicBezTo>
                  <a:cubicBezTo>
                    <a:pt x="3727" y="8465"/>
                    <a:pt x="3751" y="8465"/>
                    <a:pt x="3763" y="8454"/>
                  </a:cubicBezTo>
                  <a:cubicBezTo>
                    <a:pt x="3799" y="8442"/>
                    <a:pt x="3822" y="8442"/>
                    <a:pt x="3858" y="8430"/>
                  </a:cubicBezTo>
                  <a:cubicBezTo>
                    <a:pt x="3870" y="8406"/>
                    <a:pt x="3906" y="8406"/>
                    <a:pt x="3918" y="8394"/>
                  </a:cubicBezTo>
                  <a:cubicBezTo>
                    <a:pt x="3942" y="8382"/>
                    <a:pt x="3977" y="8370"/>
                    <a:pt x="4001" y="8370"/>
                  </a:cubicBezTo>
                  <a:cubicBezTo>
                    <a:pt x="4025" y="8346"/>
                    <a:pt x="4037" y="8346"/>
                    <a:pt x="4061" y="8335"/>
                  </a:cubicBezTo>
                  <a:lnTo>
                    <a:pt x="4156" y="8287"/>
                  </a:lnTo>
                  <a:cubicBezTo>
                    <a:pt x="4168" y="8287"/>
                    <a:pt x="4180" y="8275"/>
                    <a:pt x="4203" y="8275"/>
                  </a:cubicBezTo>
                  <a:cubicBezTo>
                    <a:pt x="4239" y="8263"/>
                    <a:pt x="4287" y="8227"/>
                    <a:pt x="4334" y="8215"/>
                  </a:cubicBezTo>
                  <a:cubicBezTo>
                    <a:pt x="4346" y="8215"/>
                    <a:pt x="4358" y="8204"/>
                    <a:pt x="4382" y="8204"/>
                  </a:cubicBezTo>
                  <a:lnTo>
                    <a:pt x="4465" y="8156"/>
                  </a:lnTo>
                  <a:cubicBezTo>
                    <a:pt x="4477" y="8144"/>
                    <a:pt x="4501" y="8144"/>
                    <a:pt x="4513" y="8120"/>
                  </a:cubicBezTo>
                  <a:cubicBezTo>
                    <a:pt x="4537" y="8108"/>
                    <a:pt x="4561" y="8096"/>
                    <a:pt x="4584" y="8084"/>
                  </a:cubicBezTo>
                  <a:cubicBezTo>
                    <a:pt x="4596" y="8061"/>
                    <a:pt x="4620" y="8061"/>
                    <a:pt x="4644" y="8049"/>
                  </a:cubicBezTo>
                  <a:cubicBezTo>
                    <a:pt x="4656" y="8037"/>
                    <a:pt x="4692" y="8025"/>
                    <a:pt x="4704" y="8001"/>
                  </a:cubicBezTo>
                  <a:cubicBezTo>
                    <a:pt x="4715" y="7989"/>
                    <a:pt x="4739" y="7989"/>
                    <a:pt x="4763" y="7977"/>
                  </a:cubicBezTo>
                  <a:cubicBezTo>
                    <a:pt x="4775" y="7965"/>
                    <a:pt x="4811" y="7942"/>
                    <a:pt x="4823" y="7930"/>
                  </a:cubicBezTo>
                  <a:cubicBezTo>
                    <a:pt x="4834" y="7918"/>
                    <a:pt x="4858" y="7906"/>
                    <a:pt x="4882" y="7906"/>
                  </a:cubicBezTo>
                  <a:cubicBezTo>
                    <a:pt x="4894" y="7882"/>
                    <a:pt x="4930" y="7870"/>
                    <a:pt x="4942" y="7870"/>
                  </a:cubicBezTo>
                  <a:cubicBezTo>
                    <a:pt x="4954" y="7858"/>
                    <a:pt x="4977" y="7846"/>
                    <a:pt x="5001" y="7846"/>
                  </a:cubicBezTo>
                  <a:cubicBezTo>
                    <a:pt x="5013" y="7823"/>
                    <a:pt x="5037" y="7811"/>
                    <a:pt x="5061" y="7811"/>
                  </a:cubicBezTo>
                  <a:cubicBezTo>
                    <a:pt x="5073" y="7799"/>
                    <a:pt x="5096" y="7787"/>
                    <a:pt x="5108" y="7787"/>
                  </a:cubicBezTo>
                  <a:lnTo>
                    <a:pt x="5156" y="7739"/>
                  </a:lnTo>
                  <a:cubicBezTo>
                    <a:pt x="5168" y="7727"/>
                    <a:pt x="5180" y="7715"/>
                    <a:pt x="5192" y="7715"/>
                  </a:cubicBezTo>
                  <a:lnTo>
                    <a:pt x="5239" y="7668"/>
                  </a:lnTo>
                  <a:cubicBezTo>
                    <a:pt x="5251" y="7644"/>
                    <a:pt x="5275" y="7632"/>
                    <a:pt x="5287" y="7632"/>
                  </a:cubicBezTo>
                  <a:lnTo>
                    <a:pt x="5335" y="7596"/>
                  </a:lnTo>
                  <a:cubicBezTo>
                    <a:pt x="5346" y="7573"/>
                    <a:pt x="5358" y="7561"/>
                    <a:pt x="5370" y="7561"/>
                  </a:cubicBezTo>
                  <a:lnTo>
                    <a:pt x="5418" y="7513"/>
                  </a:lnTo>
                  <a:cubicBezTo>
                    <a:pt x="5430" y="7501"/>
                    <a:pt x="5454" y="7489"/>
                    <a:pt x="5466" y="7489"/>
                  </a:cubicBezTo>
                  <a:lnTo>
                    <a:pt x="5513" y="7442"/>
                  </a:lnTo>
                  <a:cubicBezTo>
                    <a:pt x="5525" y="7430"/>
                    <a:pt x="5537" y="7418"/>
                    <a:pt x="5549" y="7418"/>
                  </a:cubicBezTo>
                  <a:lnTo>
                    <a:pt x="5596" y="7370"/>
                  </a:lnTo>
                  <a:cubicBezTo>
                    <a:pt x="5608" y="7346"/>
                    <a:pt x="5632" y="7334"/>
                    <a:pt x="5644" y="7334"/>
                  </a:cubicBezTo>
                  <a:lnTo>
                    <a:pt x="5692" y="7299"/>
                  </a:lnTo>
                  <a:cubicBezTo>
                    <a:pt x="5704" y="7275"/>
                    <a:pt x="5716" y="7263"/>
                    <a:pt x="5727" y="7263"/>
                  </a:cubicBezTo>
                  <a:cubicBezTo>
                    <a:pt x="5751" y="7251"/>
                    <a:pt x="5763" y="7239"/>
                    <a:pt x="5775" y="7239"/>
                  </a:cubicBezTo>
                  <a:lnTo>
                    <a:pt x="5811" y="7203"/>
                  </a:lnTo>
                  <a:lnTo>
                    <a:pt x="5835" y="7180"/>
                  </a:lnTo>
                  <a:lnTo>
                    <a:pt x="5870" y="7144"/>
                  </a:lnTo>
                  <a:lnTo>
                    <a:pt x="5894" y="7120"/>
                  </a:lnTo>
                  <a:cubicBezTo>
                    <a:pt x="5906" y="7096"/>
                    <a:pt x="5906" y="7084"/>
                    <a:pt x="5930" y="7084"/>
                  </a:cubicBezTo>
                  <a:lnTo>
                    <a:pt x="5954" y="7061"/>
                  </a:lnTo>
                  <a:lnTo>
                    <a:pt x="5989" y="7025"/>
                  </a:lnTo>
                  <a:cubicBezTo>
                    <a:pt x="6001" y="7013"/>
                    <a:pt x="6001" y="7001"/>
                    <a:pt x="6013" y="7001"/>
                  </a:cubicBezTo>
                  <a:lnTo>
                    <a:pt x="6049" y="6965"/>
                  </a:lnTo>
                  <a:cubicBezTo>
                    <a:pt x="6061" y="6953"/>
                    <a:pt x="6061" y="6941"/>
                    <a:pt x="6073" y="6941"/>
                  </a:cubicBezTo>
                  <a:lnTo>
                    <a:pt x="6108" y="6906"/>
                  </a:lnTo>
                  <a:cubicBezTo>
                    <a:pt x="6120" y="6894"/>
                    <a:pt x="6120" y="6882"/>
                    <a:pt x="6132" y="6882"/>
                  </a:cubicBezTo>
                  <a:lnTo>
                    <a:pt x="6168" y="6846"/>
                  </a:lnTo>
                  <a:cubicBezTo>
                    <a:pt x="6180" y="6834"/>
                    <a:pt x="6180" y="6822"/>
                    <a:pt x="6192" y="6822"/>
                  </a:cubicBezTo>
                  <a:cubicBezTo>
                    <a:pt x="6192" y="6799"/>
                    <a:pt x="6204" y="6799"/>
                    <a:pt x="6204" y="6787"/>
                  </a:cubicBezTo>
                  <a:cubicBezTo>
                    <a:pt x="6228" y="6775"/>
                    <a:pt x="6228" y="6763"/>
                    <a:pt x="6239" y="6763"/>
                  </a:cubicBezTo>
                  <a:cubicBezTo>
                    <a:pt x="6239" y="6739"/>
                    <a:pt x="6251" y="6739"/>
                    <a:pt x="6251" y="6727"/>
                  </a:cubicBezTo>
                  <a:cubicBezTo>
                    <a:pt x="6263" y="6715"/>
                    <a:pt x="6263" y="6703"/>
                    <a:pt x="6287" y="6680"/>
                  </a:cubicBezTo>
                  <a:lnTo>
                    <a:pt x="6299" y="6668"/>
                  </a:lnTo>
                  <a:cubicBezTo>
                    <a:pt x="6311" y="6656"/>
                    <a:pt x="6323" y="6644"/>
                    <a:pt x="6347" y="6608"/>
                  </a:cubicBezTo>
                  <a:close/>
                  <a:moveTo>
                    <a:pt x="7906" y="13014"/>
                  </a:moveTo>
                  <a:lnTo>
                    <a:pt x="7906" y="13288"/>
                  </a:lnTo>
                  <a:lnTo>
                    <a:pt x="6906" y="13573"/>
                  </a:lnTo>
                  <a:cubicBezTo>
                    <a:pt x="6870" y="13585"/>
                    <a:pt x="6847" y="13585"/>
                    <a:pt x="6823" y="13609"/>
                  </a:cubicBezTo>
                  <a:cubicBezTo>
                    <a:pt x="6799" y="13609"/>
                    <a:pt x="6799" y="13621"/>
                    <a:pt x="6787" y="13621"/>
                  </a:cubicBezTo>
                  <a:cubicBezTo>
                    <a:pt x="6775" y="13633"/>
                    <a:pt x="6739" y="13633"/>
                    <a:pt x="6728" y="13645"/>
                  </a:cubicBezTo>
                  <a:cubicBezTo>
                    <a:pt x="6716" y="13645"/>
                    <a:pt x="6716" y="13669"/>
                    <a:pt x="6692" y="13669"/>
                  </a:cubicBezTo>
                  <a:cubicBezTo>
                    <a:pt x="6680" y="13680"/>
                    <a:pt x="6668" y="13680"/>
                    <a:pt x="6656" y="13692"/>
                  </a:cubicBezTo>
                  <a:cubicBezTo>
                    <a:pt x="6644" y="13692"/>
                    <a:pt x="6644" y="13704"/>
                    <a:pt x="6620" y="13704"/>
                  </a:cubicBezTo>
                  <a:cubicBezTo>
                    <a:pt x="6644" y="13740"/>
                    <a:pt x="6620" y="13752"/>
                    <a:pt x="6609" y="13752"/>
                  </a:cubicBezTo>
                  <a:cubicBezTo>
                    <a:pt x="6597" y="13752"/>
                    <a:pt x="6597" y="13764"/>
                    <a:pt x="6585" y="13764"/>
                  </a:cubicBezTo>
                  <a:cubicBezTo>
                    <a:pt x="6561" y="13788"/>
                    <a:pt x="6549" y="13788"/>
                    <a:pt x="6537" y="13799"/>
                  </a:cubicBezTo>
                  <a:cubicBezTo>
                    <a:pt x="6525" y="13799"/>
                    <a:pt x="6525" y="13811"/>
                    <a:pt x="6501" y="13823"/>
                  </a:cubicBezTo>
                  <a:lnTo>
                    <a:pt x="6466" y="13871"/>
                  </a:lnTo>
                  <a:cubicBezTo>
                    <a:pt x="6442" y="13871"/>
                    <a:pt x="6442" y="13883"/>
                    <a:pt x="6430" y="13883"/>
                  </a:cubicBezTo>
                  <a:lnTo>
                    <a:pt x="6382" y="13930"/>
                  </a:lnTo>
                  <a:lnTo>
                    <a:pt x="6370" y="13942"/>
                  </a:lnTo>
                  <a:cubicBezTo>
                    <a:pt x="6358" y="13966"/>
                    <a:pt x="6347" y="13990"/>
                    <a:pt x="6311" y="14026"/>
                  </a:cubicBezTo>
                  <a:cubicBezTo>
                    <a:pt x="6299" y="13990"/>
                    <a:pt x="6287" y="13978"/>
                    <a:pt x="6251" y="13942"/>
                  </a:cubicBezTo>
                  <a:lnTo>
                    <a:pt x="6239" y="13930"/>
                  </a:lnTo>
                  <a:lnTo>
                    <a:pt x="6192" y="13883"/>
                  </a:lnTo>
                  <a:lnTo>
                    <a:pt x="6168" y="13859"/>
                  </a:lnTo>
                  <a:lnTo>
                    <a:pt x="6120" y="13811"/>
                  </a:lnTo>
                  <a:lnTo>
                    <a:pt x="6085" y="13788"/>
                  </a:lnTo>
                  <a:cubicBezTo>
                    <a:pt x="6073" y="13764"/>
                    <a:pt x="6061" y="13764"/>
                    <a:pt x="6049" y="13752"/>
                  </a:cubicBezTo>
                  <a:cubicBezTo>
                    <a:pt x="6025" y="13752"/>
                    <a:pt x="6025" y="13740"/>
                    <a:pt x="6013" y="13740"/>
                  </a:cubicBezTo>
                  <a:cubicBezTo>
                    <a:pt x="6001" y="13728"/>
                    <a:pt x="5989" y="13728"/>
                    <a:pt x="5966" y="13704"/>
                  </a:cubicBezTo>
                  <a:cubicBezTo>
                    <a:pt x="5954" y="13704"/>
                    <a:pt x="5954" y="13692"/>
                    <a:pt x="5942" y="13692"/>
                  </a:cubicBezTo>
                  <a:cubicBezTo>
                    <a:pt x="5930" y="13680"/>
                    <a:pt x="5906" y="13680"/>
                    <a:pt x="5894" y="13669"/>
                  </a:cubicBezTo>
                  <a:cubicBezTo>
                    <a:pt x="5882" y="13669"/>
                    <a:pt x="5882" y="13645"/>
                    <a:pt x="5870" y="13645"/>
                  </a:cubicBezTo>
                  <a:cubicBezTo>
                    <a:pt x="5847" y="13633"/>
                    <a:pt x="5835" y="13633"/>
                    <a:pt x="5811" y="13621"/>
                  </a:cubicBezTo>
                  <a:cubicBezTo>
                    <a:pt x="5787" y="13621"/>
                    <a:pt x="5787" y="13609"/>
                    <a:pt x="5775" y="13609"/>
                  </a:cubicBezTo>
                  <a:cubicBezTo>
                    <a:pt x="5751" y="13585"/>
                    <a:pt x="5716" y="13585"/>
                    <a:pt x="5692" y="13573"/>
                  </a:cubicBezTo>
                  <a:lnTo>
                    <a:pt x="4692" y="13288"/>
                  </a:lnTo>
                  <a:lnTo>
                    <a:pt x="4692" y="13014"/>
                  </a:lnTo>
                  <a:cubicBezTo>
                    <a:pt x="4704" y="13014"/>
                    <a:pt x="4704" y="13026"/>
                    <a:pt x="4715" y="13026"/>
                  </a:cubicBezTo>
                  <a:lnTo>
                    <a:pt x="4811" y="13073"/>
                  </a:lnTo>
                  <a:cubicBezTo>
                    <a:pt x="4823" y="13085"/>
                    <a:pt x="4858" y="13085"/>
                    <a:pt x="4870" y="13097"/>
                  </a:cubicBezTo>
                  <a:lnTo>
                    <a:pt x="4954" y="13145"/>
                  </a:lnTo>
                  <a:cubicBezTo>
                    <a:pt x="4965" y="13157"/>
                    <a:pt x="5001" y="13157"/>
                    <a:pt x="5013" y="13168"/>
                  </a:cubicBezTo>
                  <a:cubicBezTo>
                    <a:pt x="5049" y="13192"/>
                    <a:pt x="5073" y="13204"/>
                    <a:pt x="5120" y="13216"/>
                  </a:cubicBezTo>
                  <a:cubicBezTo>
                    <a:pt x="5132" y="13216"/>
                    <a:pt x="5156" y="13228"/>
                    <a:pt x="5168" y="13228"/>
                  </a:cubicBezTo>
                  <a:cubicBezTo>
                    <a:pt x="5215" y="13252"/>
                    <a:pt x="5275" y="13264"/>
                    <a:pt x="5311" y="13288"/>
                  </a:cubicBezTo>
                  <a:cubicBezTo>
                    <a:pt x="5644" y="13395"/>
                    <a:pt x="5989" y="13454"/>
                    <a:pt x="6299" y="13454"/>
                  </a:cubicBezTo>
                  <a:cubicBezTo>
                    <a:pt x="6609" y="13454"/>
                    <a:pt x="6942" y="13395"/>
                    <a:pt x="7275" y="13288"/>
                  </a:cubicBezTo>
                  <a:cubicBezTo>
                    <a:pt x="7323" y="13276"/>
                    <a:pt x="7382" y="13264"/>
                    <a:pt x="7430" y="13228"/>
                  </a:cubicBezTo>
                  <a:cubicBezTo>
                    <a:pt x="7442" y="13228"/>
                    <a:pt x="7454" y="13216"/>
                    <a:pt x="7466" y="13216"/>
                  </a:cubicBezTo>
                  <a:cubicBezTo>
                    <a:pt x="7501" y="13204"/>
                    <a:pt x="7537" y="13192"/>
                    <a:pt x="7573" y="13168"/>
                  </a:cubicBezTo>
                  <a:cubicBezTo>
                    <a:pt x="7585" y="13157"/>
                    <a:pt x="7621" y="13157"/>
                    <a:pt x="7632" y="13145"/>
                  </a:cubicBezTo>
                  <a:lnTo>
                    <a:pt x="7728" y="13097"/>
                  </a:lnTo>
                  <a:cubicBezTo>
                    <a:pt x="7740" y="13085"/>
                    <a:pt x="7763" y="13085"/>
                    <a:pt x="7787" y="13073"/>
                  </a:cubicBezTo>
                  <a:lnTo>
                    <a:pt x="7871" y="13026"/>
                  </a:lnTo>
                  <a:cubicBezTo>
                    <a:pt x="7882" y="13026"/>
                    <a:pt x="7882" y="13014"/>
                    <a:pt x="7906" y="13014"/>
                  </a:cubicBezTo>
                  <a:close/>
                  <a:moveTo>
                    <a:pt x="8394" y="13752"/>
                  </a:moveTo>
                  <a:cubicBezTo>
                    <a:pt x="8430" y="13752"/>
                    <a:pt x="8442" y="13764"/>
                    <a:pt x="8454" y="13799"/>
                  </a:cubicBezTo>
                  <a:lnTo>
                    <a:pt x="8692" y="14240"/>
                  </a:lnTo>
                  <a:lnTo>
                    <a:pt x="6656" y="14978"/>
                  </a:lnTo>
                  <a:lnTo>
                    <a:pt x="6680" y="14597"/>
                  </a:lnTo>
                  <a:cubicBezTo>
                    <a:pt x="6704" y="14454"/>
                    <a:pt x="6775" y="14300"/>
                    <a:pt x="6894" y="14216"/>
                  </a:cubicBezTo>
                  <a:cubicBezTo>
                    <a:pt x="6954" y="14169"/>
                    <a:pt x="7013" y="14133"/>
                    <a:pt x="7073" y="14121"/>
                  </a:cubicBezTo>
                  <a:lnTo>
                    <a:pt x="8383" y="13752"/>
                  </a:lnTo>
                  <a:close/>
                  <a:moveTo>
                    <a:pt x="4250" y="13759"/>
                  </a:moveTo>
                  <a:cubicBezTo>
                    <a:pt x="4258" y="13759"/>
                    <a:pt x="4266" y="13761"/>
                    <a:pt x="4275" y="13764"/>
                  </a:cubicBezTo>
                  <a:lnTo>
                    <a:pt x="5585" y="14145"/>
                  </a:lnTo>
                  <a:cubicBezTo>
                    <a:pt x="5608" y="14157"/>
                    <a:pt x="5644" y="14157"/>
                    <a:pt x="5656" y="14169"/>
                  </a:cubicBezTo>
                  <a:cubicBezTo>
                    <a:pt x="5835" y="14240"/>
                    <a:pt x="5954" y="14419"/>
                    <a:pt x="5966" y="14621"/>
                  </a:cubicBezTo>
                  <a:lnTo>
                    <a:pt x="6001" y="14990"/>
                  </a:lnTo>
                  <a:lnTo>
                    <a:pt x="4358" y="14395"/>
                  </a:lnTo>
                  <a:lnTo>
                    <a:pt x="3965" y="14240"/>
                  </a:lnTo>
                  <a:lnTo>
                    <a:pt x="4203" y="13799"/>
                  </a:lnTo>
                  <a:cubicBezTo>
                    <a:pt x="4212" y="13773"/>
                    <a:pt x="4228" y="13759"/>
                    <a:pt x="4250" y="13759"/>
                  </a:cubicBezTo>
                  <a:close/>
                  <a:moveTo>
                    <a:pt x="3584" y="14692"/>
                  </a:moveTo>
                  <a:lnTo>
                    <a:pt x="6120" y="15609"/>
                  </a:lnTo>
                  <a:lnTo>
                    <a:pt x="6180" y="15633"/>
                  </a:lnTo>
                  <a:cubicBezTo>
                    <a:pt x="6204" y="15645"/>
                    <a:pt x="6239" y="15645"/>
                    <a:pt x="6287" y="15645"/>
                  </a:cubicBezTo>
                  <a:cubicBezTo>
                    <a:pt x="6311" y="15645"/>
                    <a:pt x="6323" y="15657"/>
                    <a:pt x="6358" y="15657"/>
                  </a:cubicBezTo>
                  <a:cubicBezTo>
                    <a:pt x="6382" y="15657"/>
                    <a:pt x="6430" y="15657"/>
                    <a:pt x="6466" y="15645"/>
                  </a:cubicBezTo>
                  <a:lnTo>
                    <a:pt x="6847" y="15514"/>
                  </a:lnTo>
                  <a:lnTo>
                    <a:pt x="9097" y="14704"/>
                  </a:lnTo>
                  <a:lnTo>
                    <a:pt x="9335" y="14764"/>
                  </a:lnTo>
                  <a:cubicBezTo>
                    <a:pt x="8799" y="15157"/>
                    <a:pt x="7632" y="15871"/>
                    <a:pt x="6347" y="15871"/>
                  </a:cubicBezTo>
                  <a:cubicBezTo>
                    <a:pt x="5061" y="15871"/>
                    <a:pt x="3882" y="15157"/>
                    <a:pt x="3346" y="14764"/>
                  </a:cubicBezTo>
                  <a:lnTo>
                    <a:pt x="3584" y="14692"/>
                  </a:lnTo>
                  <a:close/>
                  <a:moveTo>
                    <a:pt x="9978" y="14931"/>
                  </a:moveTo>
                  <a:lnTo>
                    <a:pt x="10371" y="15038"/>
                  </a:lnTo>
                  <a:cubicBezTo>
                    <a:pt x="9752" y="15550"/>
                    <a:pt x="8168" y="16669"/>
                    <a:pt x="6323" y="16669"/>
                  </a:cubicBezTo>
                  <a:cubicBezTo>
                    <a:pt x="4501" y="16669"/>
                    <a:pt x="2906" y="15574"/>
                    <a:pt x="2251" y="15050"/>
                  </a:cubicBezTo>
                  <a:lnTo>
                    <a:pt x="2679" y="14931"/>
                  </a:lnTo>
                  <a:cubicBezTo>
                    <a:pt x="2739" y="15002"/>
                    <a:pt x="4382" y="16419"/>
                    <a:pt x="6323" y="16419"/>
                  </a:cubicBezTo>
                  <a:cubicBezTo>
                    <a:pt x="8287" y="16419"/>
                    <a:pt x="9918" y="15002"/>
                    <a:pt x="9990" y="14942"/>
                  </a:cubicBezTo>
                  <a:lnTo>
                    <a:pt x="9978" y="14931"/>
                  </a:lnTo>
                  <a:close/>
                  <a:moveTo>
                    <a:pt x="11026" y="15181"/>
                  </a:moveTo>
                  <a:lnTo>
                    <a:pt x="11311" y="15252"/>
                  </a:lnTo>
                  <a:cubicBezTo>
                    <a:pt x="11800" y="15371"/>
                    <a:pt x="12145" y="15824"/>
                    <a:pt x="12145" y="16324"/>
                  </a:cubicBezTo>
                  <a:lnTo>
                    <a:pt x="12145" y="18098"/>
                  </a:lnTo>
                  <a:lnTo>
                    <a:pt x="513" y="18098"/>
                  </a:lnTo>
                  <a:lnTo>
                    <a:pt x="513" y="16324"/>
                  </a:lnTo>
                  <a:cubicBezTo>
                    <a:pt x="513" y="15824"/>
                    <a:pt x="846" y="15371"/>
                    <a:pt x="1346" y="15252"/>
                  </a:cubicBezTo>
                  <a:lnTo>
                    <a:pt x="1596" y="15193"/>
                  </a:lnTo>
                  <a:cubicBezTo>
                    <a:pt x="1882" y="15454"/>
                    <a:pt x="3858" y="17205"/>
                    <a:pt x="6323" y="17205"/>
                  </a:cubicBezTo>
                  <a:cubicBezTo>
                    <a:pt x="8811" y="17205"/>
                    <a:pt x="10776" y="15419"/>
                    <a:pt x="11026" y="15181"/>
                  </a:cubicBezTo>
                  <a:close/>
                  <a:moveTo>
                    <a:pt x="6358" y="0"/>
                  </a:moveTo>
                  <a:cubicBezTo>
                    <a:pt x="5656" y="0"/>
                    <a:pt x="5001" y="262"/>
                    <a:pt x="4489" y="762"/>
                  </a:cubicBezTo>
                  <a:cubicBezTo>
                    <a:pt x="4013" y="1227"/>
                    <a:pt x="3751" y="1822"/>
                    <a:pt x="3691" y="2465"/>
                  </a:cubicBezTo>
                  <a:cubicBezTo>
                    <a:pt x="3334" y="2810"/>
                    <a:pt x="3120" y="3274"/>
                    <a:pt x="3096" y="3763"/>
                  </a:cubicBezTo>
                  <a:cubicBezTo>
                    <a:pt x="2048" y="4584"/>
                    <a:pt x="1477" y="5727"/>
                    <a:pt x="1477" y="6965"/>
                  </a:cubicBezTo>
                  <a:cubicBezTo>
                    <a:pt x="1477" y="7561"/>
                    <a:pt x="1608" y="8144"/>
                    <a:pt x="1894" y="8692"/>
                  </a:cubicBezTo>
                  <a:lnTo>
                    <a:pt x="1977" y="8858"/>
                  </a:lnTo>
                  <a:lnTo>
                    <a:pt x="2167" y="8846"/>
                  </a:lnTo>
                  <a:cubicBezTo>
                    <a:pt x="2394" y="8811"/>
                    <a:pt x="2620" y="8787"/>
                    <a:pt x="2822" y="8739"/>
                  </a:cubicBezTo>
                  <a:lnTo>
                    <a:pt x="2822" y="9739"/>
                  </a:lnTo>
                  <a:cubicBezTo>
                    <a:pt x="2822" y="10882"/>
                    <a:pt x="3346" y="11966"/>
                    <a:pt x="4227" y="12680"/>
                  </a:cubicBezTo>
                  <a:lnTo>
                    <a:pt x="4227" y="13216"/>
                  </a:lnTo>
                  <a:cubicBezTo>
                    <a:pt x="4013" y="13252"/>
                    <a:pt x="3822" y="13383"/>
                    <a:pt x="3739" y="13573"/>
                  </a:cubicBezTo>
                  <a:lnTo>
                    <a:pt x="3453" y="14169"/>
                  </a:lnTo>
                  <a:lnTo>
                    <a:pt x="1251" y="14740"/>
                  </a:lnTo>
                  <a:cubicBezTo>
                    <a:pt x="501" y="14931"/>
                    <a:pt x="1" y="15585"/>
                    <a:pt x="1" y="16347"/>
                  </a:cubicBezTo>
                  <a:lnTo>
                    <a:pt x="1" y="18669"/>
                  </a:lnTo>
                  <a:lnTo>
                    <a:pt x="12752" y="18669"/>
                  </a:lnTo>
                  <a:lnTo>
                    <a:pt x="12752" y="16347"/>
                  </a:lnTo>
                  <a:cubicBezTo>
                    <a:pt x="12716" y="15585"/>
                    <a:pt x="12204" y="14919"/>
                    <a:pt x="11466" y="14740"/>
                  </a:cubicBezTo>
                  <a:lnTo>
                    <a:pt x="9264" y="14169"/>
                  </a:lnTo>
                  <a:lnTo>
                    <a:pt x="8978" y="13573"/>
                  </a:lnTo>
                  <a:cubicBezTo>
                    <a:pt x="8883" y="13383"/>
                    <a:pt x="8692" y="13252"/>
                    <a:pt x="8490" y="13216"/>
                  </a:cubicBezTo>
                  <a:lnTo>
                    <a:pt x="8490" y="12680"/>
                  </a:lnTo>
                  <a:cubicBezTo>
                    <a:pt x="9359" y="11966"/>
                    <a:pt x="9883" y="10882"/>
                    <a:pt x="9883" y="9739"/>
                  </a:cubicBezTo>
                  <a:lnTo>
                    <a:pt x="9883" y="8739"/>
                  </a:lnTo>
                  <a:cubicBezTo>
                    <a:pt x="10097" y="8787"/>
                    <a:pt x="10311" y="8811"/>
                    <a:pt x="10538" y="8846"/>
                  </a:cubicBezTo>
                  <a:lnTo>
                    <a:pt x="10728" y="8858"/>
                  </a:lnTo>
                  <a:lnTo>
                    <a:pt x="10823" y="8692"/>
                  </a:lnTo>
                  <a:cubicBezTo>
                    <a:pt x="11085" y="8144"/>
                    <a:pt x="11240" y="7573"/>
                    <a:pt x="11240" y="6965"/>
                  </a:cubicBezTo>
                  <a:cubicBezTo>
                    <a:pt x="11240" y="5739"/>
                    <a:pt x="10645" y="4584"/>
                    <a:pt x="9621" y="3763"/>
                  </a:cubicBezTo>
                  <a:cubicBezTo>
                    <a:pt x="9585" y="3274"/>
                    <a:pt x="9359" y="2810"/>
                    <a:pt x="9025" y="2465"/>
                  </a:cubicBezTo>
                  <a:cubicBezTo>
                    <a:pt x="8978" y="1822"/>
                    <a:pt x="8692" y="1227"/>
                    <a:pt x="8216" y="762"/>
                  </a:cubicBezTo>
                  <a:cubicBezTo>
                    <a:pt x="7704" y="262"/>
                    <a:pt x="7049" y="0"/>
                    <a:pt x="6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9"/>
            <p:cNvSpPr/>
            <p:nvPr/>
          </p:nvSpPr>
          <p:spPr>
            <a:xfrm>
              <a:off x="6113550" y="1903650"/>
              <a:ext cx="14025" cy="14000"/>
            </a:xfrm>
            <a:custGeom>
              <a:avLst/>
              <a:gdLst/>
              <a:ahLst/>
              <a:cxnLst/>
              <a:rect l="l" t="t" r="r" b="b"/>
              <a:pathLst>
                <a:path w="561" h="560" extrusionOk="0">
                  <a:moveTo>
                    <a:pt x="0" y="0"/>
                  </a:moveTo>
                  <a:lnTo>
                    <a:pt x="0"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9"/>
            <p:cNvSpPr/>
            <p:nvPr/>
          </p:nvSpPr>
          <p:spPr>
            <a:xfrm>
              <a:off x="6029600" y="2034900"/>
              <a:ext cx="14325" cy="14025"/>
            </a:xfrm>
            <a:custGeom>
              <a:avLst/>
              <a:gdLst/>
              <a:ahLst/>
              <a:cxnLst/>
              <a:rect l="l" t="t" r="r" b="b"/>
              <a:pathLst>
                <a:path w="573" h="561" extrusionOk="0">
                  <a:moveTo>
                    <a:pt x="1" y="1"/>
                  </a:moveTo>
                  <a:lnTo>
                    <a:pt x="1" y="560"/>
                  </a:lnTo>
                  <a:lnTo>
                    <a:pt x="572" y="560"/>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9"/>
            <p:cNvSpPr/>
            <p:nvPr/>
          </p:nvSpPr>
          <p:spPr>
            <a:xfrm>
              <a:off x="6107900" y="2147725"/>
              <a:ext cx="14000" cy="14000"/>
            </a:xfrm>
            <a:custGeom>
              <a:avLst/>
              <a:gdLst/>
              <a:ahLst/>
              <a:cxnLst/>
              <a:rect l="l" t="t" r="r" b="b"/>
              <a:pathLst>
                <a:path w="560" h="560" extrusionOk="0">
                  <a:moveTo>
                    <a:pt x="0" y="0"/>
                  </a:moveTo>
                  <a:lnTo>
                    <a:pt x="0"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9"/>
            <p:cNvSpPr/>
            <p:nvPr/>
          </p:nvSpPr>
          <p:spPr>
            <a:xfrm>
              <a:off x="6371325" y="1913750"/>
              <a:ext cx="14300" cy="13725"/>
            </a:xfrm>
            <a:custGeom>
              <a:avLst/>
              <a:gdLst/>
              <a:ahLst/>
              <a:cxnLst/>
              <a:rect l="l" t="t" r="r" b="b"/>
              <a:pathLst>
                <a:path w="572" h="549" extrusionOk="0">
                  <a:moveTo>
                    <a:pt x="0" y="1"/>
                  </a:moveTo>
                  <a:lnTo>
                    <a:pt x="0" y="549"/>
                  </a:lnTo>
                  <a:lnTo>
                    <a:pt x="572" y="549"/>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9"/>
            <p:cNvSpPr/>
            <p:nvPr/>
          </p:nvSpPr>
          <p:spPr>
            <a:xfrm>
              <a:off x="6468050" y="1974475"/>
              <a:ext cx="14325" cy="13725"/>
            </a:xfrm>
            <a:custGeom>
              <a:avLst/>
              <a:gdLst/>
              <a:ahLst/>
              <a:cxnLst/>
              <a:rect l="l" t="t" r="r" b="b"/>
              <a:pathLst>
                <a:path w="573" h="549" extrusionOk="0">
                  <a:moveTo>
                    <a:pt x="1" y="1"/>
                  </a:moveTo>
                  <a:lnTo>
                    <a:pt x="1" y="548"/>
                  </a:lnTo>
                  <a:lnTo>
                    <a:pt x="572" y="548"/>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9"/>
            <p:cNvSpPr/>
            <p:nvPr/>
          </p:nvSpPr>
          <p:spPr>
            <a:xfrm>
              <a:off x="6390075" y="2120625"/>
              <a:ext cx="14000" cy="13725"/>
            </a:xfrm>
            <a:custGeom>
              <a:avLst/>
              <a:gdLst/>
              <a:ahLst/>
              <a:cxnLst/>
              <a:rect l="l" t="t" r="r" b="b"/>
              <a:pathLst>
                <a:path w="560" h="549" extrusionOk="0">
                  <a:moveTo>
                    <a:pt x="0" y="1"/>
                  </a:moveTo>
                  <a:lnTo>
                    <a:pt x="0"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9"/>
            <p:cNvSpPr/>
            <p:nvPr/>
          </p:nvSpPr>
          <p:spPr>
            <a:xfrm>
              <a:off x="6449000" y="2220050"/>
              <a:ext cx="14325" cy="13725"/>
            </a:xfrm>
            <a:custGeom>
              <a:avLst/>
              <a:gdLst/>
              <a:ahLst/>
              <a:cxnLst/>
              <a:rect l="l" t="t" r="r" b="b"/>
              <a:pathLst>
                <a:path w="573" h="549" extrusionOk="0">
                  <a:moveTo>
                    <a:pt x="1" y="0"/>
                  </a:moveTo>
                  <a:lnTo>
                    <a:pt x="1" y="548"/>
                  </a:lnTo>
                  <a:lnTo>
                    <a:pt x="572" y="548"/>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9"/>
            <p:cNvSpPr/>
            <p:nvPr/>
          </p:nvSpPr>
          <p:spPr>
            <a:xfrm>
              <a:off x="6048650" y="2275100"/>
              <a:ext cx="14325" cy="13725"/>
            </a:xfrm>
            <a:custGeom>
              <a:avLst/>
              <a:gdLst/>
              <a:ahLst/>
              <a:cxnLst/>
              <a:rect l="l" t="t" r="r" b="b"/>
              <a:pathLst>
                <a:path w="573" h="549" extrusionOk="0">
                  <a:moveTo>
                    <a:pt x="1" y="1"/>
                  </a:moveTo>
                  <a:lnTo>
                    <a:pt x="1" y="549"/>
                  </a:lnTo>
                  <a:lnTo>
                    <a:pt x="572" y="549"/>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8" name="Google Shape;12108;p79"/>
          <p:cNvGrpSpPr/>
          <p:nvPr/>
        </p:nvGrpSpPr>
        <p:grpSpPr>
          <a:xfrm>
            <a:off x="3959537" y="1955190"/>
            <a:ext cx="448435" cy="516767"/>
            <a:chOff x="3624250" y="1859000"/>
            <a:chExt cx="404250" cy="465850"/>
          </a:xfrm>
        </p:grpSpPr>
        <p:sp>
          <p:nvSpPr>
            <p:cNvPr id="12109" name="Google Shape;12109;p79"/>
            <p:cNvSpPr/>
            <p:nvPr/>
          </p:nvSpPr>
          <p:spPr>
            <a:xfrm>
              <a:off x="3802550" y="1974475"/>
              <a:ext cx="47650" cy="47650"/>
            </a:xfrm>
            <a:custGeom>
              <a:avLst/>
              <a:gdLst/>
              <a:ahLst/>
              <a:cxnLst/>
              <a:rect l="l" t="t" r="r" b="b"/>
              <a:pathLst>
                <a:path w="1906" h="1906" extrusionOk="0">
                  <a:moveTo>
                    <a:pt x="953" y="548"/>
                  </a:moveTo>
                  <a:cubicBezTo>
                    <a:pt x="1179" y="548"/>
                    <a:pt x="1358" y="727"/>
                    <a:pt x="1358" y="953"/>
                  </a:cubicBezTo>
                  <a:cubicBezTo>
                    <a:pt x="1346" y="1179"/>
                    <a:pt x="1167" y="1358"/>
                    <a:pt x="953" y="1358"/>
                  </a:cubicBezTo>
                  <a:cubicBezTo>
                    <a:pt x="727" y="1358"/>
                    <a:pt x="548" y="1179"/>
                    <a:pt x="548" y="953"/>
                  </a:cubicBezTo>
                  <a:cubicBezTo>
                    <a:pt x="548" y="727"/>
                    <a:pt x="727" y="548"/>
                    <a:pt x="953" y="548"/>
                  </a:cubicBezTo>
                  <a:close/>
                  <a:moveTo>
                    <a:pt x="953" y="1"/>
                  </a:moveTo>
                  <a:cubicBezTo>
                    <a:pt x="429" y="1"/>
                    <a:pt x="0" y="429"/>
                    <a:pt x="0" y="953"/>
                  </a:cubicBezTo>
                  <a:cubicBezTo>
                    <a:pt x="0" y="1477"/>
                    <a:pt x="429" y="1906"/>
                    <a:pt x="953" y="1906"/>
                  </a:cubicBezTo>
                  <a:cubicBezTo>
                    <a:pt x="1477" y="1906"/>
                    <a:pt x="1905" y="1477"/>
                    <a:pt x="1905" y="953"/>
                  </a:cubicBezTo>
                  <a:cubicBezTo>
                    <a:pt x="1893" y="429"/>
                    <a:pt x="1477" y="1"/>
                    <a:pt x="9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9"/>
            <p:cNvSpPr/>
            <p:nvPr/>
          </p:nvSpPr>
          <p:spPr>
            <a:xfrm>
              <a:off x="3648950" y="1859000"/>
              <a:ext cx="355125" cy="465850"/>
            </a:xfrm>
            <a:custGeom>
              <a:avLst/>
              <a:gdLst/>
              <a:ahLst/>
              <a:cxnLst/>
              <a:rect l="l" t="t" r="r" b="b"/>
              <a:pathLst>
                <a:path w="14205" h="18634" extrusionOk="0">
                  <a:moveTo>
                    <a:pt x="8276" y="1226"/>
                  </a:moveTo>
                  <a:lnTo>
                    <a:pt x="8276" y="1226"/>
                  </a:lnTo>
                  <a:cubicBezTo>
                    <a:pt x="8692" y="1369"/>
                    <a:pt x="9061" y="1584"/>
                    <a:pt x="9407" y="1834"/>
                  </a:cubicBezTo>
                  <a:cubicBezTo>
                    <a:pt x="9597" y="1977"/>
                    <a:pt x="9776" y="2143"/>
                    <a:pt x="9942" y="2334"/>
                  </a:cubicBezTo>
                  <a:cubicBezTo>
                    <a:pt x="10312" y="2750"/>
                    <a:pt x="10597" y="3262"/>
                    <a:pt x="10740" y="3798"/>
                  </a:cubicBezTo>
                  <a:cubicBezTo>
                    <a:pt x="10776" y="3870"/>
                    <a:pt x="10788" y="3965"/>
                    <a:pt x="10800" y="4036"/>
                  </a:cubicBezTo>
                  <a:lnTo>
                    <a:pt x="9157" y="4036"/>
                  </a:lnTo>
                  <a:lnTo>
                    <a:pt x="9109" y="3679"/>
                  </a:lnTo>
                  <a:cubicBezTo>
                    <a:pt x="9038" y="3072"/>
                    <a:pt x="8895" y="2524"/>
                    <a:pt x="8704" y="2048"/>
                  </a:cubicBezTo>
                  <a:cubicBezTo>
                    <a:pt x="8609" y="1834"/>
                    <a:pt x="8526" y="1643"/>
                    <a:pt x="8418" y="1465"/>
                  </a:cubicBezTo>
                  <a:cubicBezTo>
                    <a:pt x="8383" y="1369"/>
                    <a:pt x="8311" y="1298"/>
                    <a:pt x="8276" y="1226"/>
                  </a:cubicBezTo>
                  <a:close/>
                  <a:moveTo>
                    <a:pt x="5894" y="1238"/>
                  </a:moveTo>
                  <a:cubicBezTo>
                    <a:pt x="5847" y="1310"/>
                    <a:pt x="5787" y="1393"/>
                    <a:pt x="5740" y="1476"/>
                  </a:cubicBezTo>
                  <a:cubicBezTo>
                    <a:pt x="5632" y="1655"/>
                    <a:pt x="5549" y="1846"/>
                    <a:pt x="5466" y="2060"/>
                  </a:cubicBezTo>
                  <a:cubicBezTo>
                    <a:pt x="5263" y="2536"/>
                    <a:pt x="5132" y="3084"/>
                    <a:pt x="5061" y="3691"/>
                  </a:cubicBezTo>
                  <a:lnTo>
                    <a:pt x="5013" y="4048"/>
                  </a:lnTo>
                  <a:lnTo>
                    <a:pt x="3358" y="4048"/>
                  </a:lnTo>
                  <a:cubicBezTo>
                    <a:pt x="3394" y="3965"/>
                    <a:pt x="3418" y="3893"/>
                    <a:pt x="3442" y="3798"/>
                  </a:cubicBezTo>
                  <a:cubicBezTo>
                    <a:pt x="3585" y="3262"/>
                    <a:pt x="3870" y="2762"/>
                    <a:pt x="4239" y="2346"/>
                  </a:cubicBezTo>
                  <a:cubicBezTo>
                    <a:pt x="4406" y="2167"/>
                    <a:pt x="4585" y="1988"/>
                    <a:pt x="4775" y="1834"/>
                  </a:cubicBezTo>
                  <a:cubicBezTo>
                    <a:pt x="5120" y="1572"/>
                    <a:pt x="5490" y="1369"/>
                    <a:pt x="5894" y="1238"/>
                  </a:cubicBezTo>
                  <a:close/>
                  <a:moveTo>
                    <a:pt x="7085" y="1060"/>
                  </a:moveTo>
                  <a:cubicBezTo>
                    <a:pt x="7383" y="1060"/>
                    <a:pt x="7692" y="1310"/>
                    <a:pt x="7942" y="1762"/>
                  </a:cubicBezTo>
                  <a:cubicBezTo>
                    <a:pt x="8037" y="1905"/>
                    <a:pt x="8109" y="2072"/>
                    <a:pt x="8180" y="2262"/>
                  </a:cubicBezTo>
                  <a:cubicBezTo>
                    <a:pt x="8347" y="2691"/>
                    <a:pt x="8478" y="3215"/>
                    <a:pt x="8561" y="3762"/>
                  </a:cubicBezTo>
                  <a:cubicBezTo>
                    <a:pt x="8573" y="3858"/>
                    <a:pt x="8585" y="3965"/>
                    <a:pt x="8585" y="4048"/>
                  </a:cubicBezTo>
                  <a:lnTo>
                    <a:pt x="5561" y="4048"/>
                  </a:lnTo>
                  <a:cubicBezTo>
                    <a:pt x="5585" y="3965"/>
                    <a:pt x="5585" y="3858"/>
                    <a:pt x="5597" y="3762"/>
                  </a:cubicBezTo>
                  <a:cubicBezTo>
                    <a:pt x="5668" y="3215"/>
                    <a:pt x="5787" y="2703"/>
                    <a:pt x="5966" y="2262"/>
                  </a:cubicBezTo>
                  <a:cubicBezTo>
                    <a:pt x="6061" y="2072"/>
                    <a:pt x="6132" y="1905"/>
                    <a:pt x="6216" y="1762"/>
                  </a:cubicBezTo>
                  <a:cubicBezTo>
                    <a:pt x="6490" y="1310"/>
                    <a:pt x="6787" y="1060"/>
                    <a:pt x="7085" y="1060"/>
                  </a:cubicBezTo>
                  <a:close/>
                  <a:moveTo>
                    <a:pt x="11205" y="4608"/>
                  </a:moveTo>
                  <a:lnTo>
                    <a:pt x="11038" y="6572"/>
                  </a:lnTo>
                  <a:lnTo>
                    <a:pt x="3120" y="6572"/>
                  </a:lnTo>
                  <a:lnTo>
                    <a:pt x="2965" y="4608"/>
                  </a:lnTo>
                  <a:close/>
                  <a:moveTo>
                    <a:pt x="10490" y="7120"/>
                  </a:moveTo>
                  <a:cubicBezTo>
                    <a:pt x="10478" y="7894"/>
                    <a:pt x="10466" y="8846"/>
                    <a:pt x="10466" y="8918"/>
                  </a:cubicBezTo>
                  <a:cubicBezTo>
                    <a:pt x="10407" y="9989"/>
                    <a:pt x="9871" y="10978"/>
                    <a:pt x="9014" y="11609"/>
                  </a:cubicBezTo>
                  <a:cubicBezTo>
                    <a:pt x="8704" y="11847"/>
                    <a:pt x="8359" y="12013"/>
                    <a:pt x="8002" y="12133"/>
                  </a:cubicBezTo>
                  <a:cubicBezTo>
                    <a:pt x="7692" y="12240"/>
                    <a:pt x="7383" y="12287"/>
                    <a:pt x="7097" y="12287"/>
                  </a:cubicBezTo>
                  <a:cubicBezTo>
                    <a:pt x="6811" y="12287"/>
                    <a:pt x="6502" y="12240"/>
                    <a:pt x="6192" y="12133"/>
                  </a:cubicBezTo>
                  <a:cubicBezTo>
                    <a:pt x="6132" y="12121"/>
                    <a:pt x="6061" y="12085"/>
                    <a:pt x="6001" y="12061"/>
                  </a:cubicBezTo>
                  <a:cubicBezTo>
                    <a:pt x="5704" y="11942"/>
                    <a:pt x="5430" y="11787"/>
                    <a:pt x="5180" y="11597"/>
                  </a:cubicBezTo>
                  <a:cubicBezTo>
                    <a:pt x="4335" y="10990"/>
                    <a:pt x="3799" y="10025"/>
                    <a:pt x="3715" y="8965"/>
                  </a:cubicBezTo>
                  <a:cubicBezTo>
                    <a:pt x="3715" y="8894"/>
                    <a:pt x="3704" y="7906"/>
                    <a:pt x="3692" y="7120"/>
                  </a:cubicBezTo>
                  <a:close/>
                  <a:moveTo>
                    <a:pt x="8954" y="12323"/>
                  </a:moveTo>
                  <a:lnTo>
                    <a:pt x="8954" y="12716"/>
                  </a:lnTo>
                  <a:lnTo>
                    <a:pt x="7823" y="13037"/>
                  </a:lnTo>
                  <a:cubicBezTo>
                    <a:pt x="7799" y="13061"/>
                    <a:pt x="7764" y="13061"/>
                    <a:pt x="7752" y="13073"/>
                  </a:cubicBezTo>
                  <a:lnTo>
                    <a:pt x="7740" y="13073"/>
                  </a:lnTo>
                  <a:cubicBezTo>
                    <a:pt x="7704" y="13085"/>
                    <a:pt x="7692" y="13085"/>
                    <a:pt x="7668" y="13097"/>
                  </a:cubicBezTo>
                  <a:lnTo>
                    <a:pt x="7645" y="13097"/>
                  </a:lnTo>
                  <a:cubicBezTo>
                    <a:pt x="7621" y="13121"/>
                    <a:pt x="7609" y="13133"/>
                    <a:pt x="7573" y="13133"/>
                  </a:cubicBezTo>
                  <a:cubicBezTo>
                    <a:pt x="7537" y="13145"/>
                    <a:pt x="7525" y="13156"/>
                    <a:pt x="7502" y="13180"/>
                  </a:cubicBezTo>
                  <a:cubicBezTo>
                    <a:pt x="7502" y="13180"/>
                    <a:pt x="7478" y="13180"/>
                    <a:pt x="7478" y="13192"/>
                  </a:cubicBezTo>
                  <a:cubicBezTo>
                    <a:pt x="7406" y="13240"/>
                    <a:pt x="7395" y="13252"/>
                    <a:pt x="7383" y="13264"/>
                  </a:cubicBezTo>
                  <a:cubicBezTo>
                    <a:pt x="7347" y="13299"/>
                    <a:pt x="7323" y="13311"/>
                    <a:pt x="7311" y="13323"/>
                  </a:cubicBezTo>
                  <a:cubicBezTo>
                    <a:pt x="7287" y="13335"/>
                    <a:pt x="7264" y="13347"/>
                    <a:pt x="7252" y="13383"/>
                  </a:cubicBezTo>
                  <a:lnTo>
                    <a:pt x="7228" y="13395"/>
                  </a:lnTo>
                  <a:cubicBezTo>
                    <a:pt x="7216" y="13418"/>
                    <a:pt x="7204" y="13442"/>
                    <a:pt x="7192" y="13454"/>
                  </a:cubicBezTo>
                  <a:cubicBezTo>
                    <a:pt x="7192" y="13454"/>
                    <a:pt x="7192" y="13478"/>
                    <a:pt x="7168" y="13478"/>
                  </a:cubicBezTo>
                  <a:cubicBezTo>
                    <a:pt x="7156" y="13490"/>
                    <a:pt x="7144" y="13514"/>
                    <a:pt x="7133" y="13526"/>
                  </a:cubicBezTo>
                  <a:cubicBezTo>
                    <a:pt x="7109" y="13549"/>
                    <a:pt x="7109" y="13561"/>
                    <a:pt x="7097" y="13573"/>
                  </a:cubicBezTo>
                  <a:cubicBezTo>
                    <a:pt x="7085" y="13561"/>
                    <a:pt x="7085" y="13549"/>
                    <a:pt x="7073" y="13526"/>
                  </a:cubicBezTo>
                  <a:cubicBezTo>
                    <a:pt x="7049" y="13514"/>
                    <a:pt x="7037" y="13490"/>
                    <a:pt x="7025" y="13478"/>
                  </a:cubicBezTo>
                  <a:cubicBezTo>
                    <a:pt x="7025" y="13478"/>
                    <a:pt x="7025" y="13454"/>
                    <a:pt x="7014" y="13454"/>
                  </a:cubicBezTo>
                  <a:cubicBezTo>
                    <a:pt x="6990" y="13442"/>
                    <a:pt x="6978" y="13406"/>
                    <a:pt x="6966" y="13395"/>
                  </a:cubicBezTo>
                  <a:lnTo>
                    <a:pt x="6954" y="13383"/>
                  </a:lnTo>
                  <a:lnTo>
                    <a:pt x="6894" y="13323"/>
                  </a:lnTo>
                  <a:cubicBezTo>
                    <a:pt x="6871" y="13311"/>
                    <a:pt x="6847" y="13299"/>
                    <a:pt x="6835" y="13276"/>
                  </a:cubicBezTo>
                  <a:cubicBezTo>
                    <a:pt x="6835" y="13276"/>
                    <a:pt x="6811" y="13276"/>
                    <a:pt x="6811" y="13264"/>
                  </a:cubicBezTo>
                  <a:cubicBezTo>
                    <a:pt x="6799" y="13252"/>
                    <a:pt x="6775" y="13228"/>
                    <a:pt x="6752" y="13216"/>
                  </a:cubicBezTo>
                  <a:cubicBezTo>
                    <a:pt x="6752" y="13216"/>
                    <a:pt x="6740" y="13216"/>
                    <a:pt x="6740" y="13204"/>
                  </a:cubicBezTo>
                  <a:cubicBezTo>
                    <a:pt x="6716" y="13192"/>
                    <a:pt x="6692" y="13168"/>
                    <a:pt x="6668" y="13156"/>
                  </a:cubicBezTo>
                  <a:cubicBezTo>
                    <a:pt x="6633" y="13145"/>
                    <a:pt x="6621" y="13133"/>
                    <a:pt x="6597" y="13133"/>
                  </a:cubicBezTo>
                  <a:lnTo>
                    <a:pt x="6573" y="13133"/>
                  </a:lnTo>
                  <a:cubicBezTo>
                    <a:pt x="6549" y="13109"/>
                    <a:pt x="6537" y="13109"/>
                    <a:pt x="6502" y="13097"/>
                  </a:cubicBezTo>
                  <a:lnTo>
                    <a:pt x="6490" y="13097"/>
                  </a:lnTo>
                  <a:cubicBezTo>
                    <a:pt x="6454" y="13085"/>
                    <a:pt x="6430" y="13085"/>
                    <a:pt x="6418" y="13073"/>
                  </a:cubicBezTo>
                  <a:lnTo>
                    <a:pt x="5287" y="12740"/>
                  </a:lnTo>
                  <a:lnTo>
                    <a:pt x="5287" y="12347"/>
                  </a:lnTo>
                  <a:cubicBezTo>
                    <a:pt x="5311" y="12359"/>
                    <a:pt x="5359" y="12383"/>
                    <a:pt x="5382" y="12406"/>
                  </a:cubicBezTo>
                  <a:cubicBezTo>
                    <a:pt x="5406" y="12406"/>
                    <a:pt x="5406" y="12418"/>
                    <a:pt x="5418" y="12418"/>
                  </a:cubicBezTo>
                  <a:cubicBezTo>
                    <a:pt x="5466" y="12430"/>
                    <a:pt x="5501" y="12466"/>
                    <a:pt x="5549" y="12478"/>
                  </a:cubicBezTo>
                  <a:lnTo>
                    <a:pt x="5561" y="12478"/>
                  </a:lnTo>
                  <a:cubicBezTo>
                    <a:pt x="5609" y="12490"/>
                    <a:pt x="5656" y="12525"/>
                    <a:pt x="5704" y="12537"/>
                  </a:cubicBezTo>
                  <a:cubicBezTo>
                    <a:pt x="5716" y="12537"/>
                    <a:pt x="5716" y="12549"/>
                    <a:pt x="5728" y="12549"/>
                  </a:cubicBezTo>
                  <a:cubicBezTo>
                    <a:pt x="5775" y="12561"/>
                    <a:pt x="5823" y="12585"/>
                    <a:pt x="5859" y="12609"/>
                  </a:cubicBezTo>
                  <a:cubicBezTo>
                    <a:pt x="5882" y="12609"/>
                    <a:pt x="5882" y="12609"/>
                    <a:pt x="5894" y="12621"/>
                  </a:cubicBezTo>
                  <a:cubicBezTo>
                    <a:pt x="5942" y="12644"/>
                    <a:pt x="5978" y="12656"/>
                    <a:pt x="6037" y="12668"/>
                  </a:cubicBezTo>
                  <a:cubicBezTo>
                    <a:pt x="6418" y="12787"/>
                    <a:pt x="6775" y="12847"/>
                    <a:pt x="7133" y="12847"/>
                  </a:cubicBezTo>
                  <a:cubicBezTo>
                    <a:pt x="7466" y="12847"/>
                    <a:pt x="7847" y="12787"/>
                    <a:pt x="8216" y="12668"/>
                  </a:cubicBezTo>
                  <a:cubicBezTo>
                    <a:pt x="8264" y="12656"/>
                    <a:pt x="8299" y="12644"/>
                    <a:pt x="8359" y="12621"/>
                  </a:cubicBezTo>
                  <a:cubicBezTo>
                    <a:pt x="8383" y="12621"/>
                    <a:pt x="8383" y="12621"/>
                    <a:pt x="8395" y="12609"/>
                  </a:cubicBezTo>
                  <a:cubicBezTo>
                    <a:pt x="8442" y="12597"/>
                    <a:pt x="8478" y="12585"/>
                    <a:pt x="8526" y="12549"/>
                  </a:cubicBezTo>
                  <a:cubicBezTo>
                    <a:pt x="8526" y="12549"/>
                    <a:pt x="8538" y="12549"/>
                    <a:pt x="8538" y="12537"/>
                  </a:cubicBezTo>
                  <a:cubicBezTo>
                    <a:pt x="8633" y="12490"/>
                    <a:pt x="8740" y="12442"/>
                    <a:pt x="8823" y="12406"/>
                  </a:cubicBezTo>
                  <a:cubicBezTo>
                    <a:pt x="8823" y="12406"/>
                    <a:pt x="8835" y="12406"/>
                    <a:pt x="8835" y="12383"/>
                  </a:cubicBezTo>
                  <a:cubicBezTo>
                    <a:pt x="8883" y="12371"/>
                    <a:pt x="8919" y="12335"/>
                    <a:pt x="8954" y="12323"/>
                  </a:cubicBezTo>
                  <a:close/>
                  <a:moveTo>
                    <a:pt x="4772" y="13173"/>
                  </a:moveTo>
                  <a:cubicBezTo>
                    <a:pt x="4785" y="13173"/>
                    <a:pt x="4798" y="13175"/>
                    <a:pt x="4811" y="13180"/>
                  </a:cubicBezTo>
                  <a:lnTo>
                    <a:pt x="6275" y="13597"/>
                  </a:lnTo>
                  <a:cubicBezTo>
                    <a:pt x="6537" y="13668"/>
                    <a:pt x="6728" y="13895"/>
                    <a:pt x="6752" y="14157"/>
                  </a:cubicBezTo>
                  <a:lnTo>
                    <a:pt x="6799" y="14621"/>
                  </a:lnTo>
                  <a:lnTo>
                    <a:pt x="6799" y="14621"/>
                  </a:lnTo>
                  <a:lnTo>
                    <a:pt x="4454" y="13776"/>
                  </a:lnTo>
                  <a:lnTo>
                    <a:pt x="4668" y="13240"/>
                  </a:lnTo>
                  <a:cubicBezTo>
                    <a:pt x="4687" y="13203"/>
                    <a:pt x="4727" y="13173"/>
                    <a:pt x="4772" y="13173"/>
                  </a:cubicBezTo>
                  <a:close/>
                  <a:moveTo>
                    <a:pt x="9430" y="13180"/>
                  </a:moveTo>
                  <a:cubicBezTo>
                    <a:pt x="9466" y="13180"/>
                    <a:pt x="9514" y="13192"/>
                    <a:pt x="9526" y="13240"/>
                  </a:cubicBezTo>
                  <a:lnTo>
                    <a:pt x="9776" y="13776"/>
                  </a:lnTo>
                  <a:lnTo>
                    <a:pt x="7930" y="14430"/>
                  </a:lnTo>
                  <a:lnTo>
                    <a:pt x="7406" y="14621"/>
                  </a:lnTo>
                  <a:lnTo>
                    <a:pt x="7454" y="14157"/>
                  </a:lnTo>
                  <a:cubicBezTo>
                    <a:pt x="7490" y="13895"/>
                    <a:pt x="7668" y="13668"/>
                    <a:pt x="7930" y="13597"/>
                  </a:cubicBezTo>
                  <a:lnTo>
                    <a:pt x="9407" y="13180"/>
                  </a:lnTo>
                  <a:close/>
                  <a:moveTo>
                    <a:pt x="10169" y="14204"/>
                  </a:moveTo>
                  <a:lnTo>
                    <a:pt x="12681" y="14847"/>
                  </a:lnTo>
                  <a:cubicBezTo>
                    <a:pt x="13240" y="14990"/>
                    <a:pt x="13633" y="15502"/>
                    <a:pt x="13633" y="16073"/>
                  </a:cubicBezTo>
                  <a:lnTo>
                    <a:pt x="13645" y="18086"/>
                  </a:lnTo>
                  <a:lnTo>
                    <a:pt x="548" y="18086"/>
                  </a:lnTo>
                  <a:lnTo>
                    <a:pt x="548" y="16073"/>
                  </a:lnTo>
                  <a:cubicBezTo>
                    <a:pt x="548" y="15502"/>
                    <a:pt x="941" y="14990"/>
                    <a:pt x="1501" y="14847"/>
                  </a:cubicBezTo>
                  <a:lnTo>
                    <a:pt x="4013" y="14204"/>
                  </a:lnTo>
                  <a:lnTo>
                    <a:pt x="6847" y="15228"/>
                  </a:lnTo>
                  <a:lnTo>
                    <a:pt x="6930" y="15264"/>
                  </a:lnTo>
                  <a:cubicBezTo>
                    <a:pt x="6966" y="15276"/>
                    <a:pt x="7014" y="15276"/>
                    <a:pt x="7037" y="15276"/>
                  </a:cubicBezTo>
                  <a:cubicBezTo>
                    <a:pt x="7073" y="15276"/>
                    <a:pt x="7085" y="15288"/>
                    <a:pt x="7109" y="15288"/>
                  </a:cubicBezTo>
                  <a:cubicBezTo>
                    <a:pt x="7144" y="15288"/>
                    <a:pt x="7192" y="15288"/>
                    <a:pt x="7216" y="15276"/>
                  </a:cubicBezTo>
                  <a:lnTo>
                    <a:pt x="7942" y="15002"/>
                  </a:lnTo>
                  <a:lnTo>
                    <a:pt x="10169" y="14204"/>
                  </a:lnTo>
                  <a:close/>
                  <a:moveTo>
                    <a:pt x="7097" y="0"/>
                  </a:moveTo>
                  <a:cubicBezTo>
                    <a:pt x="6811" y="0"/>
                    <a:pt x="6573" y="238"/>
                    <a:pt x="6573" y="524"/>
                  </a:cubicBezTo>
                  <a:cubicBezTo>
                    <a:pt x="5799" y="619"/>
                    <a:pt x="5073" y="917"/>
                    <a:pt x="4442" y="1381"/>
                  </a:cubicBezTo>
                  <a:cubicBezTo>
                    <a:pt x="4227" y="1560"/>
                    <a:pt x="4013" y="1762"/>
                    <a:pt x="3823" y="1965"/>
                  </a:cubicBezTo>
                  <a:cubicBezTo>
                    <a:pt x="3394" y="2441"/>
                    <a:pt x="3073" y="3024"/>
                    <a:pt x="2894" y="3643"/>
                  </a:cubicBezTo>
                  <a:cubicBezTo>
                    <a:pt x="2858" y="3786"/>
                    <a:pt x="2823" y="3917"/>
                    <a:pt x="2811" y="4048"/>
                  </a:cubicBezTo>
                  <a:lnTo>
                    <a:pt x="2358" y="4048"/>
                  </a:lnTo>
                  <a:lnTo>
                    <a:pt x="2620" y="7132"/>
                  </a:lnTo>
                  <a:lnTo>
                    <a:pt x="3132" y="7132"/>
                  </a:lnTo>
                  <a:cubicBezTo>
                    <a:pt x="3156" y="7727"/>
                    <a:pt x="3168" y="8930"/>
                    <a:pt x="3168" y="9013"/>
                  </a:cubicBezTo>
                  <a:cubicBezTo>
                    <a:pt x="3251" y="10180"/>
                    <a:pt x="3823" y="11251"/>
                    <a:pt x="4716" y="11966"/>
                  </a:cubicBezTo>
                  <a:lnTo>
                    <a:pt x="4716" y="12609"/>
                  </a:lnTo>
                  <a:cubicBezTo>
                    <a:pt x="4477" y="12621"/>
                    <a:pt x="4251" y="12775"/>
                    <a:pt x="4168" y="13002"/>
                  </a:cubicBezTo>
                  <a:lnTo>
                    <a:pt x="3835" y="13680"/>
                  </a:lnTo>
                  <a:lnTo>
                    <a:pt x="1370" y="14311"/>
                  </a:lnTo>
                  <a:cubicBezTo>
                    <a:pt x="560" y="14514"/>
                    <a:pt x="1" y="15240"/>
                    <a:pt x="1" y="16073"/>
                  </a:cubicBezTo>
                  <a:lnTo>
                    <a:pt x="1" y="18633"/>
                  </a:lnTo>
                  <a:lnTo>
                    <a:pt x="14205" y="18633"/>
                  </a:lnTo>
                  <a:lnTo>
                    <a:pt x="14205" y="16073"/>
                  </a:lnTo>
                  <a:cubicBezTo>
                    <a:pt x="14193" y="15240"/>
                    <a:pt x="13633" y="14514"/>
                    <a:pt x="12812" y="14323"/>
                  </a:cubicBezTo>
                  <a:lnTo>
                    <a:pt x="10347" y="13692"/>
                  </a:lnTo>
                  <a:lnTo>
                    <a:pt x="10014" y="13014"/>
                  </a:lnTo>
                  <a:cubicBezTo>
                    <a:pt x="9907" y="12787"/>
                    <a:pt x="9704" y="12644"/>
                    <a:pt x="9466" y="12621"/>
                  </a:cubicBezTo>
                  <a:lnTo>
                    <a:pt x="9466" y="11990"/>
                  </a:lnTo>
                  <a:cubicBezTo>
                    <a:pt x="10383" y="11251"/>
                    <a:pt x="10954" y="10156"/>
                    <a:pt x="11026" y="8965"/>
                  </a:cubicBezTo>
                  <a:cubicBezTo>
                    <a:pt x="11026" y="8882"/>
                    <a:pt x="11038" y="7727"/>
                    <a:pt x="11050" y="7132"/>
                  </a:cubicBezTo>
                  <a:lnTo>
                    <a:pt x="11574" y="7132"/>
                  </a:lnTo>
                  <a:lnTo>
                    <a:pt x="11836" y="4048"/>
                  </a:lnTo>
                  <a:lnTo>
                    <a:pt x="11383" y="4048"/>
                  </a:lnTo>
                  <a:lnTo>
                    <a:pt x="11288" y="3643"/>
                  </a:lnTo>
                  <a:cubicBezTo>
                    <a:pt x="11109" y="3036"/>
                    <a:pt x="10800" y="2453"/>
                    <a:pt x="10371" y="1965"/>
                  </a:cubicBezTo>
                  <a:cubicBezTo>
                    <a:pt x="10181" y="1762"/>
                    <a:pt x="9966" y="1560"/>
                    <a:pt x="9740" y="1381"/>
                  </a:cubicBezTo>
                  <a:cubicBezTo>
                    <a:pt x="9121" y="917"/>
                    <a:pt x="8395" y="619"/>
                    <a:pt x="7621" y="524"/>
                  </a:cubicBezTo>
                  <a:cubicBezTo>
                    <a:pt x="7621" y="238"/>
                    <a:pt x="7383" y="0"/>
                    <a:pt x="7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9"/>
            <p:cNvSpPr/>
            <p:nvPr/>
          </p:nvSpPr>
          <p:spPr>
            <a:xfrm>
              <a:off x="3799275" y="2253375"/>
              <a:ext cx="53900" cy="14025"/>
            </a:xfrm>
            <a:custGeom>
              <a:avLst/>
              <a:gdLst/>
              <a:ahLst/>
              <a:cxnLst/>
              <a:rect l="l" t="t" r="r" b="b"/>
              <a:pathLst>
                <a:path w="2156" h="561" extrusionOk="0">
                  <a:moveTo>
                    <a:pt x="0" y="1"/>
                  </a:moveTo>
                  <a:lnTo>
                    <a:pt x="0" y="560"/>
                  </a:lnTo>
                  <a:lnTo>
                    <a:pt x="2155" y="560"/>
                  </a:lnTo>
                  <a:lnTo>
                    <a:pt x="21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9"/>
            <p:cNvSpPr/>
            <p:nvPr/>
          </p:nvSpPr>
          <p:spPr>
            <a:xfrm>
              <a:off x="3799275" y="2282850"/>
              <a:ext cx="53900" cy="13725"/>
            </a:xfrm>
            <a:custGeom>
              <a:avLst/>
              <a:gdLst/>
              <a:ahLst/>
              <a:cxnLst/>
              <a:rect l="l" t="t" r="r" b="b"/>
              <a:pathLst>
                <a:path w="2156" h="549" extrusionOk="0">
                  <a:moveTo>
                    <a:pt x="0" y="1"/>
                  </a:moveTo>
                  <a:lnTo>
                    <a:pt x="0" y="548"/>
                  </a:lnTo>
                  <a:lnTo>
                    <a:pt x="2155" y="548"/>
                  </a:lnTo>
                  <a:lnTo>
                    <a:pt x="21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9"/>
            <p:cNvSpPr/>
            <p:nvPr/>
          </p:nvSpPr>
          <p:spPr>
            <a:xfrm>
              <a:off x="3624250" y="1983700"/>
              <a:ext cx="14300" cy="13725"/>
            </a:xfrm>
            <a:custGeom>
              <a:avLst/>
              <a:gdLst/>
              <a:ahLst/>
              <a:cxnLst/>
              <a:rect l="l" t="t" r="r" b="b"/>
              <a:pathLst>
                <a:path w="572" h="549" extrusionOk="0">
                  <a:moveTo>
                    <a:pt x="1" y="1"/>
                  </a:moveTo>
                  <a:lnTo>
                    <a:pt x="1" y="548"/>
                  </a:lnTo>
                  <a:lnTo>
                    <a:pt x="572" y="548"/>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79"/>
            <p:cNvSpPr/>
            <p:nvPr/>
          </p:nvSpPr>
          <p:spPr>
            <a:xfrm>
              <a:off x="3682300" y="2120625"/>
              <a:ext cx="14300" cy="13725"/>
            </a:xfrm>
            <a:custGeom>
              <a:avLst/>
              <a:gdLst/>
              <a:ahLst/>
              <a:cxnLst/>
              <a:rect l="l" t="t" r="r" b="b"/>
              <a:pathLst>
                <a:path w="572" h="549" extrusionOk="0">
                  <a:moveTo>
                    <a:pt x="0" y="1"/>
                  </a:moveTo>
                  <a:lnTo>
                    <a:pt x="0" y="548"/>
                  </a:lnTo>
                  <a:lnTo>
                    <a:pt x="572" y="548"/>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79"/>
            <p:cNvSpPr/>
            <p:nvPr/>
          </p:nvSpPr>
          <p:spPr>
            <a:xfrm>
              <a:off x="3696575" y="1871200"/>
              <a:ext cx="13725" cy="14300"/>
            </a:xfrm>
            <a:custGeom>
              <a:avLst/>
              <a:gdLst/>
              <a:ahLst/>
              <a:cxnLst/>
              <a:rect l="l" t="t" r="r" b="b"/>
              <a:pathLst>
                <a:path w="549" h="572" extrusionOk="0">
                  <a:moveTo>
                    <a:pt x="1" y="0"/>
                  </a:moveTo>
                  <a:lnTo>
                    <a:pt x="1" y="572"/>
                  </a:lnTo>
                  <a:lnTo>
                    <a:pt x="548" y="572"/>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9"/>
            <p:cNvSpPr/>
            <p:nvPr/>
          </p:nvSpPr>
          <p:spPr>
            <a:xfrm>
              <a:off x="3957925" y="1907500"/>
              <a:ext cx="14000" cy="14025"/>
            </a:xfrm>
            <a:custGeom>
              <a:avLst/>
              <a:gdLst/>
              <a:ahLst/>
              <a:cxnLst/>
              <a:rect l="l" t="t" r="r" b="b"/>
              <a:pathLst>
                <a:path w="560" h="561" extrusionOk="0">
                  <a:moveTo>
                    <a:pt x="0" y="1"/>
                  </a:moveTo>
                  <a:lnTo>
                    <a:pt x="0" y="560"/>
                  </a:lnTo>
                  <a:lnTo>
                    <a:pt x="560" y="560"/>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9"/>
            <p:cNvSpPr/>
            <p:nvPr/>
          </p:nvSpPr>
          <p:spPr>
            <a:xfrm>
              <a:off x="4014175" y="2023300"/>
              <a:ext cx="14325" cy="13700"/>
            </a:xfrm>
            <a:custGeom>
              <a:avLst/>
              <a:gdLst/>
              <a:ahLst/>
              <a:cxnLst/>
              <a:rect l="l" t="t" r="r" b="b"/>
              <a:pathLst>
                <a:path w="573" h="548" extrusionOk="0">
                  <a:moveTo>
                    <a:pt x="1" y="0"/>
                  </a:moveTo>
                  <a:lnTo>
                    <a:pt x="1" y="548"/>
                  </a:lnTo>
                  <a:lnTo>
                    <a:pt x="572" y="548"/>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9"/>
            <p:cNvSpPr/>
            <p:nvPr/>
          </p:nvSpPr>
          <p:spPr>
            <a:xfrm>
              <a:off x="3972800" y="2166475"/>
              <a:ext cx="14025" cy="14000"/>
            </a:xfrm>
            <a:custGeom>
              <a:avLst/>
              <a:gdLst/>
              <a:ahLst/>
              <a:cxnLst/>
              <a:rect l="l" t="t" r="r" b="b"/>
              <a:pathLst>
                <a:path w="561" h="560" extrusionOk="0">
                  <a:moveTo>
                    <a:pt x="1" y="0"/>
                  </a:moveTo>
                  <a:lnTo>
                    <a:pt x="1"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9" name="Google Shape;12119;p79"/>
          <p:cNvGrpSpPr/>
          <p:nvPr/>
        </p:nvGrpSpPr>
        <p:grpSpPr>
          <a:xfrm>
            <a:off x="2461167" y="1955190"/>
            <a:ext cx="456699" cy="516767"/>
            <a:chOff x="2299675" y="1859000"/>
            <a:chExt cx="411700" cy="465850"/>
          </a:xfrm>
        </p:grpSpPr>
        <p:sp>
          <p:nvSpPr>
            <p:cNvPr id="12120" name="Google Shape;12120;p79"/>
            <p:cNvSpPr/>
            <p:nvPr/>
          </p:nvSpPr>
          <p:spPr>
            <a:xfrm>
              <a:off x="2391650" y="1859000"/>
              <a:ext cx="226250" cy="465850"/>
            </a:xfrm>
            <a:custGeom>
              <a:avLst/>
              <a:gdLst/>
              <a:ahLst/>
              <a:cxnLst/>
              <a:rect l="l" t="t" r="r" b="b"/>
              <a:pathLst>
                <a:path w="9050" h="18634" extrusionOk="0">
                  <a:moveTo>
                    <a:pt x="7085" y="11406"/>
                  </a:moveTo>
                  <a:cubicBezTo>
                    <a:pt x="7859" y="11406"/>
                    <a:pt x="8502" y="12049"/>
                    <a:pt x="8502" y="12823"/>
                  </a:cubicBezTo>
                  <a:lnTo>
                    <a:pt x="8502" y="15871"/>
                  </a:lnTo>
                  <a:cubicBezTo>
                    <a:pt x="8502" y="16597"/>
                    <a:pt x="7930" y="17205"/>
                    <a:pt x="7216" y="17264"/>
                  </a:cubicBezTo>
                  <a:lnTo>
                    <a:pt x="1894" y="17264"/>
                  </a:lnTo>
                  <a:cubicBezTo>
                    <a:pt x="1179" y="17193"/>
                    <a:pt x="608" y="16597"/>
                    <a:pt x="608" y="15871"/>
                  </a:cubicBezTo>
                  <a:lnTo>
                    <a:pt x="608" y="12823"/>
                  </a:lnTo>
                  <a:cubicBezTo>
                    <a:pt x="608" y="12049"/>
                    <a:pt x="1251" y="11406"/>
                    <a:pt x="2025" y="11406"/>
                  </a:cubicBezTo>
                  <a:close/>
                  <a:moveTo>
                    <a:pt x="6799" y="17848"/>
                  </a:moveTo>
                  <a:lnTo>
                    <a:pt x="6799" y="18086"/>
                  </a:lnTo>
                  <a:lnTo>
                    <a:pt x="2311" y="18086"/>
                  </a:lnTo>
                  <a:lnTo>
                    <a:pt x="2311" y="17848"/>
                  </a:lnTo>
                  <a:close/>
                  <a:moveTo>
                    <a:pt x="4239" y="0"/>
                  </a:moveTo>
                  <a:lnTo>
                    <a:pt x="4239" y="10835"/>
                  </a:lnTo>
                  <a:lnTo>
                    <a:pt x="3692" y="10835"/>
                  </a:lnTo>
                  <a:lnTo>
                    <a:pt x="2620" y="834"/>
                  </a:lnTo>
                  <a:lnTo>
                    <a:pt x="2049" y="893"/>
                  </a:lnTo>
                  <a:lnTo>
                    <a:pt x="3108" y="10835"/>
                  </a:lnTo>
                  <a:lnTo>
                    <a:pt x="1977" y="10835"/>
                  </a:lnTo>
                  <a:cubicBezTo>
                    <a:pt x="894" y="10835"/>
                    <a:pt x="1" y="11716"/>
                    <a:pt x="1" y="12823"/>
                  </a:cubicBezTo>
                  <a:lnTo>
                    <a:pt x="1" y="15871"/>
                  </a:lnTo>
                  <a:cubicBezTo>
                    <a:pt x="1" y="16871"/>
                    <a:pt x="739" y="17681"/>
                    <a:pt x="1691" y="17824"/>
                  </a:cubicBezTo>
                  <a:lnTo>
                    <a:pt x="1691" y="18633"/>
                  </a:lnTo>
                  <a:lnTo>
                    <a:pt x="7323" y="18633"/>
                  </a:lnTo>
                  <a:lnTo>
                    <a:pt x="7323" y="17824"/>
                  </a:lnTo>
                  <a:cubicBezTo>
                    <a:pt x="8276" y="17681"/>
                    <a:pt x="9014" y="16871"/>
                    <a:pt x="9014" y="15871"/>
                  </a:cubicBezTo>
                  <a:lnTo>
                    <a:pt x="9014" y="12823"/>
                  </a:lnTo>
                  <a:cubicBezTo>
                    <a:pt x="9049" y="11728"/>
                    <a:pt x="8168" y="10835"/>
                    <a:pt x="7085" y="10835"/>
                  </a:cubicBezTo>
                  <a:lnTo>
                    <a:pt x="5942" y="10835"/>
                  </a:lnTo>
                  <a:lnTo>
                    <a:pt x="6966" y="1834"/>
                  </a:lnTo>
                  <a:lnTo>
                    <a:pt x="6394" y="1774"/>
                  </a:lnTo>
                  <a:lnTo>
                    <a:pt x="5359" y="10835"/>
                  </a:lnTo>
                  <a:lnTo>
                    <a:pt x="4811" y="10835"/>
                  </a:lnTo>
                  <a:lnTo>
                    <a:pt x="48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9"/>
            <p:cNvSpPr/>
            <p:nvPr/>
          </p:nvSpPr>
          <p:spPr>
            <a:xfrm>
              <a:off x="2605375" y="1949775"/>
              <a:ext cx="39325" cy="39600"/>
            </a:xfrm>
            <a:custGeom>
              <a:avLst/>
              <a:gdLst/>
              <a:ahLst/>
              <a:cxnLst/>
              <a:rect l="l" t="t" r="r" b="b"/>
              <a:pathLst>
                <a:path w="1573" h="1584" extrusionOk="0">
                  <a:moveTo>
                    <a:pt x="500" y="0"/>
                  </a:moveTo>
                  <a:lnTo>
                    <a:pt x="500" y="512"/>
                  </a:lnTo>
                  <a:lnTo>
                    <a:pt x="0" y="512"/>
                  </a:lnTo>
                  <a:lnTo>
                    <a:pt x="0" y="1072"/>
                  </a:lnTo>
                  <a:lnTo>
                    <a:pt x="500" y="1072"/>
                  </a:lnTo>
                  <a:lnTo>
                    <a:pt x="500" y="1584"/>
                  </a:lnTo>
                  <a:lnTo>
                    <a:pt x="1072" y="1584"/>
                  </a:lnTo>
                  <a:lnTo>
                    <a:pt x="1072" y="1072"/>
                  </a:lnTo>
                  <a:lnTo>
                    <a:pt x="1572" y="1072"/>
                  </a:lnTo>
                  <a:lnTo>
                    <a:pt x="1572" y="512"/>
                  </a:lnTo>
                  <a:lnTo>
                    <a:pt x="1072" y="512"/>
                  </a:lnTo>
                  <a:lnTo>
                    <a:pt x="10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9"/>
            <p:cNvSpPr/>
            <p:nvPr/>
          </p:nvSpPr>
          <p:spPr>
            <a:xfrm>
              <a:off x="2383625" y="2009000"/>
              <a:ext cx="32175" cy="32475"/>
            </a:xfrm>
            <a:custGeom>
              <a:avLst/>
              <a:gdLst/>
              <a:ahLst/>
              <a:cxnLst/>
              <a:rect l="l" t="t" r="r" b="b"/>
              <a:pathLst>
                <a:path w="1287" h="1299" extrusionOk="0">
                  <a:moveTo>
                    <a:pt x="369" y="1"/>
                  </a:moveTo>
                  <a:lnTo>
                    <a:pt x="369" y="358"/>
                  </a:lnTo>
                  <a:lnTo>
                    <a:pt x="0" y="358"/>
                  </a:lnTo>
                  <a:lnTo>
                    <a:pt x="0" y="929"/>
                  </a:lnTo>
                  <a:lnTo>
                    <a:pt x="369" y="929"/>
                  </a:lnTo>
                  <a:lnTo>
                    <a:pt x="369" y="1299"/>
                  </a:lnTo>
                  <a:lnTo>
                    <a:pt x="929" y="1299"/>
                  </a:lnTo>
                  <a:lnTo>
                    <a:pt x="929" y="929"/>
                  </a:lnTo>
                  <a:lnTo>
                    <a:pt x="1286" y="929"/>
                  </a:lnTo>
                  <a:lnTo>
                    <a:pt x="1286" y="358"/>
                  </a:lnTo>
                  <a:lnTo>
                    <a:pt x="929" y="358"/>
                  </a:lnTo>
                  <a:lnTo>
                    <a:pt x="9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9"/>
            <p:cNvSpPr/>
            <p:nvPr/>
          </p:nvSpPr>
          <p:spPr>
            <a:xfrm>
              <a:off x="2678900" y="2240875"/>
              <a:ext cx="32475" cy="32475"/>
            </a:xfrm>
            <a:custGeom>
              <a:avLst/>
              <a:gdLst/>
              <a:ahLst/>
              <a:cxnLst/>
              <a:rect l="l" t="t" r="r" b="b"/>
              <a:pathLst>
                <a:path w="1299" h="1299" extrusionOk="0">
                  <a:moveTo>
                    <a:pt x="357" y="1"/>
                  </a:moveTo>
                  <a:lnTo>
                    <a:pt x="357" y="370"/>
                  </a:lnTo>
                  <a:lnTo>
                    <a:pt x="0" y="370"/>
                  </a:lnTo>
                  <a:lnTo>
                    <a:pt x="0" y="941"/>
                  </a:lnTo>
                  <a:lnTo>
                    <a:pt x="357" y="941"/>
                  </a:lnTo>
                  <a:lnTo>
                    <a:pt x="357" y="1299"/>
                  </a:lnTo>
                  <a:lnTo>
                    <a:pt x="929" y="1299"/>
                  </a:lnTo>
                  <a:lnTo>
                    <a:pt x="929" y="941"/>
                  </a:lnTo>
                  <a:lnTo>
                    <a:pt x="1298" y="941"/>
                  </a:lnTo>
                  <a:lnTo>
                    <a:pt x="1298" y="370"/>
                  </a:lnTo>
                  <a:lnTo>
                    <a:pt x="929" y="370"/>
                  </a:lnTo>
                  <a:lnTo>
                    <a:pt x="9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9"/>
            <p:cNvSpPr/>
            <p:nvPr/>
          </p:nvSpPr>
          <p:spPr>
            <a:xfrm>
              <a:off x="2443150" y="2158125"/>
              <a:ext cx="127125" cy="115525"/>
            </a:xfrm>
            <a:custGeom>
              <a:avLst/>
              <a:gdLst/>
              <a:ahLst/>
              <a:cxnLst/>
              <a:rect l="l" t="t" r="r" b="b"/>
              <a:pathLst>
                <a:path w="5085" h="4621" extrusionOk="0">
                  <a:moveTo>
                    <a:pt x="3072" y="2358"/>
                  </a:moveTo>
                  <a:cubicBezTo>
                    <a:pt x="3096" y="2406"/>
                    <a:pt x="3120" y="2442"/>
                    <a:pt x="3132" y="2477"/>
                  </a:cubicBezTo>
                  <a:lnTo>
                    <a:pt x="2001" y="2477"/>
                  </a:lnTo>
                  <a:cubicBezTo>
                    <a:pt x="2060" y="2430"/>
                    <a:pt x="2096" y="2382"/>
                    <a:pt x="2120" y="2358"/>
                  </a:cubicBezTo>
                  <a:close/>
                  <a:moveTo>
                    <a:pt x="3310" y="3025"/>
                  </a:moveTo>
                  <a:lnTo>
                    <a:pt x="3310" y="3263"/>
                  </a:lnTo>
                  <a:lnTo>
                    <a:pt x="1703" y="3263"/>
                  </a:lnTo>
                  <a:lnTo>
                    <a:pt x="1703" y="3025"/>
                  </a:lnTo>
                  <a:close/>
                  <a:moveTo>
                    <a:pt x="3310" y="3811"/>
                  </a:moveTo>
                  <a:lnTo>
                    <a:pt x="3310" y="4049"/>
                  </a:lnTo>
                  <a:lnTo>
                    <a:pt x="1703" y="4049"/>
                  </a:lnTo>
                  <a:lnTo>
                    <a:pt x="1703" y="3811"/>
                  </a:lnTo>
                  <a:close/>
                  <a:moveTo>
                    <a:pt x="2382" y="1"/>
                  </a:moveTo>
                  <a:cubicBezTo>
                    <a:pt x="2382" y="144"/>
                    <a:pt x="2382" y="275"/>
                    <a:pt x="2358" y="406"/>
                  </a:cubicBezTo>
                  <a:lnTo>
                    <a:pt x="810" y="406"/>
                  </a:lnTo>
                  <a:lnTo>
                    <a:pt x="810" y="977"/>
                  </a:lnTo>
                  <a:lnTo>
                    <a:pt x="2263" y="977"/>
                  </a:lnTo>
                  <a:cubicBezTo>
                    <a:pt x="2239" y="1013"/>
                    <a:pt x="2227" y="1072"/>
                    <a:pt x="2215" y="1120"/>
                  </a:cubicBezTo>
                  <a:lnTo>
                    <a:pt x="1144" y="1120"/>
                  </a:lnTo>
                  <a:lnTo>
                    <a:pt x="1144" y="1692"/>
                  </a:lnTo>
                  <a:lnTo>
                    <a:pt x="1941" y="1692"/>
                  </a:lnTo>
                  <a:cubicBezTo>
                    <a:pt x="1917" y="1715"/>
                    <a:pt x="1906" y="1763"/>
                    <a:pt x="1870" y="1787"/>
                  </a:cubicBezTo>
                  <a:lnTo>
                    <a:pt x="548" y="1787"/>
                  </a:lnTo>
                  <a:lnTo>
                    <a:pt x="548" y="2358"/>
                  </a:lnTo>
                  <a:lnTo>
                    <a:pt x="1346" y="2358"/>
                  </a:lnTo>
                  <a:cubicBezTo>
                    <a:pt x="1310" y="2382"/>
                    <a:pt x="1263" y="2430"/>
                    <a:pt x="1215" y="2465"/>
                  </a:cubicBezTo>
                  <a:cubicBezTo>
                    <a:pt x="1203" y="2465"/>
                    <a:pt x="1203" y="2477"/>
                    <a:pt x="1191" y="2477"/>
                  </a:cubicBezTo>
                  <a:lnTo>
                    <a:pt x="1155" y="2477"/>
                  </a:lnTo>
                  <a:lnTo>
                    <a:pt x="1155" y="2501"/>
                  </a:lnTo>
                  <a:cubicBezTo>
                    <a:pt x="572" y="2918"/>
                    <a:pt x="12" y="3037"/>
                    <a:pt x="1" y="3037"/>
                  </a:cubicBezTo>
                  <a:lnTo>
                    <a:pt x="60" y="3311"/>
                  </a:lnTo>
                  <a:lnTo>
                    <a:pt x="120" y="3573"/>
                  </a:lnTo>
                  <a:cubicBezTo>
                    <a:pt x="143" y="3573"/>
                    <a:pt x="608" y="3477"/>
                    <a:pt x="1155" y="3156"/>
                  </a:cubicBezTo>
                  <a:lnTo>
                    <a:pt x="1155" y="4620"/>
                  </a:lnTo>
                  <a:lnTo>
                    <a:pt x="3894" y="4620"/>
                  </a:lnTo>
                  <a:lnTo>
                    <a:pt x="3894" y="3204"/>
                  </a:lnTo>
                  <a:cubicBezTo>
                    <a:pt x="3930" y="3216"/>
                    <a:pt x="3953" y="3251"/>
                    <a:pt x="3989" y="3263"/>
                  </a:cubicBezTo>
                  <a:cubicBezTo>
                    <a:pt x="4394" y="3549"/>
                    <a:pt x="4823" y="3751"/>
                    <a:pt x="4834" y="3763"/>
                  </a:cubicBezTo>
                  <a:lnTo>
                    <a:pt x="5084" y="3263"/>
                  </a:lnTo>
                  <a:cubicBezTo>
                    <a:pt x="4620" y="3037"/>
                    <a:pt x="4168" y="2739"/>
                    <a:pt x="3882" y="2477"/>
                  </a:cubicBezTo>
                  <a:cubicBezTo>
                    <a:pt x="3822" y="2430"/>
                    <a:pt x="3775" y="2382"/>
                    <a:pt x="3751" y="2346"/>
                  </a:cubicBezTo>
                  <a:lnTo>
                    <a:pt x="4799" y="2346"/>
                  </a:lnTo>
                  <a:lnTo>
                    <a:pt x="4799" y="1775"/>
                  </a:lnTo>
                  <a:lnTo>
                    <a:pt x="2525" y="1775"/>
                  </a:lnTo>
                  <a:cubicBezTo>
                    <a:pt x="2537" y="1751"/>
                    <a:pt x="2572" y="1703"/>
                    <a:pt x="2584" y="1668"/>
                  </a:cubicBezTo>
                  <a:lnTo>
                    <a:pt x="4203" y="1668"/>
                  </a:lnTo>
                  <a:lnTo>
                    <a:pt x="4203" y="1120"/>
                  </a:lnTo>
                  <a:lnTo>
                    <a:pt x="2798" y="1120"/>
                  </a:lnTo>
                  <a:cubicBezTo>
                    <a:pt x="2810" y="1072"/>
                    <a:pt x="2822" y="1013"/>
                    <a:pt x="2834" y="977"/>
                  </a:cubicBezTo>
                  <a:lnTo>
                    <a:pt x="4525" y="977"/>
                  </a:lnTo>
                  <a:lnTo>
                    <a:pt x="4525" y="406"/>
                  </a:lnTo>
                  <a:lnTo>
                    <a:pt x="2929" y="406"/>
                  </a:lnTo>
                  <a:cubicBezTo>
                    <a:pt x="2941" y="275"/>
                    <a:pt x="2941" y="144"/>
                    <a:pt x="29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9"/>
            <p:cNvSpPr/>
            <p:nvPr/>
          </p:nvSpPr>
          <p:spPr>
            <a:xfrm>
              <a:off x="2671750" y="2100675"/>
              <a:ext cx="14300" cy="14025"/>
            </a:xfrm>
            <a:custGeom>
              <a:avLst/>
              <a:gdLst/>
              <a:ahLst/>
              <a:cxnLst/>
              <a:rect l="l" t="t" r="r" b="b"/>
              <a:pathLst>
                <a:path w="572" h="561" extrusionOk="0">
                  <a:moveTo>
                    <a:pt x="1" y="1"/>
                  </a:moveTo>
                  <a:lnTo>
                    <a:pt x="1" y="561"/>
                  </a:lnTo>
                  <a:lnTo>
                    <a:pt x="572" y="561"/>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9"/>
            <p:cNvSpPr/>
            <p:nvPr/>
          </p:nvSpPr>
          <p:spPr>
            <a:xfrm>
              <a:off x="2299675" y="2066150"/>
              <a:ext cx="14325" cy="14325"/>
            </a:xfrm>
            <a:custGeom>
              <a:avLst/>
              <a:gdLst/>
              <a:ahLst/>
              <a:cxnLst/>
              <a:rect l="l" t="t" r="r" b="b"/>
              <a:pathLst>
                <a:path w="573" h="573" extrusionOk="0">
                  <a:moveTo>
                    <a:pt x="1" y="1"/>
                  </a:moveTo>
                  <a:lnTo>
                    <a:pt x="1" y="572"/>
                  </a:lnTo>
                  <a:lnTo>
                    <a:pt x="572" y="572"/>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9"/>
            <p:cNvSpPr/>
            <p:nvPr/>
          </p:nvSpPr>
          <p:spPr>
            <a:xfrm>
              <a:off x="2330350" y="1873575"/>
              <a:ext cx="14000" cy="14025"/>
            </a:xfrm>
            <a:custGeom>
              <a:avLst/>
              <a:gdLst/>
              <a:ahLst/>
              <a:cxnLst/>
              <a:rect l="l" t="t" r="r" b="b"/>
              <a:pathLst>
                <a:path w="560" h="561" extrusionOk="0">
                  <a:moveTo>
                    <a:pt x="0" y="0"/>
                  </a:moveTo>
                  <a:lnTo>
                    <a:pt x="0"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9"/>
            <p:cNvSpPr/>
            <p:nvPr/>
          </p:nvSpPr>
          <p:spPr>
            <a:xfrm>
              <a:off x="2696750" y="1881900"/>
              <a:ext cx="14025" cy="14025"/>
            </a:xfrm>
            <a:custGeom>
              <a:avLst/>
              <a:gdLst/>
              <a:ahLst/>
              <a:cxnLst/>
              <a:rect l="l" t="t" r="r" b="b"/>
              <a:pathLst>
                <a:path w="561" h="561" extrusionOk="0">
                  <a:moveTo>
                    <a:pt x="1" y="1"/>
                  </a:moveTo>
                  <a:lnTo>
                    <a:pt x="1" y="560"/>
                  </a:lnTo>
                  <a:lnTo>
                    <a:pt x="560" y="560"/>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9"/>
            <p:cNvSpPr/>
            <p:nvPr/>
          </p:nvSpPr>
          <p:spPr>
            <a:xfrm>
              <a:off x="2360700" y="2227775"/>
              <a:ext cx="14300" cy="14325"/>
            </a:xfrm>
            <a:custGeom>
              <a:avLst/>
              <a:gdLst/>
              <a:ahLst/>
              <a:cxnLst/>
              <a:rect l="l" t="t" r="r" b="b"/>
              <a:pathLst>
                <a:path w="572" h="573" extrusionOk="0">
                  <a:moveTo>
                    <a:pt x="0" y="1"/>
                  </a:moveTo>
                  <a:lnTo>
                    <a:pt x="0" y="572"/>
                  </a:lnTo>
                  <a:lnTo>
                    <a:pt x="572" y="572"/>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0" name="Google Shape;12130;p79"/>
          <p:cNvGrpSpPr/>
          <p:nvPr/>
        </p:nvGrpSpPr>
        <p:grpSpPr>
          <a:xfrm>
            <a:off x="6172703" y="1298090"/>
            <a:ext cx="532270" cy="509169"/>
            <a:chOff x="5501875" y="1074075"/>
            <a:chExt cx="479825" cy="459000"/>
          </a:xfrm>
        </p:grpSpPr>
        <p:sp>
          <p:nvSpPr>
            <p:cNvPr id="12131" name="Google Shape;12131;p79"/>
            <p:cNvSpPr/>
            <p:nvPr/>
          </p:nvSpPr>
          <p:spPr>
            <a:xfrm>
              <a:off x="5501875" y="1105625"/>
              <a:ext cx="479825" cy="427450"/>
            </a:xfrm>
            <a:custGeom>
              <a:avLst/>
              <a:gdLst/>
              <a:ahLst/>
              <a:cxnLst/>
              <a:rect l="l" t="t" r="r" b="b"/>
              <a:pathLst>
                <a:path w="19193" h="17098" extrusionOk="0">
                  <a:moveTo>
                    <a:pt x="14050" y="548"/>
                  </a:moveTo>
                  <a:cubicBezTo>
                    <a:pt x="14300" y="548"/>
                    <a:pt x="14538" y="715"/>
                    <a:pt x="14645" y="953"/>
                  </a:cubicBezTo>
                  <a:cubicBezTo>
                    <a:pt x="14704" y="1084"/>
                    <a:pt x="14847" y="1179"/>
                    <a:pt x="15002" y="1179"/>
                  </a:cubicBezTo>
                  <a:cubicBezTo>
                    <a:pt x="15062" y="1179"/>
                    <a:pt x="15133" y="1167"/>
                    <a:pt x="15193" y="1132"/>
                  </a:cubicBezTo>
                  <a:cubicBezTo>
                    <a:pt x="15264" y="1084"/>
                    <a:pt x="15347" y="1072"/>
                    <a:pt x="15431" y="1060"/>
                  </a:cubicBezTo>
                  <a:lnTo>
                    <a:pt x="15490" y="1060"/>
                  </a:lnTo>
                  <a:cubicBezTo>
                    <a:pt x="15824" y="1060"/>
                    <a:pt x="16097" y="1322"/>
                    <a:pt x="16145" y="1667"/>
                  </a:cubicBezTo>
                  <a:cubicBezTo>
                    <a:pt x="16181" y="1905"/>
                    <a:pt x="16014" y="2191"/>
                    <a:pt x="15788" y="2358"/>
                  </a:cubicBezTo>
                  <a:cubicBezTo>
                    <a:pt x="15681" y="2239"/>
                    <a:pt x="15562" y="2144"/>
                    <a:pt x="15431" y="2072"/>
                  </a:cubicBezTo>
                  <a:cubicBezTo>
                    <a:pt x="15145" y="1894"/>
                    <a:pt x="14835" y="1798"/>
                    <a:pt x="14466" y="1798"/>
                  </a:cubicBezTo>
                  <a:cubicBezTo>
                    <a:pt x="14323" y="1798"/>
                    <a:pt x="14180" y="1810"/>
                    <a:pt x="14026" y="1834"/>
                  </a:cubicBezTo>
                  <a:cubicBezTo>
                    <a:pt x="14002" y="1834"/>
                    <a:pt x="13966" y="1846"/>
                    <a:pt x="13942" y="1846"/>
                  </a:cubicBezTo>
                  <a:cubicBezTo>
                    <a:pt x="13835" y="1870"/>
                    <a:pt x="13716" y="1905"/>
                    <a:pt x="13633" y="1953"/>
                  </a:cubicBezTo>
                  <a:cubicBezTo>
                    <a:pt x="13597" y="1965"/>
                    <a:pt x="13585" y="1965"/>
                    <a:pt x="13561" y="1977"/>
                  </a:cubicBezTo>
                  <a:cubicBezTo>
                    <a:pt x="13538" y="1977"/>
                    <a:pt x="13526" y="1989"/>
                    <a:pt x="13514" y="1989"/>
                  </a:cubicBezTo>
                  <a:cubicBezTo>
                    <a:pt x="13502" y="2013"/>
                    <a:pt x="13478" y="2013"/>
                    <a:pt x="13466" y="2024"/>
                  </a:cubicBezTo>
                  <a:cubicBezTo>
                    <a:pt x="13442" y="2036"/>
                    <a:pt x="13418" y="2060"/>
                    <a:pt x="13395" y="2072"/>
                  </a:cubicBezTo>
                  <a:lnTo>
                    <a:pt x="13383" y="2072"/>
                  </a:lnTo>
                  <a:cubicBezTo>
                    <a:pt x="13157" y="2263"/>
                    <a:pt x="12942" y="2536"/>
                    <a:pt x="12799" y="2858"/>
                  </a:cubicBezTo>
                  <a:cubicBezTo>
                    <a:pt x="12526" y="2786"/>
                    <a:pt x="12252" y="2572"/>
                    <a:pt x="12204" y="2298"/>
                  </a:cubicBezTo>
                  <a:cubicBezTo>
                    <a:pt x="12145" y="1917"/>
                    <a:pt x="12371" y="1548"/>
                    <a:pt x="12704" y="1477"/>
                  </a:cubicBezTo>
                  <a:cubicBezTo>
                    <a:pt x="12752" y="1465"/>
                    <a:pt x="12799" y="1465"/>
                    <a:pt x="12859" y="1465"/>
                  </a:cubicBezTo>
                  <a:lnTo>
                    <a:pt x="13002" y="1465"/>
                  </a:lnTo>
                  <a:cubicBezTo>
                    <a:pt x="13204" y="1465"/>
                    <a:pt x="13359" y="1322"/>
                    <a:pt x="13395" y="1132"/>
                  </a:cubicBezTo>
                  <a:cubicBezTo>
                    <a:pt x="13454" y="822"/>
                    <a:pt x="13680" y="596"/>
                    <a:pt x="13954" y="548"/>
                  </a:cubicBezTo>
                  <a:close/>
                  <a:moveTo>
                    <a:pt x="16336" y="3799"/>
                  </a:moveTo>
                  <a:lnTo>
                    <a:pt x="16740" y="3918"/>
                  </a:lnTo>
                  <a:lnTo>
                    <a:pt x="16300" y="4096"/>
                  </a:lnTo>
                  <a:cubicBezTo>
                    <a:pt x="16324" y="4001"/>
                    <a:pt x="16336" y="3906"/>
                    <a:pt x="16336" y="3799"/>
                  </a:cubicBezTo>
                  <a:close/>
                  <a:moveTo>
                    <a:pt x="3512" y="3989"/>
                  </a:moveTo>
                  <a:cubicBezTo>
                    <a:pt x="4953" y="4025"/>
                    <a:pt x="5977" y="4453"/>
                    <a:pt x="6560" y="5239"/>
                  </a:cubicBezTo>
                  <a:cubicBezTo>
                    <a:pt x="7168" y="6073"/>
                    <a:pt x="7168" y="7192"/>
                    <a:pt x="7084" y="7978"/>
                  </a:cubicBezTo>
                  <a:cubicBezTo>
                    <a:pt x="6144" y="5727"/>
                    <a:pt x="4584" y="4561"/>
                    <a:pt x="3512" y="3989"/>
                  </a:cubicBezTo>
                  <a:close/>
                  <a:moveTo>
                    <a:pt x="3893" y="6239"/>
                  </a:moveTo>
                  <a:cubicBezTo>
                    <a:pt x="5287" y="6239"/>
                    <a:pt x="6120" y="7394"/>
                    <a:pt x="6549" y="8228"/>
                  </a:cubicBezTo>
                  <a:cubicBezTo>
                    <a:pt x="5346" y="7501"/>
                    <a:pt x="4048" y="7132"/>
                    <a:pt x="2679" y="7132"/>
                  </a:cubicBezTo>
                  <a:cubicBezTo>
                    <a:pt x="2203" y="7132"/>
                    <a:pt x="1774" y="7180"/>
                    <a:pt x="1417" y="7239"/>
                  </a:cubicBezTo>
                  <a:cubicBezTo>
                    <a:pt x="2322" y="6561"/>
                    <a:pt x="3143" y="6239"/>
                    <a:pt x="3893" y="6239"/>
                  </a:cubicBezTo>
                  <a:close/>
                  <a:moveTo>
                    <a:pt x="4489" y="8263"/>
                  </a:moveTo>
                  <a:cubicBezTo>
                    <a:pt x="5167" y="8263"/>
                    <a:pt x="5822" y="8513"/>
                    <a:pt x="6275" y="8751"/>
                  </a:cubicBezTo>
                  <a:cubicBezTo>
                    <a:pt x="3953" y="8990"/>
                    <a:pt x="2405" y="10168"/>
                    <a:pt x="1560" y="11073"/>
                  </a:cubicBezTo>
                  <a:cubicBezTo>
                    <a:pt x="1858" y="10192"/>
                    <a:pt x="2227" y="9513"/>
                    <a:pt x="2691" y="9049"/>
                  </a:cubicBezTo>
                  <a:cubicBezTo>
                    <a:pt x="3203" y="8525"/>
                    <a:pt x="3810" y="8263"/>
                    <a:pt x="4489" y="8263"/>
                  </a:cubicBezTo>
                  <a:close/>
                  <a:moveTo>
                    <a:pt x="14431" y="2370"/>
                  </a:moveTo>
                  <a:cubicBezTo>
                    <a:pt x="14669" y="2370"/>
                    <a:pt x="14895" y="2417"/>
                    <a:pt x="15073" y="2501"/>
                  </a:cubicBezTo>
                  <a:cubicBezTo>
                    <a:pt x="15240" y="2596"/>
                    <a:pt x="15371" y="2715"/>
                    <a:pt x="15502" y="2894"/>
                  </a:cubicBezTo>
                  <a:cubicBezTo>
                    <a:pt x="15669" y="3108"/>
                    <a:pt x="15764" y="3370"/>
                    <a:pt x="15764" y="3632"/>
                  </a:cubicBezTo>
                  <a:cubicBezTo>
                    <a:pt x="15764" y="3822"/>
                    <a:pt x="15728" y="3989"/>
                    <a:pt x="15693" y="4108"/>
                  </a:cubicBezTo>
                  <a:cubicBezTo>
                    <a:pt x="15669" y="4227"/>
                    <a:pt x="15609" y="4358"/>
                    <a:pt x="15538" y="4477"/>
                  </a:cubicBezTo>
                  <a:lnTo>
                    <a:pt x="15431" y="4644"/>
                  </a:lnTo>
                  <a:lnTo>
                    <a:pt x="15550" y="4799"/>
                  </a:lnTo>
                  <a:cubicBezTo>
                    <a:pt x="15562" y="4811"/>
                    <a:pt x="16693" y="6180"/>
                    <a:pt x="17145" y="6882"/>
                  </a:cubicBezTo>
                  <a:cubicBezTo>
                    <a:pt x="17681" y="7716"/>
                    <a:pt x="19193" y="10645"/>
                    <a:pt x="16514" y="13288"/>
                  </a:cubicBezTo>
                  <a:cubicBezTo>
                    <a:pt x="15669" y="14169"/>
                    <a:pt x="14359" y="14657"/>
                    <a:pt x="12883" y="14657"/>
                  </a:cubicBezTo>
                  <a:cubicBezTo>
                    <a:pt x="10537" y="14657"/>
                    <a:pt x="8346" y="13443"/>
                    <a:pt x="7703" y="11776"/>
                  </a:cubicBezTo>
                  <a:cubicBezTo>
                    <a:pt x="7311" y="10716"/>
                    <a:pt x="7322" y="9787"/>
                    <a:pt x="7370" y="9335"/>
                  </a:cubicBezTo>
                  <a:lnTo>
                    <a:pt x="7370" y="9335"/>
                  </a:lnTo>
                  <a:cubicBezTo>
                    <a:pt x="7739" y="9406"/>
                    <a:pt x="8418" y="9525"/>
                    <a:pt x="9251" y="9525"/>
                  </a:cubicBezTo>
                  <a:cubicBezTo>
                    <a:pt x="9847" y="9525"/>
                    <a:pt x="10430" y="9466"/>
                    <a:pt x="10978" y="9347"/>
                  </a:cubicBezTo>
                  <a:cubicBezTo>
                    <a:pt x="12323" y="9049"/>
                    <a:pt x="13168" y="8287"/>
                    <a:pt x="13359" y="7204"/>
                  </a:cubicBezTo>
                  <a:cubicBezTo>
                    <a:pt x="13502" y="6477"/>
                    <a:pt x="13442" y="5656"/>
                    <a:pt x="13204" y="4441"/>
                  </a:cubicBezTo>
                  <a:cubicBezTo>
                    <a:pt x="13109" y="4001"/>
                    <a:pt x="13121" y="3584"/>
                    <a:pt x="13228" y="3251"/>
                  </a:cubicBezTo>
                  <a:cubicBezTo>
                    <a:pt x="13228" y="3215"/>
                    <a:pt x="13240" y="3203"/>
                    <a:pt x="13240" y="3191"/>
                  </a:cubicBezTo>
                  <a:cubicBezTo>
                    <a:pt x="13335" y="2929"/>
                    <a:pt x="13502" y="2656"/>
                    <a:pt x="13799" y="2489"/>
                  </a:cubicBezTo>
                  <a:lnTo>
                    <a:pt x="13823" y="2489"/>
                  </a:lnTo>
                  <a:cubicBezTo>
                    <a:pt x="13895" y="2453"/>
                    <a:pt x="13954" y="2429"/>
                    <a:pt x="14050" y="2417"/>
                  </a:cubicBezTo>
                  <a:cubicBezTo>
                    <a:pt x="14061" y="2417"/>
                    <a:pt x="14073" y="2417"/>
                    <a:pt x="14097" y="2394"/>
                  </a:cubicBezTo>
                  <a:lnTo>
                    <a:pt x="14121" y="2394"/>
                  </a:lnTo>
                  <a:cubicBezTo>
                    <a:pt x="14228" y="2382"/>
                    <a:pt x="14335" y="2370"/>
                    <a:pt x="14431" y="2370"/>
                  </a:cubicBezTo>
                  <a:close/>
                  <a:moveTo>
                    <a:pt x="14097" y="0"/>
                  </a:moveTo>
                  <a:cubicBezTo>
                    <a:pt x="14038" y="0"/>
                    <a:pt x="13978" y="0"/>
                    <a:pt x="13919" y="12"/>
                  </a:cubicBezTo>
                  <a:cubicBezTo>
                    <a:pt x="13442" y="84"/>
                    <a:pt x="13049" y="441"/>
                    <a:pt x="12918" y="905"/>
                  </a:cubicBezTo>
                  <a:cubicBezTo>
                    <a:pt x="12811" y="905"/>
                    <a:pt x="12704" y="917"/>
                    <a:pt x="12609" y="941"/>
                  </a:cubicBezTo>
                  <a:cubicBezTo>
                    <a:pt x="11978" y="1084"/>
                    <a:pt x="11561" y="1727"/>
                    <a:pt x="11680" y="2394"/>
                  </a:cubicBezTo>
                  <a:cubicBezTo>
                    <a:pt x="11775" y="2917"/>
                    <a:pt x="12204" y="3275"/>
                    <a:pt x="12668" y="3394"/>
                  </a:cubicBezTo>
                  <a:cubicBezTo>
                    <a:pt x="12609" y="3751"/>
                    <a:pt x="12609" y="4156"/>
                    <a:pt x="12692" y="4549"/>
                  </a:cubicBezTo>
                  <a:cubicBezTo>
                    <a:pt x="12930" y="5703"/>
                    <a:pt x="12978" y="6454"/>
                    <a:pt x="12859" y="7108"/>
                  </a:cubicBezTo>
                  <a:cubicBezTo>
                    <a:pt x="12704" y="7966"/>
                    <a:pt x="12014" y="8561"/>
                    <a:pt x="10894" y="8811"/>
                  </a:cubicBezTo>
                  <a:cubicBezTo>
                    <a:pt x="10382" y="8930"/>
                    <a:pt x="9847" y="8978"/>
                    <a:pt x="9287" y="8978"/>
                  </a:cubicBezTo>
                  <a:cubicBezTo>
                    <a:pt x="8501" y="8978"/>
                    <a:pt x="7858" y="8859"/>
                    <a:pt x="7513" y="8775"/>
                  </a:cubicBezTo>
                  <a:cubicBezTo>
                    <a:pt x="7692" y="8085"/>
                    <a:pt x="8001" y="6251"/>
                    <a:pt x="7025" y="4906"/>
                  </a:cubicBezTo>
                  <a:cubicBezTo>
                    <a:pt x="6310" y="3929"/>
                    <a:pt x="5060" y="3418"/>
                    <a:pt x="3310" y="3418"/>
                  </a:cubicBezTo>
                  <a:cubicBezTo>
                    <a:pt x="2989" y="3418"/>
                    <a:pt x="2620" y="3441"/>
                    <a:pt x="2262" y="3477"/>
                  </a:cubicBezTo>
                  <a:cubicBezTo>
                    <a:pt x="2119" y="3501"/>
                    <a:pt x="2024" y="3596"/>
                    <a:pt x="2000" y="3739"/>
                  </a:cubicBezTo>
                  <a:cubicBezTo>
                    <a:pt x="1988" y="3870"/>
                    <a:pt x="2084" y="3989"/>
                    <a:pt x="2215" y="4037"/>
                  </a:cubicBezTo>
                  <a:cubicBezTo>
                    <a:pt x="2453" y="4096"/>
                    <a:pt x="3893" y="4537"/>
                    <a:pt x="5203" y="5977"/>
                  </a:cubicBezTo>
                  <a:cubicBezTo>
                    <a:pt x="4834" y="5787"/>
                    <a:pt x="4405" y="5680"/>
                    <a:pt x="3929" y="5680"/>
                  </a:cubicBezTo>
                  <a:cubicBezTo>
                    <a:pt x="2786" y="5680"/>
                    <a:pt x="1500" y="6335"/>
                    <a:pt x="119" y="7632"/>
                  </a:cubicBezTo>
                  <a:cubicBezTo>
                    <a:pt x="24" y="7704"/>
                    <a:pt x="0" y="7847"/>
                    <a:pt x="48" y="7942"/>
                  </a:cubicBezTo>
                  <a:cubicBezTo>
                    <a:pt x="83" y="8049"/>
                    <a:pt x="191" y="8120"/>
                    <a:pt x="310" y="8120"/>
                  </a:cubicBezTo>
                  <a:lnTo>
                    <a:pt x="369" y="8120"/>
                  </a:lnTo>
                  <a:lnTo>
                    <a:pt x="417" y="8109"/>
                  </a:lnTo>
                  <a:cubicBezTo>
                    <a:pt x="584" y="8037"/>
                    <a:pt x="1453" y="7692"/>
                    <a:pt x="2691" y="7692"/>
                  </a:cubicBezTo>
                  <a:cubicBezTo>
                    <a:pt x="3096" y="7692"/>
                    <a:pt x="3477" y="7728"/>
                    <a:pt x="3858" y="7799"/>
                  </a:cubicBezTo>
                  <a:cubicBezTo>
                    <a:pt x="3274" y="7918"/>
                    <a:pt x="2750" y="8216"/>
                    <a:pt x="2286" y="8680"/>
                  </a:cubicBezTo>
                  <a:cubicBezTo>
                    <a:pt x="1560" y="9418"/>
                    <a:pt x="1024" y="10621"/>
                    <a:pt x="679" y="12228"/>
                  </a:cubicBezTo>
                  <a:cubicBezTo>
                    <a:pt x="667" y="12323"/>
                    <a:pt x="679" y="12395"/>
                    <a:pt x="738" y="12466"/>
                  </a:cubicBezTo>
                  <a:cubicBezTo>
                    <a:pt x="798" y="12526"/>
                    <a:pt x="881" y="12573"/>
                    <a:pt x="965" y="12573"/>
                  </a:cubicBezTo>
                  <a:cubicBezTo>
                    <a:pt x="1072" y="12573"/>
                    <a:pt x="1155" y="12514"/>
                    <a:pt x="1203" y="12442"/>
                  </a:cubicBezTo>
                  <a:cubicBezTo>
                    <a:pt x="1393" y="12133"/>
                    <a:pt x="3120" y="9418"/>
                    <a:pt x="6846" y="9287"/>
                  </a:cubicBezTo>
                  <a:lnTo>
                    <a:pt x="6846" y="9287"/>
                  </a:lnTo>
                  <a:cubicBezTo>
                    <a:pt x="6787" y="9787"/>
                    <a:pt x="6775" y="10823"/>
                    <a:pt x="7215" y="11978"/>
                  </a:cubicBezTo>
                  <a:cubicBezTo>
                    <a:pt x="7584" y="12942"/>
                    <a:pt x="8358" y="13764"/>
                    <a:pt x="9454" y="14359"/>
                  </a:cubicBezTo>
                  <a:cubicBezTo>
                    <a:pt x="10120" y="14728"/>
                    <a:pt x="10882" y="14990"/>
                    <a:pt x="11668" y="15121"/>
                  </a:cubicBezTo>
                  <a:lnTo>
                    <a:pt x="11668" y="17098"/>
                  </a:lnTo>
                  <a:lnTo>
                    <a:pt x="12871" y="17098"/>
                  </a:lnTo>
                  <a:lnTo>
                    <a:pt x="12871" y="16550"/>
                  </a:lnTo>
                  <a:lnTo>
                    <a:pt x="12216" y="16550"/>
                  </a:lnTo>
                  <a:lnTo>
                    <a:pt x="12216" y="15193"/>
                  </a:lnTo>
                  <a:cubicBezTo>
                    <a:pt x="12442" y="15205"/>
                    <a:pt x="12680" y="15228"/>
                    <a:pt x="12918" y="15228"/>
                  </a:cubicBezTo>
                  <a:cubicBezTo>
                    <a:pt x="13145" y="15228"/>
                    <a:pt x="13383" y="15205"/>
                    <a:pt x="13597" y="15193"/>
                  </a:cubicBezTo>
                  <a:lnTo>
                    <a:pt x="13597" y="17098"/>
                  </a:lnTo>
                  <a:lnTo>
                    <a:pt x="14800" y="17098"/>
                  </a:lnTo>
                  <a:lnTo>
                    <a:pt x="14800" y="16550"/>
                  </a:lnTo>
                  <a:lnTo>
                    <a:pt x="14145" y="16550"/>
                  </a:lnTo>
                  <a:lnTo>
                    <a:pt x="14145" y="15098"/>
                  </a:lnTo>
                  <a:cubicBezTo>
                    <a:pt x="15240" y="14895"/>
                    <a:pt x="16216" y="14407"/>
                    <a:pt x="16967" y="13681"/>
                  </a:cubicBezTo>
                  <a:cubicBezTo>
                    <a:pt x="18217" y="12442"/>
                    <a:pt x="18776" y="11002"/>
                    <a:pt x="18633" y="9394"/>
                  </a:cubicBezTo>
                  <a:cubicBezTo>
                    <a:pt x="18514" y="8037"/>
                    <a:pt x="17919" y="6966"/>
                    <a:pt x="17669" y="6573"/>
                  </a:cubicBezTo>
                  <a:cubicBezTo>
                    <a:pt x="17324" y="6037"/>
                    <a:pt x="16633" y="5180"/>
                    <a:pt x="16264" y="4727"/>
                  </a:cubicBezTo>
                  <a:lnTo>
                    <a:pt x="18407" y="3834"/>
                  </a:lnTo>
                  <a:lnTo>
                    <a:pt x="16300" y="3215"/>
                  </a:lnTo>
                  <a:cubicBezTo>
                    <a:pt x="16264" y="3084"/>
                    <a:pt x="16205" y="2941"/>
                    <a:pt x="16145" y="2810"/>
                  </a:cubicBezTo>
                  <a:cubicBezTo>
                    <a:pt x="16514" y="2525"/>
                    <a:pt x="16800" y="2048"/>
                    <a:pt x="16740" y="1596"/>
                  </a:cubicBezTo>
                  <a:cubicBezTo>
                    <a:pt x="16657" y="977"/>
                    <a:pt x="16133" y="500"/>
                    <a:pt x="15538" y="500"/>
                  </a:cubicBezTo>
                  <a:lnTo>
                    <a:pt x="15419" y="500"/>
                  </a:lnTo>
                  <a:cubicBezTo>
                    <a:pt x="15312" y="524"/>
                    <a:pt x="15204" y="536"/>
                    <a:pt x="15121" y="584"/>
                  </a:cubicBezTo>
                  <a:cubicBezTo>
                    <a:pt x="14895" y="227"/>
                    <a:pt x="14514" y="0"/>
                    <a:pt x="14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9"/>
            <p:cNvSpPr/>
            <p:nvPr/>
          </p:nvSpPr>
          <p:spPr>
            <a:xfrm>
              <a:off x="5724225" y="1327375"/>
              <a:ext cx="191400" cy="109850"/>
            </a:xfrm>
            <a:custGeom>
              <a:avLst/>
              <a:gdLst/>
              <a:ahLst/>
              <a:cxnLst/>
              <a:rect l="l" t="t" r="r" b="b"/>
              <a:pathLst>
                <a:path w="7656" h="4394" extrusionOk="0">
                  <a:moveTo>
                    <a:pt x="5953" y="548"/>
                  </a:moveTo>
                  <a:cubicBezTo>
                    <a:pt x="6596" y="548"/>
                    <a:pt x="7084" y="1120"/>
                    <a:pt x="7084" y="1846"/>
                  </a:cubicBezTo>
                  <a:cubicBezTo>
                    <a:pt x="7108" y="2298"/>
                    <a:pt x="6906" y="3751"/>
                    <a:pt x="4489" y="3846"/>
                  </a:cubicBezTo>
                  <a:lnTo>
                    <a:pt x="4322" y="3846"/>
                  </a:lnTo>
                  <a:cubicBezTo>
                    <a:pt x="3131" y="3846"/>
                    <a:pt x="2131" y="3334"/>
                    <a:pt x="1548" y="2929"/>
                  </a:cubicBezTo>
                  <a:cubicBezTo>
                    <a:pt x="2346" y="2834"/>
                    <a:pt x="3596" y="2477"/>
                    <a:pt x="4644" y="1286"/>
                  </a:cubicBezTo>
                  <a:cubicBezTo>
                    <a:pt x="5060" y="810"/>
                    <a:pt x="5525" y="548"/>
                    <a:pt x="5953" y="548"/>
                  </a:cubicBezTo>
                  <a:close/>
                  <a:moveTo>
                    <a:pt x="5977" y="1"/>
                  </a:moveTo>
                  <a:cubicBezTo>
                    <a:pt x="5560" y="1"/>
                    <a:pt x="4917" y="167"/>
                    <a:pt x="4251" y="905"/>
                  </a:cubicBezTo>
                  <a:cubicBezTo>
                    <a:pt x="3036" y="2263"/>
                    <a:pt x="1596" y="2406"/>
                    <a:pt x="1012" y="2406"/>
                  </a:cubicBezTo>
                  <a:cubicBezTo>
                    <a:pt x="881" y="2406"/>
                    <a:pt x="810" y="2394"/>
                    <a:pt x="810" y="2394"/>
                  </a:cubicBezTo>
                  <a:lnTo>
                    <a:pt x="0" y="2310"/>
                  </a:lnTo>
                  <a:lnTo>
                    <a:pt x="584" y="2870"/>
                  </a:lnTo>
                  <a:cubicBezTo>
                    <a:pt x="643" y="2929"/>
                    <a:pt x="2155" y="4394"/>
                    <a:pt x="4322" y="4394"/>
                  </a:cubicBezTo>
                  <a:lnTo>
                    <a:pt x="4501" y="4394"/>
                  </a:lnTo>
                  <a:cubicBezTo>
                    <a:pt x="5632" y="4346"/>
                    <a:pt x="6489" y="4013"/>
                    <a:pt x="7025" y="3418"/>
                  </a:cubicBezTo>
                  <a:cubicBezTo>
                    <a:pt x="7584" y="2810"/>
                    <a:pt x="7632" y="2108"/>
                    <a:pt x="7632" y="1846"/>
                  </a:cubicBezTo>
                  <a:cubicBezTo>
                    <a:pt x="7656" y="810"/>
                    <a:pt x="6906" y="1"/>
                    <a:pt x="59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9"/>
            <p:cNvSpPr/>
            <p:nvPr/>
          </p:nvSpPr>
          <p:spPr>
            <a:xfrm>
              <a:off x="5891800" y="1248800"/>
              <a:ext cx="34850" cy="40800"/>
            </a:xfrm>
            <a:custGeom>
              <a:avLst/>
              <a:gdLst/>
              <a:ahLst/>
              <a:cxnLst/>
              <a:rect l="l" t="t" r="r" b="b"/>
              <a:pathLst>
                <a:path w="1394" h="1632" extrusionOk="0">
                  <a:moveTo>
                    <a:pt x="429" y="0"/>
                  </a:moveTo>
                  <a:lnTo>
                    <a:pt x="0" y="357"/>
                  </a:lnTo>
                  <a:cubicBezTo>
                    <a:pt x="0" y="357"/>
                    <a:pt x="477" y="941"/>
                    <a:pt x="941" y="1631"/>
                  </a:cubicBezTo>
                  <a:lnTo>
                    <a:pt x="1393" y="1310"/>
                  </a:lnTo>
                  <a:cubicBezTo>
                    <a:pt x="917" y="596"/>
                    <a:pt x="441" y="36"/>
                    <a:pt x="4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9"/>
            <p:cNvSpPr/>
            <p:nvPr/>
          </p:nvSpPr>
          <p:spPr>
            <a:xfrm>
              <a:off x="5919775" y="1288975"/>
              <a:ext cx="18775" cy="19375"/>
            </a:xfrm>
            <a:custGeom>
              <a:avLst/>
              <a:gdLst/>
              <a:ahLst/>
              <a:cxnLst/>
              <a:rect l="l" t="t" r="r" b="b"/>
              <a:pathLst>
                <a:path w="751" h="775" extrusionOk="0">
                  <a:moveTo>
                    <a:pt x="489" y="1"/>
                  </a:moveTo>
                  <a:lnTo>
                    <a:pt x="1" y="239"/>
                  </a:lnTo>
                  <a:lnTo>
                    <a:pt x="262" y="775"/>
                  </a:lnTo>
                  <a:lnTo>
                    <a:pt x="751" y="536"/>
                  </a:lnTo>
                  <a:lnTo>
                    <a:pt x="4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9"/>
            <p:cNvSpPr/>
            <p:nvPr/>
          </p:nvSpPr>
          <p:spPr>
            <a:xfrm>
              <a:off x="5689975" y="1352975"/>
              <a:ext cx="30400" cy="59250"/>
            </a:xfrm>
            <a:custGeom>
              <a:avLst/>
              <a:gdLst/>
              <a:ahLst/>
              <a:cxnLst/>
              <a:rect l="l" t="t" r="r" b="b"/>
              <a:pathLst>
                <a:path w="1216" h="2370" extrusionOk="0">
                  <a:moveTo>
                    <a:pt x="1" y="0"/>
                  </a:moveTo>
                  <a:cubicBezTo>
                    <a:pt x="1" y="643"/>
                    <a:pt x="299" y="1644"/>
                    <a:pt x="739" y="2370"/>
                  </a:cubicBezTo>
                  <a:lnTo>
                    <a:pt x="1215" y="2084"/>
                  </a:lnTo>
                  <a:cubicBezTo>
                    <a:pt x="834" y="1465"/>
                    <a:pt x="560" y="536"/>
                    <a:pt x="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9"/>
            <p:cNvSpPr/>
            <p:nvPr/>
          </p:nvSpPr>
          <p:spPr>
            <a:xfrm>
              <a:off x="5580750" y="1429475"/>
              <a:ext cx="14000" cy="13725"/>
            </a:xfrm>
            <a:custGeom>
              <a:avLst/>
              <a:gdLst/>
              <a:ahLst/>
              <a:cxnLst/>
              <a:rect l="l" t="t" r="r" b="b"/>
              <a:pathLst>
                <a:path w="560" h="549" extrusionOk="0">
                  <a:moveTo>
                    <a:pt x="0" y="0"/>
                  </a:moveTo>
                  <a:lnTo>
                    <a:pt x="0"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9"/>
            <p:cNvSpPr/>
            <p:nvPr/>
          </p:nvSpPr>
          <p:spPr>
            <a:xfrm>
              <a:off x="5666775" y="1481850"/>
              <a:ext cx="14000" cy="13725"/>
            </a:xfrm>
            <a:custGeom>
              <a:avLst/>
              <a:gdLst/>
              <a:ahLst/>
              <a:cxnLst/>
              <a:rect l="l" t="t" r="r" b="b"/>
              <a:pathLst>
                <a:path w="560" h="549" extrusionOk="0">
                  <a:moveTo>
                    <a:pt x="0" y="1"/>
                  </a:moveTo>
                  <a:lnTo>
                    <a:pt x="0" y="549"/>
                  </a:lnTo>
                  <a:lnTo>
                    <a:pt x="560" y="549"/>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9"/>
            <p:cNvSpPr/>
            <p:nvPr/>
          </p:nvSpPr>
          <p:spPr>
            <a:xfrm>
              <a:off x="5756950" y="1204150"/>
              <a:ext cx="14325" cy="13725"/>
            </a:xfrm>
            <a:custGeom>
              <a:avLst/>
              <a:gdLst/>
              <a:ahLst/>
              <a:cxnLst/>
              <a:rect l="l" t="t" r="r" b="b"/>
              <a:pathLst>
                <a:path w="573" h="549" extrusionOk="0">
                  <a:moveTo>
                    <a:pt x="1" y="0"/>
                  </a:moveTo>
                  <a:lnTo>
                    <a:pt x="1" y="548"/>
                  </a:lnTo>
                  <a:lnTo>
                    <a:pt x="572" y="548"/>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9"/>
            <p:cNvSpPr/>
            <p:nvPr/>
          </p:nvSpPr>
          <p:spPr>
            <a:xfrm>
              <a:off x="5861725" y="1180925"/>
              <a:ext cx="14025" cy="13725"/>
            </a:xfrm>
            <a:custGeom>
              <a:avLst/>
              <a:gdLst/>
              <a:ahLst/>
              <a:cxnLst/>
              <a:rect l="l" t="t" r="r" b="b"/>
              <a:pathLst>
                <a:path w="561" h="549" extrusionOk="0">
                  <a:moveTo>
                    <a:pt x="1" y="1"/>
                  </a:moveTo>
                  <a:lnTo>
                    <a:pt x="1"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9"/>
            <p:cNvSpPr/>
            <p:nvPr/>
          </p:nvSpPr>
          <p:spPr>
            <a:xfrm>
              <a:off x="5580750" y="1150575"/>
              <a:ext cx="14000" cy="13700"/>
            </a:xfrm>
            <a:custGeom>
              <a:avLst/>
              <a:gdLst/>
              <a:ahLst/>
              <a:cxnLst/>
              <a:rect l="l" t="t" r="r" b="b"/>
              <a:pathLst>
                <a:path w="560" h="548" extrusionOk="0">
                  <a:moveTo>
                    <a:pt x="0" y="0"/>
                  </a:moveTo>
                  <a:lnTo>
                    <a:pt x="0"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9"/>
            <p:cNvSpPr/>
            <p:nvPr/>
          </p:nvSpPr>
          <p:spPr>
            <a:xfrm>
              <a:off x="5706950" y="1074075"/>
              <a:ext cx="13725" cy="14000"/>
            </a:xfrm>
            <a:custGeom>
              <a:avLst/>
              <a:gdLst/>
              <a:ahLst/>
              <a:cxnLst/>
              <a:rect l="l" t="t" r="r" b="b"/>
              <a:pathLst>
                <a:path w="549" h="560" extrusionOk="0">
                  <a:moveTo>
                    <a:pt x="1" y="0"/>
                  </a:moveTo>
                  <a:lnTo>
                    <a:pt x="1" y="560"/>
                  </a:lnTo>
                  <a:lnTo>
                    <a:pt x="548" y="560"/>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2" name="Google Shape;12142;p79"/>
          <p:cNvGrpSpPr/>
          <p:nvPr/>
        </p:nvGrpSpPr>
        <p:grpSpPr>
          <a:xfrm>
            <a:off x="952790" y="1954857"/>
            <a:ext cx="501570" cy="517433"/>
            <a:chOff x="1066500" y="1859000"/>
            <a:chExt cx="452150" cy="466450"/>
          </a:xfrm>
        </p:grpSpPr>
        <p:sp>
          <p:nvSpPr>
            <p:cNvPr id="12143" name="Google Shape;12143;p79"/>
            <p:cNvSpPr/>
            <p:nvPr/>
          </p:nvSpPr>
          <p:spPr>
            <a:xfrm>
              <a:off x="1218900" y="2023900"/>
              <a:ext cx="148850" cy="134250"/>
            </a:xfrm>
            <a:custGeom>
              <a:avLst/>
              <a:gdLst/>
              <a:ahLst/>
              <a:cxnLst/>
              <a:rect l="l" t="t" r="r" b="b"/>
              <a:pathLst>
                <a:path w="5954" h="5370" extrusionOk="0">
                  <a:moveTo>
                    <a:pt x="3679" y="2715"/>
                  </a:moveTo>
                  <a:cubicBezTo>
                    <a:pt x="3703" y="2798"/>
                    <a:pt x="3751" y="2870"/>
                    <a:pt x="3810" y="2965"/>
                  </a:cubicBezTo>
                  <a:lnTo>
                    <a:pt x="2262" y="2965"/>
                  </a:lnTo>
                  <a:cubicBezTo>
                    <a:pt x="2334" y="2870"/>
                    <a:pt x="2417" y="2798"/>
                    <a:pt x="2489" y="2715"/>
                  </a:cubicBezTo>
                  <a:close/>
                  <a:moveTo>
                    <a:pt x="3977" y="3512"/>
                  </a:moveTo>
                  <a:lnTo>
                    <a:pt x="3977" y="3882"/>
                  </a:lnTo>
                  <a:lnTo>
                    <a:pt x="1965" y="3882"/>
                  </a:lnTo>
                  <a:lnTo>
                    <a:pt x="1965" y="3512"/>
                  </a:lnTo>
                  <a:close/>
                  <a:moveTo>
                    <a:pt x="3977" y="4453"/>
                  </a:moveTo>
                  <a:lnTo>
                    <a:pt x="3977" y="4822"/>
                  </a:lnTo>
                  <a:lnTo>
                    <a:pt x="1965" y="4822"/>
                  </a:lnTo>
                  <a:lnTo>
                    <a:pt x="1965" y="4453"/>
                  </a:lnTo>
                  <a:close/>
                  <a:moveTo>
                    <a:pt x="2858" y="0"/>
                  </a:moveTo>
                  <a:cubicBezTo>
                    <a:pt x="2858" y="179"/>
                    <a:pt x="2846" y="357"/>
                    <a:pt x="2834" y="536"/>
                  </a:cubicBezTo>
                  <a:lnTo>
                    <a:pt x="953" y="536"/>
                  </a:lnTo>
                  <a:lnTo>
                    <a:pt x="953" y="1084"/>
                  </a:lnTo>
                  <a:lnTo>
                    <a:pt x="2715" y="1084"/>
                  </a:lnTo>
                  <a:cubicBezTo>
                    <a:pt x="2679" y="1191"/>
                    <a:pt x="2655" y="1286"/>
                    <a:pt x="2619" y="1369"/>
                  </a:cubicBezTo>
                  <a:lnTo>
                    <a:pt x="1310" y="1369"/>
                  </a:lnTo>
                  <a:lnTo>
                    <a:pt x="1310" y="1917"/>
                  </a:lnTo>
                  <a:lnTo>
                    <a:pt x="2358" y="1917"/>
                  </a:lnTo>
                  <a:cubicBezTo>
                    <a:pt x="2310" y="2000"/>
                    <a:pt x="2250" y="2084"/>
                    <a:pt x="2203" y="2155"/>
                  </a:cubicBezTo>
                  <a:lnTo>
                    <a:pt x="607" y="2155"/>
                  </a:lnTo>
                  <a:lnTo>
                    <a:pt x="607" y="2715"/>
                  </a:lnTo>
                  <a:lnTo>
                    <a:pt x="1715" y="2715"/>
                  </a:lnTo>
                  <a:lnTo>
                    <a:pt x="1441" y="2929"/>
                  </a:lnTo>
                  <a:cubicBezTo>
                    <a:pt x="1429" y="2953"/>
                    <a:pt x="1417" y="2953"/>
                    <a:pt x="1405" y="2965"/>
                  </a:cubicBezTo>
                  <a:cubicBezTo>
                    <a:pt x="703" y="3465"/>
                    <a:pt x="0" y="3620"/>
                    <a:pt x="0" y="3620"/>
                  </a:cubicBezTo>
                  <a:lnTo>
                    <a:pt x="60" y="3882"/>
                  </a:lnTo>
                  <a:lnTo>
                    <a:pt x="119" y="4155"/>
                  </a:lnTo>
                  <a:cubicBezTo>
                    <a:pt x="143" y="4155"/>
                    <a:pt x="726" y="4024"/>
                    <a:pt x="1417" y="3620"/>
                  </a:cubicBezTo>
                  <a:lnTo>
                    <a:pt x="1417" y="5370"/>
                  </a:lnTo>
                  <a:lnTo>
                    <a:pt x="4524" y="5370"/>
                  </a:lnTo>
                  <a:lnTo>
                    <a:pt x="4524" y="3643"/>
                  </a:lnTo>
                  <a:cubicBezTo>
                    <a:pt x="4584" y="3691"/>
                    <a:pt x="4644" y="3739"/>
                    <a:pt x="4715" y="3774"/>
                  </a:cubicBezTo>
                  <a:cubicBezTo>
                    <a:pt x="5215" y="4120"/>
                    <a:pt x="5691" y="4358"/>
                    <a:pt x="5715" y="4358"/>
                  </a:cubicBezTo>
                  <a:lnTo>
                    <a:pt x="5953" y="3870"/>
                  </a:lnTo>
                  <a:cubicBezTo>
                    <a:pt x="5941" y="3870"/>
                    <a:pt x="5477" y="3643"/>
                    <a:pt x="5013" y="3334"/>
                  </a:cubicBezTo>
                  <a:cubicBezTo>
                    <a:pt x="4632" y="3072"/>
                    <a:pt x="4417" y="2858"/>
                    <a:pt x="4298" y="2715"/>
                  </a:cubicBezTo>
                  <a:lnTo>
                    <a:pt x="5644" y="2715"/>
                  </a:lnTo>
                  <a:lnTo>
                    <a:pt x="5644" y="2155"/>
                  </a:lnTo>
                  <a:lnTo>
                    <a:pt x="2858" y="2155"/>
                  </a:lnTo>
                  <a:cubicBezTo>
                    <a:pt x="2905" y="2084"/>
                    <a:pt x="2953" y="2012"/>
                    <a:pt x="2977" y="1917"/>
                  </a:cubicBezTo>
                  <a:lnTo>
                    <a:pt x="4929" y="1917"/>
                  </a:lnTo>
                  <a:lnTo>
                    <a:pt x="4929" y="1369"/>
                  </a:lnTo>
                  <a:lnTo>
                    <a:pt x="3203" y="1369"/>
                  </a:lnTo>
                  <a:cubicBezTo>
                    <a:pt x="3227" y="1286"/>
                    <a:pt x="3262" y="1179"/>
                    <a:pt x="3274" y="1084"/>
                  </a:cubicBezTo>
                  <a:lnTo>
                    <a:pt x="5298" y="1084"/>
                  </a:lnTo>
                  <a:lnTo>
                    <a:pt x="5298" y="536"/>
                  </a:lnTo>
                  <a:lnTo>
                    <a:pt x="3381" y="536"/>
                  </a:lnTo>
                  <a:cubicBezTo>
                    <a:pt x="3393" y="369"/>
                    <a:pt x="3405" y="191"/>
                    <a:pt x="34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9"/>
            <p:cNvSpPr/>
            <p:nvPr/>
          </p:nvSpPr>
          <p:spPr>
            <a:xfrm>
              <a:off x="1187350" y="1986975"/>
              <a:ext cx="210450" cy="210775"/>
            </a:xfrm>
            <a:custGeom>
              <a:avLst/>
              <a:gdLst/>
              <a:ahLst/>
              <a:cxnLst/>
              <a:rect l="l" t="t" r="r" b="b"/>
              <a:pathLst>
                <a:path w="8418" h="8431" extrusionOk="0">
                  <a:moveTo>
                    <a:pt x="4203" y="537"/>
                  </a:moveTo>
                  <a:cubicBezTo>
                    <a:pt x="6215" y="537"/>
                    <a:pt x="7870" y="2180"/>
                    <a:pt x="7870" y="4204"/>
                  </a:cubicBezTo>
                  <a:cubicBezTo>
                    <a:pt x="7858" y="6228"/>
                    <a:pt x="6215" y="7859"/>
                    <a:pt x="4203" y="7859"/>
                  </a:cubicBezTo>
                  <a:cubicBezTo>
                    <a:pt x="2203" y="7859"/>
                    <a:pt x="548" y="6228"/>
                    <a:pt x="548" y="4204"/>
                  </a:cubicBezTo>
                  <a:cubicBezTo>
                    <a:pt x="548" y="2191"/>
                    <a:pt x="2179" y="537"/>
                    <a:pt x="4203" y="537"/>
                  </a:cubicBezTo>
                  <a:close/>
                  <a:moveTo>
                    <a:pt x="4203" y="1"/>
                  </a:moveTo>
                  <a:cubicBezTo>
                    <a:pt x="1881" y="1"/>
                    <a:pt x="0" y="1894"/>
                    <a:pt x="0" y="4216"/>
                  </a:cubicBezTo>
                  <a:cubicBezTo>
                    <a:pt x="0" y="6537"/>
                    <a:pt x="1881" y="8430"/>
                    <a:pt x="4203" y="8430"/>
                  </a:cubicBezTo>
                  <a:cubicBezTo>
                    <a:pt x="6537" y="8430"/>
                    <a:pt x="8418" y="6537"/>
                    <a:pt x="8418" y="4216"/>
                  </a:cubicBezTo>
                  <a:cubicBezTo>
                    <a:pt x="8406" y="1882"/>
                    <a:pt x="6537" y="1"/>
                    <a:pt x="4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9"/>
            <p:cNvSpPr/>
            <p:nvPr/>
          </p:nvSpPr>
          <p:spPr>
            <a:xfrm>
              <a:off x="1189425" y="1929825"/>
              <a:ext cx="206300" cy="13725"/>
            </a:xfrm>
            <a:custGeom>
              <a:avLst/>
              <a:gdLst/>
              <a:ahLst/>
              <a:cxnLst/>
              <a:rect l="l" t="t" r="r" b="b"/>
              <a:pathLst>
                <a:path w="8252" h="549" extrusionOk="0">
                  <a:moveTo>
                    <a:pt x="0" y="1"/>
                  </a:moveTo>
                  <a:lnTo>
                    <a:pt x="0" y="548"/>
                  </a:lnTo>
                  <a:lnTo>
                    <a:pt x="8251" y="548"/>
                  </a:lnTo>
                  <a:lnTo>
                    <a:pt x="82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9"/>
            <p:cNvSpPr/>
            <p:nvPr/>
          </p:nvSpPr>
          <p:spPr>
            <a:xfrm>
              <a:off x="1189425" y="2240875"/>
              <a:ext cx="206300" cy="13725"/>
            </a:xfrm>
            <a:custGeom>
              <a:avLst/>
              <a:gdLst/>
              <a:ahLst/>
              <a:cxnLst/>
              <a:rect l="l" t="t" r="r" b="b"/>
              <a:pathLst>
                <a:path w="8252" h="549" extrusionOk="0">
                  <a:moveTo>
                    <a:pt x="0" y="1"/>
                  </a:moveTo>
                  <a:lnTo>
                    <a:pt x="0" y="548"/>
                  </a:lnTo>
                  <a:lnTo>
                    <a:pt x="8251" y="548"/>
                  </a:lnTo>
                  <a:lnTo>
                    <a:pt x="82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9"/>
            <p:cNvSpPr/>
            <p:nvPr/>
          </p:nvSpPr>
          <p:spPr>
            <a:xfrm>
              <a:off x="1119175" y="1859000"/>
              <a:ext cx="346800" cy="466450"/>
            </a:xfrm>
            <a:custGeom>
              <a:avLst/>
              <a:gdLst/>
              <a:ahLst/>
              <a:cxnLst/>
              <a:rect l="l" t="t" r="r" b="b"/>
              <a:pathLst>
                <a:path w="13872" h="18658" extrusionOk="0">
                  <a:moveTo>
                    <a:pt x="12288" y="917"/>
                  </a:moveTo>
                  <a:lnTo>
                    <a:pt x="12288" y="1965"/>
                  </a:lnTo>
                  <a:lnTo>
                    <a:pt x="1584" y="1965"/>
                  </a:lnTo>
                  <a:lnTo>
                    <a:pt x="1584" y="917"/>
                  </a:lnTo>
                  <a:close/>
                  <a:moveTo>
                    <a:pt x="1013" y="560"/>
                  </a:moveTo>
                  <a:lnTo>
                    <a:pt x="1013" y="2322"/>
                  </a:lnTo>
                  <a:lnTo>
                    <a:pt x="536" y="2322"/>
                  </a:lnTo>
                  <a:lnTo>
                    <a:pt x="536" y="560"/>
                  </a:lnTo>
                  <a:close/>
                  <a:moveTo>
                    <a:pt x="13324" y="560"/>
                  </a:moveTo>
                  <a:lnTo>
                    <a:pt x="13324" y="2322"/>
                  </a:lnTo>
                  <a:lnTo>
                    <a:pt x="12847" y="2322"/>
                  </a:lnTo>
                  <a:lnTo>
                    <a:pt x="12847" y="560"/>
                  </a:lnTo>
                  <a:close/>
                  <a:moveTo>
                    <a:pt x="11561" y="2536"/>
                  </a:moveTo>
                  <a:lnTo>
                    <a:pt x="11561" y="16193"/>
                  </a:lnTo>
                  <a:lnTo>
                    <a:pt x="2310" y="16193"/>
                  </a:lnTo>
                  <a:lnTo>
                    <a:pt x="2310" y="2536"/>
                  </a:lnTo>
                  <a:close/>
                  <a:moveTo>
                    <a:pt x="12288" y="16764"/>
                  </a:moveTo>
                  <a:lnTo>
                    <a:pt x="12288" y="17824"/>
                  </a:lnTo>
                  <a:lnTo>
                    <a:pt x="1572" y="17824"/>
                  </a:lnTo>
                  <a:lnTo>
                    <a:pt x="1572" y="16764"/>
                  </a:lnTo>
                  <a:close/>
                  <a:moveTo>
                    <a:pt x="1013" y="16312"/>
                  </a:moveTo>
                  <a:lnTo>
                    <a:pt x="1013" y="18086"/>
                  </a:lnTo>
                  <a:lnTo>
                    <a:pt x="536" y="18086"/>
                  </a:lnTo>
                  <a:lnTo>
                    <a:pt x="536" y="16312"/>
                  </a:lnTo>
                  <a:close/>
                  <a:moveTo>
                    <a:pt x="13324" y="16312"/>
                  </a:moveTo>
                  <a:lnTo>
                    <a:pt x="13324" y="18086"/>
                  </a:lnTo>
                  <a:lnTo>
                    <a:pt x="12847" y="18086"/>
                  </a:lnTo>
                  <a:lnTo>
                    <a:pt x="12847" y="16312"/>
                  </a:lnTo>
                  <a:close/>
                  <a:moveTo>
                    <a:pt x="1" y="0"/>
                  </a:moveTo>
                  <a:lnTo>
                    <a:pt x="1" y="2893"/>
                  </a:lnTo>
                  <a:lnTo>
                    <a:pt x="1572" y="2893"/>
                  </a:lnTo>
                  <a:lnTo>
                    <a:pt x="1572" y="2536"/>
                  </a:lnTo>
                  <a:lnTo>
                    <a:pt x="1751" y="2536"/>
                  </a:lnTo>
                  <a:lnTo>
                    <a:pt x="1751" y="16216"/>
                  </a:lnTo>
                  <a:lnTo>
                    <a:pt x="1572" y="16216"/>
                  </a:lnTo>
                  <a:lnTo>
                    <a:pt x="1572" y="15764"/>
                  </a:lnTo>
                  <a:lnTo>
                    <a:pt x="1" y="15764"/>
                  </a:lnTo>
                  <a:lnTo>
                    <a:pt x="1" y="18657"/>
                  </a:lnTo>
                  <a:lnTo>
                    <a:pt x="1572" y="18657"/>
                  </a:lnTo>
                  <a:lnTo>
                    <a:pt x="1572" y="18371"/>
                  </a:lnTo>
                  <a:lnTo>
                    <a:pt x="12288" y="18371"/>
                  </a:lnTo>
                  <a:lnTo>
                    <a:pt x="12288" y="18657"/>
                  </a:lnTo>
                  <a:lnTo>
                    <a:pt x="13871" y="18657"/>
                  </a:lnTo>
                  <a:lnTo>
                    <a:pt x="13871" y="15764"/>
                  </a:lnTo>
                  <a:lnTo>
                    <a:pt x="12288" y="15764"/>
                  </a:lnTo>
                  <a:lnTo>
                    <a:pt x="12288" y="16193"/>
                  </a:lnTo>
                  <a:lnTo>
                    <a:pt x="12121" y="16193"/>
                  </a:lnTo>
                  <a:lnTo>
                    <a:pt x="12121" y="2524"/>
                  </a:lnTo>
                  <a:lnTo>
                    <a:pt x="12288" y="2524"/>
                  </a:lnTo>
                  <a:lnTo>
                    <a:pt x="12288" y="2869"/>
                  </a:lnTo>
                  <a:lnTo>
                    <a:pt x="13871" y="2869"/>
                  </a:lnTo>
                  <a:lnTo>
                    <a:pt x="13871" y="0"/>
                  </a:lnTo>
                  <a:lnTo>
                    <a:pt x="12288" y="0"/>
                  </a:lnTo>
                  <a:lnTo>
                    <a:pt x="12288" y="357"/>
                  </a:lnTo>
                  <a:lnTo>
                    <a:pt x="1572" y="357"/>
                  </a:lnTo>
                  <a:lnTo>
                    <a:pt x="1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9"/>
            <p:cNvSpPr/>
            <p:nvPr/>
          </p:nvSpPr>
          <p:spPr>
            <a:xfrm>
              <a:off x="1478450" y="1936375"/>
              <a:ext cx="14300" cy="13725"/>
            </a:xfrm>
            <a:custGeom>
              <a:avLst/>
              <a:gdLst/>
              <a:ahLst/>
              <a:cxnLst/>
              <a:rect l="l" t="t" r="r" b="b"/>
              <a:pathLst>
                <a:path w="572" h="549" extrusionOk="0">
                  <a:moveTo>
                    <a:pt x="0" y="1"/>
                  </a:moveTo>
                  <a:lnTo>
                    <a:pt x="0" y="548"/>
                  </a:lnTo>
                  <a:lnTo>
                    <a:pt x="572" y="548"/>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9"/>
            <p:cNvSpPr/>
            <p:nvPr/>
          </p:nvSpPr>
          <p:spPr>
            <a:xfrm>
              <a:off x="1433200" y="2065550"/>
              <a:ext cx="14325" cy="13725"/>
            </a:xfrm>
            <a:custGeom>
              <a:avLst/>
              <a:gdLst/>
              <a:ahLst/>
              <a:cxnLst/>
              <a:rect l="l" t="t" r="r" b="b"/>
              <a:pathLst>
                <a:path w="573" h="549" extrusionOk="0">
                  <a:moveTo>
                    <a:pt x="1" y="1"/>
                  </a:moveTo>
                  <a:lnTo>
                    <a:pt x="1" y="549"/>
                  </a:lnTo>
                  <a:lnTo>
                    <a:pt x="572" y="549"/>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9"/>
            <p:cNvSpPr/>
            <p:nvPr/>
          </p:nvSpPr>
          <p:spPr>
            <a:xfrm>
              <a:off x="1504650" y="2187600"/>
              <a:ext cx="14000" cy="13725"/>
            </a:xfrm>
            <a:custGeom>
              <a:avLst/>
              <a:gdLst/>
              <a:ahLst/>
              <a:cxnLst/>
              <a:rect l="l" t="t" r="r" b="b"/>
              <a:pathLst>
                <a:path w="560" h="549" extrusionOk="0">
                  <a:moveTo>
                    <a:pt x="0" y="1"/>
                  </a:moveTo>
                  <a:lnTo>
                    <a:pt x="0"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9"/>
            <p:cNvSpPr/>
            <p:nvPr/>
          </p:nvSpPr>
          <p:spPr>
            <a:xfrm>
              <a:off x="1093575" y="2224225"/>
              <a:ext cx="14025" cy="13700"/>
            </a:xfrm>
            <a:custGeom>
              <a:avLst/>
              <a:gdLst/>
              <a:ahLst/>
              <a:cxnLst/>
              <a:rect l="l" t="t" r="r" b="b"/>
              <a:pathLst>
                <a:path w="561" h="548" extrusionOk="0">
                  <a:moveTo>
                    <a:pt x="1" y="0"/>
                  </a:moveTo>
                  <a:lnTo>
                    <a:pt x="1"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9"/>
            <p:cNvSpPr/>
            <p:nvPr/>
          </p:nvSpPr>
          <p:spPr>
            <a:xfrm>
              <a:off x="1118575" y="2112300"/>
              <a:ext cx="14325" cy="14000"/>
            </a:xfrm>
            <a:custGeom>
              <a:avLst/>
              <a:gdLst/>
              <a:ahLst/>
              <a:cxnLst/>
              <a:rect l="l" t="t" r="r" b="b"/>
              <a:pathLst>
                <a:path w="573" h="560" extrusionOk="0">
                  <a:moveTo>
                    <a:pt x="13" y="0"/>
                  </a:moveTo>
                  <a:lnTo>
                    <a:pt x="1" y="548"/>
                  </a:lnTo>
                  <a:lnTo>
                    <a:pt x="572" y="560"/>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9"/>
            <p:cNvSpPr/>
            <p:nvPr/>
          </p:nvSpPr>
          <p:spPr>
            <a:xfrm>
              <a:off x="1066500" y="1949475"/>
              <a:ext cx="14000" cy="13725"/>
            </a:xfrm>
            <a:custGeom>
              <a:avLst/>
              <a:gdLst/>
              <a:ahLst/>
              <a:cxnLst/>
              <a:rect l="l" t="t" r="r" b="b"/>
              <a:pathLst>
                <a:path w="560" h="549" extrusionOk="0">
                  <a:moveTo>
                    <a:pt x="0" y="1"/>
                  </a:moveTo>
                  <a:lnTo>
                    <a:pt x="0"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4" name="Google Shape;12154;p79"/>
          <p:cNvGrpSpPr/>
          <p:nvPr/>
        </p:nvGrpSpPr>
        <p:grpSpPr>
          <a:xfrm>
            <a:off x="3932803" y="1293791"/>
            <a:ext cx="501903" cy="517766"/>
            <a:chOff x="3600150" y="1069900"/>
            <a:chExt cx="452450" cy="466750"/>
          </a:xfrm>
        </p:grpSpPr>
        <p:sp>
          <p:nvSpPr>
            <p:cNvPr id="12155" name="Google Shape;12155;p79"/>
            <p:cNvSpPr/>
            <p:nvPr/>
          </p:nvSpPr>
          <p:spPr>
            <a:xfrm>
              <a:off x="3726350" y="1233925"/>
              <a:ext cx="199150" cy="145275"/>
            </a:xfrm>
            <a:custGeom>
              <a:avLst/>
              <a:gdLst/>
              <a:ahLst/>
              <a:cxnLst/>
              <a:rect l="l" t="t" r="r" b="b"/>
              <a:pathLst>
                <a:path w="7966" h="5811" extrusionOk="0">
                  <a:moveTo>
                    <a:pt x="3036" y="560"/>
                  </a:moveTo>
                  <a:cubicBezTo>
                    <a:pt x="3156" y="560"/>
                    <a:pt x="3239" y="595"/>
                    <a:pt x="3334" y="679"/>
                  </a:cubicBezTo>
                  <a:lnTo>
                    <a:pt x="3632" y="976"/>
                  </a:lnTo>
                  <a:lnTo>
                    <a:pt x="3048" y="1548"/>
                  </a:lnTo>
                  <a:lnTo>
                    <a:pt x="2751" y="1250"/>
                  </a:lnTo>
                  <a:cubicBezTo>
                    <a:pt x="2644" y="1191"/>
                    <a:pt x="2620" y="1095"/>
                    <a:pt x="2620" y="976"/>
                  </a:cubicBezTo>
                  <a:cubicBezTo>
                    <a:pt x="2620" y="869"/>
                    <a:pt x="2667" y="762"/>
                    <a:pt x="2739" y="679"/>
                  </a:cubicBezTo>
                  <a:cubicBezTo>
                    <a:pt x="2810" y="595"/>
                    <a:pt x="2917" y="560"/>
                    <a:pt x="3036" y="560"/>
                  </a:cubicBezTo>
                  <a:close/>
                  <a:moveTo>
                    <a:pt x="4989" y="571"/>
                  </a:moveTo>
                  <a:cubicBezTo>
                    <a:pt x="5084" y="571"/>
                    <a:pt x="5191" y="619"/>
                    <a:pt x="5287" y="691"/>
                  </a:cubicBezTo>
                  <a:cubicBezTo>
                    <a:pt x="5442" y="857"/>
                    <a:pt x="5442" y="1107"/>
                    <a:pt x="5287" y="1274"/>
                  </a:cubicBezTo>
                  <a:lnTo>
                    <a:pt x="4989" y="1572"/>
                  </a:lnTo>
                  <a:lnTo>
                    <a:pt x="4406" y="988"/>
                  </a:lnTo>
                  <a:lnTo>
                    <a:pt x="4691" y="691"/>
                  </a:lnTo>
                  <a:cubicBezTo>
                    <a:pt x="4763" y="619"/>
                    <a:pt x="4870" y="571"/>
                    <a:pt x="4989" y="571"/>
                  </a:cubicBezTo>
                  <a:close/>
                  <a:moveTo>
                    <a:pt x="4001" y="1369"/>
                  </a:moveTo>
                  <a:lnTo>
                    <a:pt x="4584" y="1953"/>
                  </a:lnTo>
                  <a:lnTo>
                    <a:pt x="4001" y="2536"/>
                  </a:lnTo>
                  <a:lnTo>
                    <a:pt x="3417" y="1953"/>
                  </a:lnTo>
                  <a:lnTo>
                    <a:pt x="4001" y="1369"/>
                  </a:lnTo>
                  <a:close/>
                  <a:moveTo>
                    <a:pt x="1084" y="2488"/>
                  </a:moveTo>
                  <a:cubicBezTo>
                    <a:pt x="1203" y="2488"/>
                    <a:pt x="1298" y="2536"/>
                    <a:pt x="1381" y="2607"/>
                  </a:cubicBezTo>
                  <a:lnTo>
                    <a:pt x="1679" y="2905"/>
                  </a:lnTo>
                  <a:lnTo>
                    <a:pt x="1381" y="3191"/>
                  </a:lnTo>
                  <a:cubicBezTo>
                    <a:pt x="1310" y="3262"/>
                    <a:pt x="1203" y="3310"/>
                    <a:pt x="1084" y="3310"/>
                  </a:cubicBezTo>
                  <a:cubicBezTo>
                    <a:pt x="965" y="3310"/>
                    <a:pt x="881" y="3262"/>
                    <a:pt x="786" y="3191"/>
                  </a:cubicBezTo>
                  <a:cubicBezTo>
                    <a:pt x="619" y="3024"/>
                    <a:pt x="619" y="2774"/>
                    <a:pt x="786" y="2607"/>
                  </a:cubicBezTo>
                  <a:cubicBezTo>
                    <a:pt x="858" y="2536"/>
                    <a:pt x="965" y="2488"/>
                    <a:pt x="1084" y="2488"/>
                  </a:cubicBezTo>
                  <a:close/>
                  <a:moveTo>
                    <a:pt x="6894" y="2476"/>
                  </a:moveTo>
                  <a:cubicBezTo>
                    <a:pt x="6989" y="2476"/>
                    <a:pt x="7096" y="2524"/>
                    <a:pt x="7192" y="2596"/>
                  </a:cubicBezTo>
                  <a:cubicBezTo>
                    <a:pt x="7347" y="2774"/>
                    <a:pt x="7347" y="3036"/>
                    <a:pt x="7192" y="3191"/>
                  </a:cubicBezTo>
                  <a:cubicBezTo>
                    <a:pt x="7108" y="3262"/>
                    <a:pt x="7001" y="3310"/>
                    <a:pt x="6894" y="3310"/>
                  </a:cubicBezTo>
                  <a:cubicBezTo>
                    <a:pt x="6787" y="3310"/>
                    <a:pt x="6680" y="3262"/>
                    <a:pt x="6596" y="3191"/>
                  </a:cubicBezTo>
                  <a:lnTo>
                    <a:pt x="6299" y="2893"/>
                  </a:lnTo>
                  <a:lnTo>
                    <a:pt x="6596" y="2596"/>
                  </a:lnTo>
                  <a:cubicBezTo>
                    <a:pt x="6668" y="2524"/>
                    <a:pt x="6775" y="2476"/>
                    <a:pt x="6894" y="2476"/>
                  </a:cubicBezTo>
                  <a:close/>
                  <a:moveTo>
                    <a:pt x="4965" y="2322"/>
                  </a:moveTo>
                  <a:lnTo>
                    <a:pt x="5537" y="2893"/>
                  </a:lnTo>
                  <a:lnTo>
                    <a:pt x="4965" y="3453"/>
                  </a:lnTo>
                  <a:lnTo>
                    <a:pt x="4953" y="3477"/>
                  </a:lnTo>
                  <a:lnTo>
                    <a:pt x="4394" y="2905"/>
                  </a:lnTo>
                  <a:lnTo>
                    <a:pt x="4965" y="2322"/>
                  </a:lnTo>
                  <a:close/>
                  <a:moveTo>
                    <a:pt x="3036" y="2346"/>
                  </a:moveTo>
                  <a:lnTo>
                    <a:pt x="3620" y="2917"/>
                  </a:lnTo>
                  <a:lnTo>
                    <a:pt x="3048" y="3489"/>
                  </a:lnTo>
                  <a:lnTo>
                    <a:pt x="2465" y="2905"/>
                  </a:lnTo>
                  <a:lnTo>
                    <a:pt x="3036" y="2346"/>
                  </a:lnTo>
                  <a:close/>
                  <a:moveTo>
                    <a:pt x="4001" y="3310"/>
                  </a:moveTo>
                  <a:lnTo>
                    <a:pt x="4572" y="3870"/>
                  </a:lnTo>
                  <a:lnTo>
                    <a:pt x="4001" y="4441"/>
                  </a:lnTo>
                  <a:lnTo>
                    <a:pt x="3441" y="3870"/>
                  </a:lnTo>
                  <a:lnTo>
                    <a:pt x="4001" y="3310"/>
                  </a:lnTo>
                  <a:close/>
                  <a:moveTo>
                    <a:pt x="3025" y="4227"/>
                  </a:moveTo>
                  <a:lnTo>
                    <a:pt x="3465" y="4679"/>
                  </a:lnTo>
                  <a:lnTo>
                    <a:pt x="3596" y="4810"/>
                  </a:lnTo>
                  <a:lnTo>
                    <a:pt x="3322" y="5120"/>
                  </a:lnTo>
                  <a:cubicBezTo>
                    <a:pt x="3239" y="5203"/>
                    <a:pt x="3132" y="5239"/>
                    <a:pt x="3025" y="5239"/>
                  </a:cubicBezTo>
                  <a:cubicBezTo>
                    <a:pt x="2917" y="5239"/>
                    <a:pt x="2810" y="5203"/>
                    <a:pt x="2727" y="5120"/>
                  </a:cubicBezTo>
                  <a:cubicBezTo>
                    <a:pt x="2644" y="5048"/>
                    <a:pt x="2608" y="4941"/>
                    <a:pt x="2608" y="4822"/>
                  </a:cubicBezTo>
                  <a:cubicBezTo>
                    <a:pt x="2608" y="4727"/>
                    <a:pt x="2644" y="4620"/>
                    <a:pt x="2727" y="4524"/>
                  </a:cubicBezTo>
                  <a:lnTo>
                    <a:pt x="3025" y="4227"/>
                  </a:lnTo>
                  <a:close/>
                  <a:moveTo>
                    <a:pt x="4953" y="4251"/>
                  </a:moveTo>
                  <a:lnTo>
                    <a:pt x="5251" y="4548"/>
                  </a:lnTo>
                  <a:cubicBezTo>
                    <a:pt x="5418" y="4691"/>
                    <a:pt x="5418" y="4965"/>
                    <a:pt x="5263" y="5120"/>
                  </a:cubicBezTo>
                  <a:cubicBezTo>
                    <a:pt x="5191" y="5203"/>
                    <a:pt x="5084" y="5239"/>
                    <a:pt x="4965" y="5239"/>
                  </a:cubicBezTo>
                  <a:cubicBezTo>
                    <a:pt x="4870" y="5239"/>
                    <a:pt x="4763" y="5203"/>
                    <a:pt x="4668" y="5120"/>
                  </a:cubicBezTo>
                  <a:lnTo>
                    <a:pt x="4370" y="4822"/>
                  </a:lnTo>
                  <a:lnTo>
                    <a:pt x="4953" y="4251"/>
                  </a:lnTo>
                  <a:close/>
                  <a:moveTo>
                    <a:pt x="2989" y="0"/>
                  </a:moveTo>
                  <a:cubicBezTo>
                    <a:pt x="2739" y="0"/>
                    <a:pt x="2489" y="107"/>
                    <a:pt x="2298" y="286"/>
                  </a:cubicBezTo>
                  <a:cubicBezTo>
                    <a:pt x="2120" y="464"/>
                    <a:pt x="2024" y="714"/>
                    <a:pt x="2024" y="976"/>
                  </a:cubicBezTo>
                  <a:cubicBezTo>
                    <a:pt x="2024" y="1226"/>
                    <a:pt x="2132" y="1476"/>
                    <a:pt x="2298" y="1655"/>
                  </a:cubicBezTo>
                  <a:lnTo>
                    <a:pt x="2596" y="1953"/>
                  </a:lnTo>
                  <a:lnTo>
                    <a:pt x="2036" y="2512"/>
                  </a:lnTo>
                  <a:lnTo>
                    <a:pt x="1739" y="2215"/>
                  </a:lnTo>
                  <a:cubicBezTo>
                    <a:pt x="1560" y="2036"/>
                    <a:pt x="1310" y="1941"/>
                    <a:pt x="1048" y="1941"/>
                  </a:cubicBezTo>
                  <a:cubicBezTo>
                    <a:pt x="798" y="1941"/>
                    <a:pt x="548" y="2036"/>
                    <a:pt x="369" y="2215"/>
                  </a:cubicBezTo>
                  <a:cubicBezTo>
                    <a:pt x="0" y="2596"/>
                    <a:pt x="0" y="3203"/>
                    <a:pt x="369" y="3584"/>
                  </a:cubicBezTo>
                  <a:cubicBezTo>
                    <a:pt x="548" y="3762"/>
                    <a:pt x="798" y="3870"/>
                    <a:pt x="1048" y="3870"/>
                  </a:cubicBezTo>
                  <a:cubicBezTo>
                    <a:pt x="1310" y="3870"/>
                    <a:pt x="1560" y="3774"/>
                    <a:pt x="1739" y="3584"/>
                  </a:cubicBezTo>
                  <a:lnTo>
                    <a:pt x="2036" y="3286"/>
                  </a:lnTo>
                  <a:lnTo>
                    <a:pt x="2596" y="3858"/>
                  </a:lnTo>
                  <a:lnTo>
                    <a:pt x="2298" y="4155"/>
                  </a:lnTo>
                  <a:cubicBezTo>
                    <a:pt x="2120" y="4334"/>
                    <a:pt x="2024" y="4584"/>
                    <a:pt x="2024" y="4846"/>
                  </a:cubicBezTo>
                  <a:cubicBezTo>
                    <a:pt x="2024" y="5096"/>
                    <a:pt x="2132" y="5346"/>
                    <a:pt x="2298" y="5524"/>
                  </a:cubicBezTo>
                  <a:cubicBezTo>
                    <a:pt x="2489" y="5703"/>
                    <a:pt x="2739" y="5810"/>
                    <a:pt x="2989" y="5810"/>
                  </a:cubicBezTo>
                  <a:cubicBezTo>
                    <a:pt x="3239" y="5810"/>
                    <a:pt x="3489" y="5703"/>
                    <a:pt x="3679" y="5524"/>
                  </a:cubicBezTo>
                  <a:lnTo>
                    <a:pt x="3977" y="5227"/>
                  </a:lnTo>
                  <a:lnTo>
                    <a:pt x="4275" y="5524"/>
                  </a:lnTo>
                  <a:cubicBezTo>
                    <a:pt x="4453" y="5703"/>
                    <a:pt x="4703" y="5810"/>
                    <a:pt x="4953" y="5810"/>
                  </a:cubicBezTo>
                  <a:cubicBezTo>
                    <a:pt x="5203" y="5810"/>
                    <a:pt x="5465" y="5703"/>
                    <a:pt x="5644" y="5524"/>
                  </a:cubicBezTo>
                  <a:cubicBezTo>
                    <a:pt x="6013" y="5155"/>
                    <a:pt x="6013" y="4548"/>
                    <a:pt x="5644" y="4155"/>
                  </a:cubicBezTo>
                  <a:lnTo>
                    <a:pt x="5346" y="3858"/>
                  </a:lnTo>
                  <a:lnTo>
                    <a:pt x="5906" y="3298"/>
                  </a:lnTo>
                  <a:lnTo>
                    <a:pt x="6204" y="3584"/>
                  </a:lnTo>
                  <a:cubicBezTo>
                    <a:pt x="6382" y="3762"/>
                    <a:pt x="6632" y="3870"/>
                    <a:pt x="6894" y="3870"/>
                  </a:cubicBezTo>
                  <a:cubicBezTo>
                    <a:pt x="7144" y="3870"/>
                    <a:pt x="7394" y="3774"/>
                    <a:pt x="7573" y="3584"/>
                  </a:cubicBezTo>
                  <a:cubicBezTo>
                    <a:pt x="7966" y="3203"/>
                    <a:pt x="7966" y="2596"/>
                    <a:pt x="7573" y="2226"/>
                  </a:cubicBezTo>
                  <a:cubicBezTo>
                    <a:pt x="7394" y="2048"/>
                    <a:pt x="7144" y="1941"/>
                    <a:pt x="6894" y="1941"/>
                  </a:cubicBezTo>
                  <a:cubicBezTo>
                    <a:pt x="6632" y="1941"/>
                    <a:pt x="6382" y="2048"/>
                    <a:pt x="6204" y="2226"/>
                  </a:cubicBezTo>
                  <a:lnTo>
                    <a:pt x="5906" y="2524"/>
                  </a:lnTo>
                  <a:lnTo>
                    <a:pt x="5346" y="1953"/>
                  </a:lnTo>
                  <a:lnTo>
                    <a:pt x="5644" y="1655"/>
                  </a:lnTo>
                  <a:cubicBezTo>
                    <a:pt x="6013" y="1286"/>
                    <a:pt x="6013" y="679"/>
                    <a:pt x="5644" y="286"/>
                  </a:cubicBezTo>
                  <a:cubicBezTo>
                    <a:pt x="5465" y="107"/>
                    <a:pt x="5203" y="0"/>
                    <a:pt x="4953" y="0"/>
                  </a:cubicBezTo>
                  <a:cubicBezTo>
                    <a:pt x="4703" y="0"/>
                    <a:pt x="4453" y="107"/>
                    <a:pt x="4275" y="286"/>
                  </a:cubicBezTo>
                  <a:lnTo>
                    <a:pt x="3977" y="583"/>
                  </a:lnTo>
                  <a:lnTo>
                    <a:pt x="3679" y="286"/>
                  </a:lnTo>
                  <a:cubicBezTo>
                    <a:pt x="3489" y="107"/>
                    <a:pt x="3239" y="0"/>
                    <a:pt x="29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9"/>
            <p:cNvSpPr/>
            <p:nvPr/>
          </p:nvSpPr>
          <p:spPr>
            <a:xfrm>
              <a:off x="3698075" y="1069900"/>
              <a:ext cx="255100" cy="466750"/>
            </a:xfrm>
            <a:custGeom>
              <a:avLst/>
              <a:gdLst/>
              <a:ahLst/>
              <a:cxnLst/>
              <a:rect l="l" t="t" r="r" b="b"/>
              <a:pathLst>
                <a:path w="10204" h="18670" extrusionOk="0">
                  <a:moveTo>
                    <a:pt x="5132" y="572"/>
                  </a:moveTo>
                  <a:cubicBezTo>
                    <a:pt x="5430" y="572"/>
                    <a:pt x="5668" y="798"/>
                    <a:pt x="5668" y="1096"/>
                  </a:cubicBezTo>
                  <a:cubicBezTo>
                    <a:pt x="5668" y="1394"/>
                    <a:pt x="5430" y="1632"/>
                    <a:pt x="5132" y="1632"/>
                  </a:cubicBezTo>
                  <a:cubicBezTo>
                    <a:pt x="4834" y="1632"/>
                    <a:pt x="4596" y="1394"/>
                    <a:pt x="4596" y="1096"/>
                  </a:cubicBezTo>
                  <a:cubicBezTo>
                    <a:pt x="4596" y="798"/>
                    <a:pt x="4834" y="572"/>
                    <a:pt x="5132" y="572"/>
                  </a:cubicBezTo>
                  <a:close/>
                  <a:moveTo>
                    <a:pt x="6192" y="2191"/>
                  </a:moveTo>
                  <a:cubicBezTo>
                    <a:pt x="6954" y="2191"/>
                    <a:pt x="7620" y="2608"/>
                    <a:pt x="7966" y="3215"/>
                  </a:cubicBezTo>
                  <a:lnTo>
                    <a:pt x="2286" y="3215"/>
                  </a:lnTo>
                  <a:cubicBezTo>
                    <a:pt x="2643" y="2608"/>
                    <a:pt x="3298" y="2191"/>
                    <a:pt x="4060" y="2191"/>
                  </a:cubicBezTo>
                  <a:close/>
                  <a:moveTo>
                    <a:pt x="8180" y="3763"/>
                  </a:moveTo>
                  <a:cubicBezTo>
                    <a:pt x="8216" y="3918"/>
                    <a:pt x="8239" y="4061"/>
                    <a:pt x="8239" y="4227"/>
                  </a:cubicBezTo>
                  <a:lnTo>
                    <a:pt x="8239" y="4585"/>
                  </a:lnTo>
                  <a:lnTo>
                    <a:pt x="2036" y="4585"/>
                  </a:lnTo>
                  <a:lnTo>
                    <a:pt x="2036" y="4227"/>
                  </a:lnTo>
                  <a:lnTo>
                    <a:pt x="2024" y="4227"/>
                  </a:lnTo>
                  <a:cubicBezTo>
                    <a:pt x="2024" y="4061"/>
                    <a:pt x="2036" y="3918"/>
                    <a:pt x="2084" y="3763"/>
                  </a:cubicBezTo>
                  <a:close/>
                  <a:moveTo>
                    <a:pt x="8466" y="5156"/>
                  </a:moveTo>
                  <a:cubicBezTo>
                    <a:pt x="8728" y="5156"/>
                    <a:pt x="8989" y="5299"/>
                    <a:pt x="9109" y="5549"/>
                  </a:cubicBezTo>
                  <a:cubicBezTo>
                    <a:pt x="9347" y="6049"/>
                    <a:pt x="9644" y="6906"/>
                    <a:pt x="9644" y="8156"/>
                  </a:cubicBezTo>
                  <a:cubicBezTo>
                    <a:pt x="9644" y="10050"/>
                    <a:pt x="8930" y="13383"/>
                    <a:pt x="8382" y="15705"/>
                  </a:cubicBezTo>
                  <a:lnTo>
                    <a:pt x="1858" y="15705"/>
                  </a:lnTo>
                  <a:cubicBezTo>
                    <a:pt x="1298" y="13383"/>
                    <a:pt x="596" y="10061"/>
                    <a:pt x="596" y="8156"/>
                  </a:cubicBezTo>
                  <a:cubicBezTo>
                    <a:pt x="596" y="6894"/>
                    <a:pt x="893" y="6049"/>
                    <a:pt x="1131" y="5549"/>
                  </a:cubicBezTo>
                  <a:cubicBezTo>
                    <a:pt x="1250" y="5299"/>
                    <a:pt x="1500" y="5156"/>
                    <a:pt x="1774" y="5156"/>
                  </a:cubicBezTo>
                  <a:close/>
                  <a:moveTo>
                    <a:pt x="8263" y="16265"/>
                  </a:moveTo>
                  <a:cubicBezTo>
                    <a:pt x="8227" y="16372"/>
                    <a:pt x="8204" y="16491"/>
                    <a:pt x="8168" y="16610"/>
                  </a:cubicBezTo>
                  <a:lnTo>
                    <a:pt x="2084" y="16610"/>
                  </a:lnTo>
                  <a:cubicBezTo>
                    <a:pt x="2048" y="16491"/>
                    <a:pt x="2024" y="16384"/>
                    <a:pt x="1989" y="16265"/>
                  </a:cubicBezTo>
                  <a:close/>
                  <a:moveTo>
                    <a:pt x="8025" y="17146"/>
                  </a:moveTo>
                  <a:cubicBezTo>
                    <a:pt x="7918" y="17574"/>
                    <a:pt x="7846" y="17908"/>
                    <a:pt x="7787" y="18098"/>
                  </a:cubicBezTo>
                  <a:lnTo>
                    <a:pt x="2465" y="18098"/>
                  </a:lnTo>
                  <a:cubicBezTo>
                    <a:pt x="2405" y="17908"/>
                    <a:pt x="2334" y="17574"/>
                    <a:pt x="2215" y="17146"/>
                  </a:cubicBezTo>
                  <a:close/>
                  <a:moveTo>
                    <a:pt x="5108" y="1"/>
                  </a:moveTo>
                  <a:cubicBezTo>
                    <a:pt x="4513" y="1"/>
                    <a:pt x="4013" y="489"/>
                    <a:pt x="4013" y="1084"/>
                  </a:cubicBezTo>
                  <a:cubicBezTo>
                    <a:pt x="4013" y="1275"/>
                    <a:pt x="4060" y="1465"/>
                    <a:pt x="4156" y="1620"/>
                  </a:cubicBezTo>
                  <a:lnTo>
                    <a:pt x="4036" y="1620"/>
                  </a:lnTo>
                  <a:cubicBezTo>
                    <a:pt x="2965" y="1620"/>
                    <a:pt x="2036" y="2275"/>
                    <a:pt x="1631" y="3215"/>
                  </a:cubicBezTo>
                  <a:lnTo>
                    <a:pt x="1072" y="3215"/>
                  </a:lnTo>
                  <a:lnTo>
                    <a:pt x="1072" y="3763"/>
                  </a:lnTo>
                  <a:lnTo>
                    <a:pt x="1477" y="3763"/>
                  </a:lnTo>
                  <a:cubicBezTo>
                    <a:pt x="1441" y="3918"/>
                    <a:pt x="1429" y="4061"/>
                    <a:pt x="1429" y="4227"/>
                  </a:cubicBezTo>
                  <a:lnTo>
                    <a:pt x="1429" y="4632"/>
                  </a:lnTo>
                  <a:cubicBezTo>
                    <a:pt x="1072" y="4716"/>
                    <a:pt x="774" y="4954"/>
                    <a:pt x="596" y="5299"/>
                  </a:cubicBezTo>
                  <a:cubicBezTo>
                    <a:pt x="322" y="5847"/>
                    <a:pt x="0" y="6787"/>
                    <a:pt x="0" y="8156"/>
                  </a:cubicBezTo>
                  <a:cubicBezTo>
                    <a:pt x="0" y="11371"/>
                    <a:pt x="1870" y="18170"/>
                    <a:pt x="1953" y="18455"/>
                  </a:cubicBezTo>
                  <a:lnTo>
                    <a:pt x="2012" y="18670"/>
                  </a:lnTo>
                  <a:lnTo>
                    <a:pt x="8168" y="18670"/>
                  </a:lnTo>
                  <a:lnTo>
                    <a:pt x="8227" y="18455"/>
                  </a:lnTo>
                  <a:cubicBezTo>
                    <a:pt x="8299" y="18170"/>
                    <a:pt x="10180" y="11323"/>
                    <a:pt x="10180" y="8156"/>
                  </a:cubicBezTo>
                  <a:cubicBezTo>
                    <a:pt x="10204" y="6787"/>
                    <a:pt x="9894" y="5847"/>
                    <a:pt x="9609" y="5299"/>
                  </a:cubicBezTo>
                  <a:cubicBezTo>
                    <a:pt x="9454" y="4954"/>
                    <a:pt x="9132" y="4716"/>
                    <a:pt x="8775" y="4632"/>
                  </a:cubicBezTo>
                  <a:lnTo>
                    <a:pt x="8775" y="4227"/>
                  </a:lnTo>
                  <a:cubicBezTo>
                    <a:pt x="8775" y="4061"/>
                    <a:pt x="8763" y="3918"/>
                    <a:pt x="8739" y="3763"/>
                  </a:cubicBezTo>
                  <a:lnTo>
                    <a:pt x="9132" y="3763"/>
                  </a:lnTo>
                  <a:lnTo>
                    <a:pt x="9132" y="3215"/>
                  </a:lnTo>
                  <a:lnTo>
                    <a:pt x="8573" y="3215"/>
                  </a:lnTo>
                  <a:cubicBezTo>
                    <a:pt x="8168" y="2275"/>
                    <a:pt x="7251" y="1620"/>
                    <a:pt x="6180" y="1620"/>
                  </a:cubicBezTo>
                  <a:lnTo>
                    <a:pt x="6061" y="1620"/>
                  </a:lnTo>
                  <a:cubicBezTo>
                    <a:pt x="6144" y="1465"/>
                    <a:pt x="6192" y="1275"/>
                    <a:pt x="6192" y="1084"/>
                  </a:cubicBezTo>
                  <a:cubicBezTo>
                    <a:pt x="6192" y="489"/>
                    <a:pt x="5703" y="1"/>
                    <a:pt x="5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79"/>
            <p:cNvSpPr/>
            <p:nvPr/>
          </p:nvSpPr>
          <p:spPr>
            <a:xfrm>
              <a:off x="3664425" y="1095500"/>
              <a:ext cx="39325" cy="38725"/>
            </a:xfrm>
            <a:custGeom>
              <a:avLst/>
              <a:gdLst/>
              <a:ahLst/>
              <a:cxnLst/>
              <a:rect l="l" t="t" r="r" b="b"/>
              <a:pathLst>
                <a:path w="1573" h="1549" extrusionOk="0">
                  <a:moveTo>
                    <a:pt x="513" y="1"/>
                  </a:moveTo>
                  <a:lnTo>
                    <a:pt x="513" y="513"/>
                  </a:lnTo>
                  <a:lnTo>
                    <a:pt x="1" y="513"/>
                  </a:lnTo>
                  <a:lnTo>
                    <a:pt x="1" y="1060"/>
                  </a:lnTo>
                  <a:lnTo>
                    <a:pt x="513" y="1060"/>
                  </a:lnTo>
                  <a:lnTo>
                    <a:pt x="513" y="1548"/>
                  </a:lnTo>
                  <a:lnTo>
                    <a:pt x="1061" y="1548"/>
                  </a:lnTo>
                  <a:lnTo>
                    <a:pt x="1061" y="1060"/>
                  </a:lnTo>
                  <a:lnTo>
                    <a:pt x="1572" y="1060"/>
                  </a:lnTo>
                  <a:lnTo>
                    <a:pt x="1572" y="513"/>
                  </a:lnTo>
                  <a:lnTo>
                    <a:pt x="1061" y="513"/>
                  </a:lnTo>
                  <a:lnTo>
                    <a:pt x="10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9"/>
            <p:cNvSpPr/>
            <p:nvPr/>
          </p:nvSpPr>
          <p:spPr>
            <a:xfrm>
              <a:off x="3992450" y="1449725"/>
              <a:ext cx="38725" cy="39300"/>
            </a:xfrm>
            <a:custGeom>
              <a:avLst/>
              <a:gdLst/>
              <a:ahLst/>
              <a:cxnLst/>
              <a:rect l="l" t="t" r="r" b="b"/>
              <a:pathLst>
                <a:path w="1549" h="1572" extrusionOk="0">
                  <a:moveTo>
                    <a:pt x="501" y="0"/>
                  </a:moveTo>
                  <a:lnTo>
                    <a:pt x="501" y="512"/>
                  </a:lnTo>
                  <a:lnTo>
                    <a:pt x="1" y="512"/>
                  </a:lnTo>
                  <a:lnTo>
                    <a:pt x="1" y="1060"/>
                  </a:lnTo>
                  <a:lnTo>
                    <a:pt x="501" y="1060"/>
                  </a:lnTo>
                  <a:lnTo>
                    <a:pt x="501" y="1572"/>
                  </a:lnTo>
                  <a:lnTo>
                    <a:pt x="1048" y="1572"/>
                  </a:lnTo>
                  <a:lnTo>
                    <a:pt x="1048" y="1060"/>
                  </a:lnTo>
                  <a:lnTo>
                    <a:pt x="1548" y="1060"/>
                  </a:lnTo>
                  <a:lnTo>
                    <a:pt x="1548" y="512"/>
                  </a:lnTo>
                  <a:lnTo>
                    <a:pt x="1048" y="512"/>
                  </a:lnTo>
                  <a:lnTo>
                    <a:pt x="10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9"/>
            <p:cNvSpPr/>
            <p:nvPr/>
          </p:nvSpPr>
          <p:spPr>
            <a:xfrm>
              <a:off x="3987400" y="1239575"/>
              <a:ext cx="32150" cy="31575"/>
            </a:xfrm>
            <a:custGeom>
              <a:avLst/>
              <a:gdLst/>
              <a:ahLst/>
              <a:cxnLst/>
              <a:rect l="l" t="t" r="r" b="b"/>
              <a:pathLst>
                <a:path w="1286" h="1263" extrusionOk="0">
                  <a:moveTo>
                    <a:pt x="357" y="0"/>
                  </a:moveTo>
                  <a:lnTo>
                    <a:pt x="357" y="357"/>
                  </a:lnTo>
                  <a:lnTo>
                    <a:pt x="0" y="357"/>
                  </a:lnTo>
                  <a:lnTo>
                    <a:pt x="0" y="905"/>
                  </a:lnTo>
                  <a:lnTo>
                    <a:pt x="357" y="905"/>
                  </a:lnTo>
                  <a:lnTo>
                    <a:pt x="357" y="1262"/>
                  </a:lnTo>
                  <a:lnTo>
                    <a:pt x="917" y="1262"/>
                  </a:lnTo>
                  <a:lnTo>
                    <a:pt x="917" y="905"/>
                  </a:lnTo>
                  <a:lnTo>
                    <a:pt x="1286" y="905"/>
                  </a:lnTo>
                  <a:lnTo>
                    <a:pt x="1286" y="357"/>
                  </a:lnTo>
                  <a:lnTo>
                    <a:pt x="917" y="357"/>
                  </a:lnTo>
                  <a:lnTo>
                    <a:pt x="9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79"/>
            <p:cNvSpPr/>
            <p:nvPr/>
          </p:nvSpPr>
          <p:spPr>
            <a:xfrm>
              <a:off x="3624250" y="1358625"/>
              <a:ext cx="32175" cy="31575"/>
            </a:xfrm>
            <a:custGeom>
              <a:avLst/>
              <a:gdLst/>
              <a:ahLst/>
              <a:cxnLst/>
              <a:rect l="l" t="t" r="r" b="b"/>
              <a:pathLst>
                <a:path w="1287" h="1263" extrusionOk="0">
                  <a:moveTo>
                    <a:pt x="358" y="1"/>
                  </a:moveTo>
                  <a:lnTo>
                    <a:pt x="358" y="358"/>
                  </a:lnTo>
                  <a:lnTo>
                    <a:pt x="1" y="358"/>
                  </a:lnTo>
                  <a:lnTo>
                    <a:pt x="1" y="906"/>
                  </a:lnTo>
                  <a:lnTo>
                    <a:pt x="358" y="906"/>
                  </a:lnTo>
                  <a:lnTo>
                    <a:pt x="358" y="1263"/>
                  </a:lnTo>
                  <a:lnTo>
                    <a:pt x="929" y="1263"/>
                  </a:lnTo>
                  <a:lnTo>
                    <a:pt x="929" y="906"/>
                  </a:lnTo>
                  <a:lnTo>
                    <a:pt x="1286" y="906"/>
                  </a:lnTo>
                  <a:lnTo>
                    <a:pt x="1286" y="358"/>
                  </a:lnTo>
                  <a:lnTo>
                    <a:pt x="929" y="358"/>
                  </a:lnTo>
                  <a:lnTo>
                    <a:pt x="9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79"/>
            <p:cNvSpPr/>
            <p:nvPr/>
          </p:nvSpPr>
          <p:spPr>
            <a:xfrm>
              <a:off x="4038600" y="1137475"/>
              <a:ext cx="14000" cy="14000"/>
            </a:xfrm>
            <a:custGeom>
              <a:avLst/>
              <a:gdLst/>
              <a:ahLst/>
              <a:cxnLst/>
              <a:rect l="l" t="t" r="r" b="b"/>
              <a:pathLst>
                <a:path w="560" h="560" extrusionOk="0">
                  <a:moveTo>
                    <a:pt x="0" y="0"/>
                  </a:moveTo>
                  <a:lnTo>
                    <a:pt x="0"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9"/>
            <p:cNvSpPr/>
            <p:nvPr/>
          </p:nvSpPr>
          <p:spPr>
            <a:xfrm>
              <a:off x="3929950" y="1088950"/>
              <a:ext cx="14000" cy="13725"/>
            </a:xfrm>
            <a:custGeom>
              <a:avLst/>
              <a:gdLst/>
              <a:ahLst/>
              <a:cxnLst/>
              <a:rect l="l" t="t" r="r" b="b"/>
              <a:pathLst>
                <a:path w="560" h="549" extrusionOk="0">
                  <a:moveTo>
                    <a:pt x="0" y="1"/>
                  </a:moveTo>
                  <a:lnTo>
                    <a:pt x="0"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9"/>
            <p:cNvSpPr/>
            <p:nvPr/>
          </p:nvSpPr>
          <p:spPr>
            <a:xfrm>
              <a:off x="3600150" y="1233925"/>
              <a:ext cx="14000" cy="13700"/>
            </a:xfrm>
            <a:custGeom>
              <a:avLst/>
              <a:gdLst/>
              <a:ahLst/>
              <a:cxnLst/>
              <a:rect l="l" t="t" r="r" b="b"/>
              <a:pathLst>
                <a:path w="560" h="548" extrusionOk="0">
                  <a:moveTo>
                    <a:pt x="0" y="0"/>
                  </a:moveTo>
                  <a:lnTo>
                    <a:pt x="0"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9"/>
            <p:cNvSpPr/>
            <p:nvPr/>
          </p:nvSpPr>
          <p:spPr>
            <a:xfrm>
              <a:off x="3968925" y="1367550"/>
              <a:ext cx="14025" cy="13725"/>
            </a:xfrm>
            <a:custGeom>
              <a:avLst/>
              <a:gdLst/>
              <a:ahLst/>
              <a:cxnLst/>
              <a:rect l="l" t="t" r="r" b="b"/>
              <a:pathLst>
                <a:path w="561" h="549" extrusionOk="0">
                  <a:moveTo>
                    <a:pt x="1" y="1"/>
                  </a:moveTo>
                  <a:lnTo>
                    <a:pt x="1" y="549"/>
                  </a:lnTo>
                  <a:lnTo>
                    <a:pt x="561" y="549"/>
                  </a:lnTo>
                  <a:lnTo>
                    <a:pt x="5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9"/>
            <p:cNvSpPr/>
            <p:nvPr/>
          </p:nvSpPr>
          <p:spPr>
            <a:xfrm>
              <a:off x="3703125" y="1466675"/>
              <a:ext cx="14325" cy="13725"/>
            </a:xfrm>
            <a:custGeom>
              <a:avLst/>
              <a:gdLst/>
              <a:ahLst/>
              <a:cxnLst/>
              <a:rect l="l" t="t" r="r" b="b"/>
              <a:pathLst>
                <a:path w="573" h="549" extrusionOk="0">
                  <a:moveTo>
                    <a:pt x="1" y="1"/>
                  </a:moveTo>
                  <a:lnTo>
                    <a:pt x="1" y="548"/>
                  </a:lnTo>
                  <a:lnTo>
                    <a:pt x="572" y="548"/>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9"/>
            <p:cNvSpPr/>
            <p:nvPr/>
          </p:nvSpPr>
          <p:spPr>
            <a:xfrm>
              <a:off x="3614425" y="1515200"/>
              <a:ext cx="13725" cy="14300"/>
            </a:xfrm>
            <a:custGeom>
              <a:avLst/>
              <a:gdLst/>
              <a:ahLst/>
              <a:cxnLst/>
              <a:rect l="l" t="t" r="r" b="b"/>
              <a:pathLst>
                <a:path w="549" h="572" extrusionOk="0">
                  <a:moveTo>
                    <a:pt x="1" y="0"/>
                  </a:moveTo>
                  <a:lnTo>
                    <a:pt x="1" y="572"/>
                  </a:lnTo>
                  <a:lnTo>
                    <a:pt x="548" y="572"/>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7" name="Google Shape;12167;p79"/>
          <p:cNvGrpSpPr/>
          <p:nvPr/>
        </p:nvGrpSpPr>
        <p:grpSpPr>
          <a:xfrm>
            <a:off x="944859" y="3960889"/>
            <a:ext cx="517433" cy="517100"/>
            <a:chOff x="452725" y="1059200"/>
            <a:chExt cx="466450" cy="466150"/>
          </a:xfrm>
        </p:grpSpPr>
        <p:sp>
          <p:nvSpPr>
            <p:cNvPr id="12168" name="Google Shape;12168;p79"/>
            <p:cNvSpPr/>
            <p:nvPr/>
          </p:nvSpPr>
          <p:spPr>
            <a:xfrm>
              <a:off x="495875" y="1291750"/>
              <a:ext cx="381625" cy="224075"/>
            </a:xfrm>
            <a:custGeom>
              <a:avLst/>
              <a:gdLst/>
              <a:ahLst/>
              <a:cxnLst/>
              <a:rect l="l" t="t" r="r" b="b"/>
              <a:pathLst>
                <a:path w="15265" h="8963" extrusionOk="0">
                  <a:moveTo>
                    <a:pt x="3025" y="1711"/>
                  </a:moveTo>
                  <a:cubicBezTo>
                    <a:pt x="3156" y="1914"/>
                    <a:pt x="3299" y="2211"/>
                    <a:pt x="3263" y="2533"/>
                  </a:cubicBezTo>
                  <a:cubicBezTo>
                    <a:pt x="3239" y="2842"/>
                    <a:pt x="3025" y="3104"/>
                    <a:pt x="2858" y="3283"/>
                  </a:cubicBezTo>
                  <a:cubicBezTo>
                    <a:pt x="2727" y="3092"/>
                    <a:pt x="2584" y="2783"/>
                    <a:pt x="2620" y="2461"/>
                  </a:cubicBezTo>
                  <a:cubicBezTo>
                    <a:pt x="2656" y="2152"/>
                    <a:pt x="2858" y="1890"/>
                    <a:pt x="3025" y="1711"/>
                  </a:cubicBezTo>
                  <a:close/>
                  <a:moveTo>
                    <a:pt x="8502" y="2783"/>
                  </a:moveTo>
                  <a:cubicBezTo>
                    <a:pt x="8633" y="2783"/>
                    <a:pt x="8776" y="2795"/>
                    <a:pt x="8871" y="2807"/>
                  </a:cubicBezTo>
                  <a:cubicBezTo>
                    <a:pt x="8776" y="3045"/>
                    <a:pt x="8573" y="3390"/>
                    <a:pt x="8264" y="3557"/>
                  </a:cubicBezTo>
                  <a:cubicBezTo>
                    <a:pt x="8121" y="3640"/>
                    <a:pt x="7918" y="3688"/>
                    <a:pt x="7680" y="3688"/>
                  </a:cubicBezTo>
                  <a:cubicBezTo>
                    <a:pt x="7549" y="3688"/>
                    <a:pt x="7418" y="3676"/>
                    <a:pt x="7311" y="3664"/>
                  </a:cubicBezTo>
                  <a:cubicBezTo>
                    <a:pt x="7418" y="3426"/>
                    <a:pt x="7609" y="3081"/>
                    <a:pt x="7918" y="2914"/>
                  </a:cubicBezTo>
                  <a:cubicBezTo>
                    <a:pt x="8085" y="2830"/>
                    <a:pt x="8276" y="2783"/>
                    <a:pt x="8502" y="2783"/>
                  </a:cubicBezTo>
                  <a:close/>
                  <a:moveTo>
                    <a:pt x="1632" y="3259"/>
                  </a:moveTo>
                  <a:cubicBezTo>
                    <a:pt x="1942" y="3283"/>
                    <a:pt x="2203" y="3497"/>
                    <a:pt x="2382" y="3664"/>
                  </a:cubicBezTo>
                  <a:cubicBezTo>
                    <a:pt x="2203" y="3783"/>
                    <a:pt x="1942" y="3914"/>
                    <a:pt x="1656" y="3914"/>
                  </a:cubicBezTo>
                  <a:lnTo>
                    <a:pt x="1572" y="3914"/>
                  </a:lnTo>
                  <a:cubicBezTo>
                    <a:pt x="1251" y="3878"/>
                    <a:pt x="989" y="3676"/>
                    <a:pt x="810" y="3509"/>
                  </a:cubicBezTo>
                  <a:cubicBezTo>
                    <a:pt x="989" y="3390"/>
                    <a:pt x="1251" y="3259"/>
                    <a:pt x="1537" y="3259"/>
                  </a:cubicBezTo>
                  <a:close/>
                  <a:moveTo>
                    <a:pt x="12570" y="564"/>
                  </a:moveTo>
                  <a:cubicBezTo>
                    <a:pt x="13146" y="564"/>
                    <a:pt x="13569" y="740"/>
                    <a:pt x="13669" y="783"/>
                  </a:cubicBezTo>
                  <a:cubicBezTo>
                    <a:pt x="13753" y="830"/>
                    <a:pt x="14193" y="1247"/>
                    <a:pt x="14407" y="2021"/>
                  </a:cubicBezTo>
                  <a:cubicBezTo>
                    <a:pt x="14610" y="2688"/>
                    <a:pt x="14646" y="3735"/>
                    <a:pt x="13931" y="5009"/>
                  </a:cubicBezTo>
                  <a:cubicBezTo>
                    <a:pt x="13717" y="4843"/>
                    <a:pt x="13550" y="4593"/>
                    <a:pt x="13360" y="4283"/>
                  </a:cubicBezTo>
                  <a:cubicBezTo>
                    <a:pt x="13098" y="3878"/>
                    <a:pt x="12824" y="3438"/>
                    <a:pt x="12312" y="3069"/>
                  </a:cubicBezTo>
                  <a:cubicBezTo>
                    <a:pt x="11848" y="2723"/>
                    <a:pt x="11371" y="2569"/>
                    <a:pt x="10943" y="2438"/>
                  </a:cubicBezTo>
                  <a:cubicBezTo>
                    <a:pt x="10538" y="2319"/>
                    <a:pt x="10216" y="2211"/>
                    <a:pt x="10026" y="1997"/>
                  </a:cubicBezTo>
                  <a:cubicBezTo>
                    <a:pt x="10892" y="840"/>
                    <a:pt x="11851" y="564"/>
                    <a:pt x="12570" y="564"/>
                  </a:cubicBezTo>
                  <a:close/>
                  <a:moveTo>
                    <a:pt x="9693" y="2485"/>
                  </a:moveTo>
                  <a:cubicBezTo>
                    <a:pt x="9990" y="2747"/>
                    <a:pt x="10383" y="2866"/>
                    <a:pt x="10776" y="2985"/>
                  </a:cubicBezTo>
                  <a:cubicBezTo>
                    <a:pt x="11181" y="3104"/>
                    <a:pt x="11598" y="3247"/>
                    <a:pt x="11967" y="3521"/>
                  </a:cubicBezTo>
                  <a:cubicBezTo>
                    <a:pt x="12383" y="3843"/>
                    <a:pt x="12645" y="4224"/>
                    <a:pt x="12860" y="4593"/>
                  </a:cubicBezTo>
                  <a:cubicBezTo>
                    <a:pt x="13086" y="4938"/>
                    <a:pt x="13300" y="5283"/>
                    <a:pt x="13622" y="5521"/>
                  </a:cubicBezTo>
                  <a:cubicBezTo>
                    <a:pt x="13538" y="5652"/>
                    <a:pt x="13431" y="5783"/>
                    <a:pt x="13312" y="5914"/>
                  </a:cubicBezTo>
                  <a:cubicBezTo>
                    <a:pt x="13241" y="5974"/>
                    <a:pt x="13157" y="6069"/>
                    <a:pt x="13074" y="6152"/>
                  </a:cubicBezTo>
                  <a:cubicBezTo>
                    <a:pt x="12103" y="7100"/>
                    <a:pt x="10497" y="7895"/>
                    <a:pt x="8759" y="7895"/>
                  </a:cubicBezTo>
                  <a:cubicBezTo>
                    <a:pt x="8686" y="7895"/>
                    <a:pt x="8612" y="7894"/>
                    <a:pt x="8538" y="7891"/>
                  </a:cubicBezTo>
                  <a:cubicBezTo>
                    <a:pt x="6966" y="7831"/>
                    <a:pt x="4740" y="7093"/>
                    <a:pt x="2906" y="3997"/>
                  </a:cubicBezTo>
                  <a:cubicBezTo>
                    <a:pt x="2954" y="3973"/>
                    <a:pt x="2977" y="3938"/>
                    <a:pt x="3001" y="3926"/>
                  </a:cubicBezTo>
                  <a:cubicBezTo>
                    <a:pt x="3786" y="5083"/>
                    <a:pt x="4905" y="5699"/>
                    <a:pt x="6061" y="5699"/>
                  </a:cubicBezTo>
                  <a:cubicBezTo>
                    <a:pt x="6677" y="5699"/>
                    <a:pt x="7303" y="5524"/>
                    <a:pt x="7895" y="5164"/>
                  </a:cubicBezTo>
                  <a:cubicBezTo>
                    <a:pt x="8728" y="4640"/>
                    <a:pt x="9002" y="3985"/>
                    <a:pt x="9276" y="3342"/>
                  </a:cubicBezTo>
                  <a:cubicBezTo>
                    <a:pt x="9395" y="3069"/>
                    <a:pt x="9514" y="2783"/>
                    <a:pt x="9693" y="2485"/>
                  </a:cubicBezTo>
                  <a:close/>
                  <a:moveTo>
                    <a:pt x="13622" y="6426"/>
                  </a:moveTo>
                  <a:cubicBezTo>
                    <a:pt x="13776" y="6640"/>
                    <a:pt x="13931" y="6974"/>
                    <a:pt x="13895" y="7331"/>
                  </a:cubicBezTo>
                  <a:cubicBezTo>
                    <a:pt x="13860" y="7688"/>
                    <a:pt x="13622" y="7986"/>
                    <a:pt x="13431" y="8188"/>
                  </a:cubicBezTo>
                  <a:cubicBezTo>
                    <a:pt x="13300" y="7962"/>
                    <a:pt x="13122" y="7617"/>
                    <a:pt x="13157" y="7260"/>
                  </a:cubicBezTo>
                  <a:cubicBezTo>
                    <a:pt x="13193" y="6998"/>
                    <a:pt x="13336" y="6736"/>
                    <a:pt x="13491" y="6557"/>
                  </a:cubicBezTo>
                  <a:lnTo>
                    <a:pt x="13622" y="6426"/>
                  </a:lnTo>
                  <a:close/>
                  <a:moveTo>
                    <a:pt x="12546" y="1"/>
                  </a:moveTo>
                  <a:cubicBezTo>
                    <a:pt x="12375" y="1"/>
                    <a:pt x="12193" y="13"/>
                    <a:pt x="12002" y="44"/>
                  </a:cubicBezTo>
                  <a:cubicBezTo>
                    <a:pt x="10895" y="223"/>
                    <a:pt x="9978" y="925"/>
                    <a:pt x="9252" y="2128"/>
                  </a:cubicBezTo>
                  <a:cubicBezTo>
                    <a:pt x="9216" y="2188"/>
                    <a:pt x="9192" y="2235"/>
                    <a:pt x="9157" y="2295"/>
                  </a:cubicBezTo>
                  <a:cubicBezTo>
                    <a:pt x="9014" y="2247"/>
                    <a:pt x="8776" y="2211"/>
                    <a:pt x="8514" y="2211"/>
                  </a:cubicBezTo>
                  <a:cubicBezTo>
                    <a:pt x="8192" y="2211"/>
                    <a:pt x="7907" y="2271"/>
                    <a:pt x="7668" y="2414"/>
                  </a:cubicBezTo>
                  <a:cubicBezTo>
                    <a:pt x="6930" y="2807"/>
                    <a:pt x="6704" y="3747"/>
                    <a:pt x="6692" y="3783"/>
                  </a:cubicBezTo>
                  <a:lnTo>
                    <a:pt x="6633" y="4033"/>
                  </a:lnTo>
                  <a:lnTo>
                    <a:pt x="6871" y="4116"/>
                  </a:lnTo>
                  <a:cubicBezTo>
                    <a:pt x="6883" y="4116"/>
                    <a:pt x="7252" y="4259"/>
                    <a:pt x="7704" y="4259"/>
                  </a:cubicBezTo>
                  <a:cubicBezTo>
                    <a:pt x="7859" y="4259"/>
                    <a:pt x="8026" y="4235"/>
                    <a:pt x="8180" y="4200"/>
                  </a:cubicBezTo>
                  <a:lnTo>
                    <a:pt x="8180" y="4200"/>
                  </a:lnTo>
                  <a:cubicBezTo>
                    <a:pt x="8026" y="4354"/>
                    <a:pt x="7847" y="4521"/>
                    <a:pt x="7609" y="4676"/>
                  </a:cubicBezTo>
                  <a:cubicBezTo>
                    <a:pt x="7123" y="4977"/>
                    <a:pt x="6606" y="5122"/>
                    <a:pt x="6094" y="5122"/>
                  </a:cubicBezTo>
                  <a:cubicBezTo>
                    <a:pt x="5086" y="5122"/>
                    <a:pt x="4101" y="4559"/>
                    <a:pt x="3430" y="3509"/>
                  </a:cubicBezTo>
                  <a:cubicBezTo>
                    <a:pt x="3620" y="3271"/>
                    <a:pt x="3811" y="2961"/>
                    <a:pt x="3847" y="2569"/>
                  </a:cubicBezTo>
                  <a:cubicBezTo>
                    <a:pt x="3918" y="1783"/>
                    <a:pt x="3311" y="1092"/>
                    <a:pt x="3299" y="1068"/>
                  </a:cubicBezTo>
                  <a:lnTo>
                    <a:pt x="3120" y="878"/>
                  </a:lnTo>
                  <a:lnTo>
                    <a:pt x="2906" y="1021"/>
                  </a:lnTo>
                  <a:cubicBezTo>
                    <a:pt x="2882" y="1056"/>
                    <a:pt x="2144" y="1592"/>
                    <a:pt x="2061" y="2378"/>
                  </a:cubicBezTo>
                  <a:cubicBezTo>
                    <a:pt x="2049" y="2509"/>
                    <a:pt x="2049" y="2628"/>
                    <a:pt x="2073" y="2747"/>
                  </a:cubicBezTo>
                  <a:cubicBezTo>
                    <a:pt x="1953" y="2700"/>
                    <a:pt x="1834" y="2676"/>
                    <a:pt x="1703" y="2664"/>
                  </a:cubicBezTo>
                  <a:lnTo>
                    <a:pt x="1549" y="2664"/>
                  </a:lnTo>
                  <a:cubicBezTo>
                    <a:pt x="822" y="2664"/>
                    <a:pt x="227" y="3200"/>
                    <a:pt x="191" y="3223"/>
                  </a:cubicBezTo>
                  <a:lnTo>
                    <a:pt x="1" y="3402"/>
                  </a:lnTo>
                  <a:lnTo>
                    <a:pt x="156" y="3616"/>
                  </a:lnTo>
                  <a:cubicBezTo>
                    <a:pt x="179" y="3640"/>
                    <a:pt x="715" y="4378"/>
                    <a:pt x="1501" y="4462"/>
                  </a:cubicBezTo>
                  <a:lnTo>
                    <a:pt x="1656" y="4462"/>
                  </a:lnTo>
                  <a:cubicBezTo>
                    <a:pt x="1942" y="4462"/>
                    <a:pt x="2192" y="4390"/>
                    <a:pt x="2418" y="4283"/>
                  </a:cubicBezTo>
                  <a:cubicBezTo>
                    <a:pt x="4359" y="7605"/>
                    <a:pt x="6787" y="8379"/>
                    <a:pt x="8502" y="8450"/>
                  </a:cubicBezTo>
                  <a:lnTo>
                    <a:pt x="8740" y="8450"/>
                  </a:lnTo>
                  <a:cubicBezTo>
                    <a:pt x="9812" y="8450"/>
                    <a:pt x="10883" y="8188"/>
                    <a:pt x="11883" y="7676"/>
                  </a:cubicBezTo>
                  <a:cubicBezTo>
                    <a:pt x="12133" y="7557"/>
                    <a:pt x="12371" y="7414"/>
                    <a:pt x="12598" y="7260"/>
                  </a:cubicBezTo>
                  <a:lnTo>
                    <a:pt x="12598" y="7260"/>
                  </a:lnTo>
                  <a:cubicBezTo>
                    <a:pt x="12562" y="8069"/>
                    <a:pt x="13157" y="8736"/>
                    <a:pt x="13193" y="8760"/>
                  </a:cubicBezTo>
                  <a:lnTo>
                    <a:pt x="13372" y="8962"/>
                  </a:lnTo>
                  <a:lnTo>
                    <a:pt x="13574" y="8807"/>
                  </a:lnTo>
                  <a:cubicBezTo>
                    <a:pt x="13610" y="8784"/>
                    <a:pt x="14395" y="8212"/>
                    <a:pt x="14467" y="7379"/>
                  </a:cubicBezTo>
                  <a:cubicBezTo>
                    <a:pt x="14526" y="6771"/>
                    <a:pt x="14205" y="6236"/>
                    <a:pt x="14003" y="5962"/>
                  </a:cubicBezTo>
                  <a:cubicBezTo>
                    <a:pt x="14050" y="5902"/>
                    <a:pt x="14098" y="5843"/>
                    <a:pt x="14145" y="5771"/>
                  </a:cubicBezTo>
                  <a:cubicBezTo>
                    <a:pt x="15265" y="4104"/>
                    <a:pt x="15205" y="2735"/>
                    <a:pt x="14967" y="1878"/>
                  </a:cubicBezTo>
                  <a:cubicBezTo>
                    <a:pt x="14705" y="997"/>
                    <a:pt x="14205" y="414"/>
                    <a:pt x="13907" y="283"/>
                  </a:cubicBezTo>
                  <a:cubicBezTo>
                    <a:pt x="13736" y="206"/>
                    <a:pt x="13229" y="1"/>
                    <a:pt x="125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9"/>
            <p:cNvSpPr/>
            <p:nvPr/>
          </p:nvSpPr>
          <p:spPr>
            <a:xfrm>
              <a:off x="494400" y="1068725"/>
              <a:ext cx="381325" cy="224150"/>
            </a:xfrm>
            <a:custGeom>
              <a:avLst/>
              <a:gdLst/>
              <a:ahLst/>
              <a:cxnLst/>
              <a:rect l="l" t="t" r="r" b="b"/>
              <a:pathLst>
                <a:path w="15253" h="8966" extrusionOk="0">
                  <a:moveTo>
                    <a:pt x="1834" y="810"/>
                  </a:moveTo>
                  <a:cubicBezTo>
                    <a:pt x="1965" y="1024"/>
                    <a:pt x="2143" y="1369"/>
                    <a:pt x="2096" y="1726"/>
                  </a:cubicBezTo>
                  <a:cubicBezTo>
                    <a:pt x="2072" y="2000"/>
                    <a:pt x="1917" y="2250"/>
                    <a:pt x="1774" y="2429"/>
                  </a:cubicBezTo>
                  <a:lnTo>
                    <a:pt x="1643" y="2560"/>
                  </a:lnTo>
                  <a:cubicBezTo>
                    <a:pt x="1512" y="2346"/>
                    <a:pt x="1346" y="2000"/>
                    <a:pt x="1370" y="1655"/>
                  </a:cubicBezTo>
                  <a:cubicBezTo>
                    <a:pt x="1405" y="1298"/>
                    <a:pt x="1643" y="1000"/>
                    <a:pt x="1834" y="810"/>
                  </a:cubicBezTo>
                  <a:close/>
                  <a:moveTo>
                    <a:pt x="13692" y="5060"/>
                  </a:moveTo>
                  <a:cubicBezTo>
                    <a:pt x="14014" y="5096"/>
                    <a:pt x="14276" y="5298"/>
                    <a:pt x="14454" y="5465"/>
                  </a:cubicBezTo>
                  <a:cubicBezTo>
                    <a:pt x="14276" y="5584"/>
                    <a:pt x="14014" y="5715"/>
                    <a:pt x="13728" y="5715"/>
                  </a:cubicBezTo>
                  <a:lnTo>
                    <a:pt x="13633" y="5715"/>
                  </a:lnTo>
                  <a:cubicBezTo>
                    <a:pt x="13323" y="5691"/>
                    <a:pt x="13061" y="5477"/>
                    <a:pt x="12883" y="5322"/>
                  </a:cubicBezTo>
                  <a:cubicBezTo>
                    <a:pt x="13061" y="5203"/>
                    <a:pt x="13323" y="5060"/>
                    <a:pt x="13609" y="5060"/>
                  </a:cubicBezTo>
                  <a:close/>
                  <a:moveTo>
                    <a:pt x="7585" y="5286"/>
                  </a:moveTo>
                  <a:cubicBezTo>
                    <a:pt x="7716" y="5286"/>
                    <a:pt x="7847" y="5298"/>
                    <a:pt x="7954" y="5322"/>
                  </a:cubicBezTo>
                  <a:cubicBezTo>
                    <a:pt x="7847" y="5560"/>
                    <a:pt x="7656" y="5894"/>
                    <a:pt x="7346" y="6060"/>
                  </a:cubicBezTo>
                  <a:cubicBezTo>
                    <a:pt x="7180" y="6156"/>
                    <a:pt x="6989" y="6191"/>
                    <a:pt x="6763" y="6191"/>
                  </a:cubicBezTo>
                  <a:cubicBezTo>
                    <a:pt x="6632" y="6191"/>
                    <a:pt x="6489" y="6179"/>
                    <a:pt x="6394" y="6167"/>
                  </a:cubicBezTo>
                  <a:cubicBezTo>
                    <a:pt x="6489" y="5929"/>
                    <a:pt x="6692" y="5584"/>
                    <a:pt x="7001" y="5417"/>
                  </a:cubicBezTo>
                  <a:cubicBezTo>
                    <a:pt x="7144" y="5334"/>
                    <a:pt x="7358" y="5286"/>
                    <a:pt x="7585" y="5286"/>
                  </a:cubicBezTo>
                  <a:close/>
                  <a:moveTo>
                    <a:pt x="6561" y="1069"/>
                  </a:moveTo>
                  <a:cubicBezTo>
                    <a:pt x="6624" y="1069"/>
                    <a:pt x="6687" y="1070"/>
                    <a:pt x="6751" y="1072"/>
                  </a:cubicBezTo>
                  <a:cubicBezTo>
                    <a:pt x="8311" y="1131"/>
                    <a:pt x="10537" y="1857"/>
                    <a:pt x="12371" y="4965"/>
                  </a:cubicBezTo>
                  <a:cubicBezTo>
                    <a:pt x="12323" y="4989"/>
                    <a:pt x="12299" y="5024"/>
                    <a:pt x="12288" y="5036"/>
                  </a:cubicBezTo>
                  <a:cubicBezTo>
                    <a:pt x="11488" y="3887"/>
                    <a:pt x="10370" y="3275"/>
                    <a:pt x="9213" y="3275"/>
                  </a:cubicBezTo>
                  <a:cubicBezTo>
                    <a:pt x="8595" y="3275"/>
                    <a:pt x="7967" y="3450"/>
                    <a:pt x="7370" y="3810"/>
                  </a:cubicBezTo>
                  <a:cubicBezTo>
                    <a:pt x="6537" y="4334"/>
                    <a:pt x="6251" y="4989"/>
                    <a:pt x="5989" y="5632"/>
                  </a:cubicBezTo>
                  <a:cubicBezTo>
                    <a:pt x="5870" y="5917"/>
                    <a:pt x="5751" y="6191"/>
                    <a:pt x="5572" y="6489"/>
                  </a:cubicBezTo>
                  <a:cubicBezTo>
                    <a:pt x="5275" y="6227"/>
                    <a:pt x="4882" y="6108"/>
                    <a:pt x="4489" y="5989"/>
                  </a:cubicBezTo>
                  <a:cubicBezTo>
                    <a:pt x="4084" y="5870"/>
                    <a:pt x="3667" y="5727"/>
                    <a:pt x="3298" y="5453"/>
                  </a:cubicBezTo>
                  <a:cubicBezTo>
                    <a:pt x="2882" y="5144"/>
                    <a:pt x="2620" y="4751"/>
                    <a:pt x="2405" y="4382"/>
                  </a:cubicBezTo>
                  <a:cubicBezTo>
                    <a:pt x="2179" y="4036"/>
                    <a:pt x="1965" y="3691"/>
                    <a:pt x="1643" y="3453"/>
                  </a:cubicBezTo>
                  <a:cubicBezTo>
                    <a:pt x="1727" y="3322"/>
                    <a:pt x="1834" y="3191"/>
                    <a:pt x="1953" y="3048"/>
                  </a:cubicBezTo>
                  <a:cubicBezTo>
                    <a:pt x="2024" y="2989"/>
                    <a:pt x="2108" y="2905"/>
                    <a:pt x="2191" y="2810"/>
                  </a:cubicBezTo>
                  <a:cubicBezTo>
                    <a:pt x="3179" y="1856"/>
                    <a:pt x="4800" y="1069"/>
                    <a:pt x="6561" y="1069"/>
                  </a:cubicBezTo>
                  <a:close/>
                  <a:moveTo>
                    <a:pt x="12419" y="5703"/>
                  </a:moveTo>
                  <a:cubicBezTo>
                    <a:pt x="12538" y="5894"/>
                    <a:pt x="12680" y="6191"/>
                    <a:pt x="12657" y="6525"/>
                  </a:cubicBezTo>
                  <a:cubicBezTo>
                    <a:pt x="12621" y="6834"/>
                    <a:pt x="12419" y="7108"/>
                    <a:pt x="12252" y="7287"/>
                  </a:cubicBezTo>
                  <a:cubicBezTo>
                    <a:pt x="12121" y="7072"/>
                    <a:pt x="11990" y="6775"/>
                    <a:pt x="12014" y="6465"/>
                  </a:cubicBezTo>
                  <a:cubicBezTo>
                    <a:pt x="12049" y="6156"/>
                    <a:pt x="12252" y="5882"/>
                    <a:pt x="12419" y="5703"/>
                  </a:cubicBezTo>
                  <a:close/>
                  <a:moveTo>
                    <a:pt x="1334" y="3965"/>
                  </a:moveTo>
                  <a:cubicBezTo>
                    <a:pt x="1548" y="4143"/>
                    <a:pt x="1715" y="4393"/>
                    <a:pt x="1905" y="4703"/>
                  </a:cubicBezTo>
                  <a:cubicBezTo>
                    <a:pt x="2167" y="5108"/>
                    <a:pt x="2441" y="5560"/>
                    <a:pt x="2953" y="5929"/>
                  </a:cubicBezTo>
                  <a:cubicBezTo>
                    <a:pt x="3417" y="6275"/>
                    <a:pt x="3894" y="6418"/>
                    <a:pt x="4322" y="6548"/>
                  </a:cubicBezTo>
                  <a:cubicBezTo>
                    <a:pt x="4727" y="6668"/>
                    <a:pt x="5049" y="6775"/>
                    <a:pt x="5239" y="7001"/>
                  </a:cubicBezTo>
                  <a:cubicBezTo>
                    <a:pt x="4384" y="8145"/>
                    <a:pt x="3432" y="8421"/>
                    <a:pt x="2712" y="8421"/>
                  </a:cubicBezTo>
                  <a:cubicBezTo>
                    <a:pt x="2128" y="8421"/>
                    <a:pt x="1697" y="8240"/>
                    <a:pt x="1596" y="8192"/>
                  </a:cubicBezTo>
                  <a:cubicBezTo>
                    <a:pt x="1512" y="8144"/>
                    <a:pt x="1072" y="7727"/>
                    <a:pt x="846" y="6953"/>
                  </a:cubicBezTo>
                  <a:cubicBezTo>
                    <a:pt x="655" y="6287"/>
                    <a:pt x="619" y="5239"/>
                    <a:pt x="1334" y="3965"/>
                  </a:cubicBezTo>
                  <a:close/>
                  <a:moveTo>
                    <a:pt x="1893" y="0"/>
                  </a:moveTo>
                  <a:lnTo>
                    <a:pt x="1691" y="155"/>
                  </a:lnTo>
                  <a:cubicBezTo>
                    <a:pt x="1655" y="179"/>
                    <a:pt x="869" y="750"/>
                    <a:pt x="798" y="1584"/>
                  </a:cubicBezTo>
                  <a:cubicBezTo>
                    <a:pt x="738" y="2191"/>
                    <a:pt x="1060" y="2727"/>
                    <a:pt x="1250" y="3000"/>
                  </a:cubicBezTo>
                  <a:cubicBezTo>
                    <a:pt x="1215" y="3060"/>
                    <a:pt x="1167" y="3131"/>
                    <a:pt x="1119" y="3191"/>
                  </a:cubicBezTo>
                  <a:cubicBezTo>
                    <a:pt x="0" y="4858"/>
                    <a:pt x="60" y="6227"/>
                    <a:pt x="298" y="7084"/>
                  </a:cubicBezTo>
                  <a:cubicBezTo>
                    <a:pt x="548" y="7965"/>
                    <a:pt x="1060" y="8549"/>
                    <a:pt x="1358" y="8680"/>
                  </a:cubicBezTo>
                  <a:cubicBezTo>
                    <a:pt x="1524" y="8751"/>
                    <a:pt x="2024" y="8965"/>
                    <a:pt x="2715" y="8965"/>
                  </a:cubicBezTo>
                  <a:cubicBezTo>
                    <a:pt x="2894" y="8965"/>
                    <a:pt x="3072" y="8954"/>
                    <a:pt x="3263" y="8918"/>
                  </a:cubicBezTo>
                  <a:cubicBezTo>
                    <a:pt x="4358" y="8739"/>
                    <a:pt x="5287" y="8037"/>
                    <a:pt x="6013" y="6834"/>
                  </a:cubicBezTo>
                  <a:cubicBezTo>
                    <a:pt x="6049" y="6775"/>
                    <a:pt x="6072" y="6727"/>
                    <a:pt x="6108" y="6668"/>
                  </a:cubicBezTo>
                  <a:cubicBezTo>
                    <a:pt x="6251" y="6715"/>
                    <a:pt x="6489" y="6751"/>
                    <a:pt x="6739" y="6751"/>
                  </a:cubicBezTo>
                  <a:cubicBezTo>
                    <a:pt x="7073" y="6751"/>
                    <a:pt x="7358" y="6691"/>
                    <a:pt x="7596" y="6548"/>
                  </a:cubicBezTo>
                  <a:cubicBezTo>
                    <a:pt x="8335" y="6156"/>
                    <a:pt x="8561" y="5215"/>
                    <a:pt x="8573" y="5179"/>
                  </a:cubicBezTo>
                  <a:lnTo>
                    <a:pt x="8632" y="4929"/>
                  </a:lnTo>
                  <a:lnTo>
                    <a:pt x="8394" y="4846"/>
                  </a:lnTo>
                  <a:cubicBezTo>
                    <a:pt x="8382" y="4846"/>
                    <a:pt x="8013" y="4703"/>
                    <a:pt x="7561" y="4703"/>
                  </a:cubicBezTo>
                  <a:cubicBezTo>
                    <a:pt x="7406" y="4703"/>
                    <a:pt x="7239" y="4727"/>
                    <a:pt x="7085" y="4763"/>
                  </a:cubicBezTo>
                  <a:cubicBezTo>
                    <a:pt x="7239" y="4608"/>
                    <a:pt x="7418" y="4441"/>
                    <a:pt x="7656" y="4286"/>
                  </a:cubicBezTo>
                  <a:cubicBezTo>
                    <a:pt x="8141" y="3985"/>
                    <a:pt x="8659" y="3840"/>
                    <a:pt x="9171" y="3840"/>
                  </a:cubicBezTo>
                  <a:cubicBezTo>
                    <a:pt x="10179" y="3840"/>
                    <a:pt x="11164" y="4403"/>
                    <a:pt x="11835" y="5453"/>
                  </a:cubicBezTo>
                  <a:cubicBezTo>
                    <a:pt x="11645" y="5691"/>
                    <a:pt x="11442" y="6001"/>
                    <a:pt x="11418" y="6394"/>
                  </a:cubicBezTo>
                  <a:cubicBezTo>
                    <a:pt x="11347" y="7179"/>
                    <a:pt x="11954" y="7858"/>
                    <a:pt x="11966" y="7894"/>
                  </a:cubicBezTo>
                  <a:lnTo>
                    <a:pt x="12145" y="8084"/>
                  </a:lnTo>
                  <a:lnTo>
                    <a:pt x="12359" y="7941"/>
                  </a:lnTo>
                  <a:cubicBezTo>
                    <a:pt x="12383" y="7906"/>
                    <a:pt x="13109" y="7370"/>
                    <a:pt x="13204" y="6584"/>
                  </a:cubicBezTo>
                  <a:cubicBezTo>
                    <a:pt x="13216" y="6453"/>
                    <a:pt x="13216" y="6334"/>
                    <a:pt x="13192" y="6215"/>
                  </a:cubicBezTo>
                  <a:lnTo>
                    <a:pt x="13192" y="6215"/>
                  </a:lnTo>
                  <a:cubicBezTo>
                    <a:pt x="13311" y="6251"/>
                    <a:pt x="13431" y="6287"/>
                    <a:pt x="13562" y="6298"/>
                  </a:cubicBezTo>
                  <a:lnTo>
                    <a:pt x="13704" y="6298"/>
                  </a:lnTo>
                  <a:cubicBezTo>
                    <a:pt x="14443" y="6298"/>
                    <a:pt x="15038" y="5763"/>
                    <a:pt x="15062" y="5739"/>
                  </a:cubicBezTo>
                  <a:lnTo>
                    <a:pt x="15252" y="5560"/>
                  </a:lnTo>
                  <a:lnTo>
                    <a:pt x="15109" y="5346"/>
                  </a:lnTo>
                  <a:cubicBezTo>
                    <a:pt x="15086" y="5322"/>
                    <a:pt x="14550" y="4584"/>
                    <a:pt x="13752" y="4501"/>
                  </a:cubicBezTo>
                  <a:lnTo>
                    <a:pt x="13609" y="4501"/>
                  </a:lnTo>
                  <a:cubicBezTo>
                    <a:pt x="13323" y="4501"/>
                    <a:pt x="13073" y="4572"/>
                    <a:pt x="12847" y="4679"/>
                  </a:cubicBezTo>
                  <a:cubicBezTo>
                    <a:pt x="10895" y="1357"/>
                    <a:pt x="8478" y="583"/>
                    <a:pt x="6763" y="512"/>
                  </a:cubicBezTo>
                  <a:cubicBezTo>
                    <a:pt x="6675" y="508"/>
                    <a:pt x="6587" y="507"/>
                    <a:pt x="6499" y="507"/>
                  </a:cubicBezTo>
                  <a:cubicBezTo>
                    <a:pt x="5441" y="507"/>
                    <a:pt x="4371" y="769"/>
                    <a:pt x="3382" y="1286"/>
                  </a:cubicBezTo>
                  <a:cubicBezTo>
                    <a:pt x="3132" y="1405"/>
                    <a:pt x="2894" y="1548"/>
                    <a:pt x="2667" y="1703"/>
                  </a:cubicBezTo>
                  <a:cubicBezTo>
                    <a:pt x="2703" y="893"/>
                    <a:pt x="2108" y="226"/>
                    <a:pt x="2072" y="191"/>
                  </a:cubicBezTo>
                  <a:lnTo>
                    <a:pt x="18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9"/>
            <p:cNvSpPr/>
            <p:nvPr/>
          </p:nvSpPr>
          <p:spPr>
            <a:xfrm>
              <a:off x="830150" y="1093725"/>
              <a:ext cx="14600" cy="14300"/>
            </a:xfrm>
            <a:custGeom>
              <a:avLst/>
              <a:gdLst/>
              <a:ahLst/>
              <a:cxnLst/>
              <a:rect l="l" t="t" r="r" b="b"/>
              <a:pathLst>
                <a:path w="584" h="572" extrusionOk="0">
                  <a:moveTo>
                    <a:pt x="1" y="0"/>
                  </a:moveTo>
                  <a:lnTo>
                    <a:pt x="1" y="572"/>
                  </a:lnTo>
                  <a:lnTo>
                    <a:pt x="584" y="572"/>
                  </a:lnTo>
                  <a:lnTo>
                    <a:pt x="5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9"/>
            <p:cNvSpPr/>
            <p:nvPr/>
          </p:nvSpPr>
          <p:spPr>
            <a:xfrm>
              <a:off x="710200" y="1059200"/>
              <a:ext cx="14300" cy="14300"/>
            </a:xfrm>
            <a:custGeom>
              <a:avLst/>
              <a:gdLst/>
              <a:ahLst/>
              <a:cxnLst/>
              <a:rect l="l" t="t" r="r" b="b"/>
              <a:pathLst>
                <a:path w="572" h="572" extrusionOk="0">
                  <a:moveTo>
                    <a:pt x="0" y="0"/>
                  </a:moveTo>
                  <a:lnTo>
                    <a:pt x="0"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9"/>
            <p:cNvSpPr/>
            <p:nvPr/>
          </p:nvSpPr>
          <p:spPr>
            <a:xfrm>
              <a:off x="705425" y="1241650"/>
              <a:ext cx="14625" cy="14325"/>
            </a:xfrm>
            <a:custGeom>
              <a:avLst/>
              <a:gdLst/>
              <a:ahLst/>
              <a:cxnLst/>
              <a:rect l="l" t="t" r="r" b="b"/>
              <a:pathLst>
                <a:path w="585" h="573" extrusionOk="0">
                  <a:moveTo>
                    <a:pt x="1" y="1"/>
                  </a:moveTo>
                  <a:lnTo>
                    <a:pt x="1" y="572"/>
                  </a:lnTo>
                  <a:lnTo>
                    <a:pt x="584" y="572"/>
                  </a:lnTo>
                  <a:lnTo>
                    <a:pt x="5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9"/>
            <p:cNvSpPr/>
            <p:nvPr/>
          </p:nvSpPr>
          <p:spPr>
            <a:xfrm>
              <a:off x="580125" y="1242850"/>
              <a:ext cx="14600" cy="14300"/>
            </a:xfrm>
            <a:custGeom>
              <a:avLst/>
              <a:gdLst/>
              <a:ahLst/>
              <a:cxnLst/>
              <a:rect l="l" t="t" r="r" b="b"/>
              <a:pathLst>
                <a:path w="584" h="572" extrusionOk="0">
                  <a:moveTo>
                    <a:pt x="0" y="0"/>
                  </a:moveTo>
                  <a:lnTo>
                    <a:pt x="0" y="572"/>
                  </a:lnTo>
                  <a:lnTo>
                    <a:pt x="584" y="572"/>
                  </a:lnTo>
                  <a:lnTo>
                    <a:pt x="5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79"/>
            <p:cNvSpPr/>
            <p:nvPr/>
          </p:nvSpPr>
          <p:spPr>
            <a:xfrm>
              <a:off x="525650" y="1200875"/>
              <a:ext cx="14600" cy="14000"/>
            </a:xfrm>
            <a:custGeom>
              <a:avLst/>
              <a:gdLst/>
              <a:ahLst/>
              <a:cxnLst/>
              <a:rect l="l" t="t" r="r" b="b"/>
              <a:pathLst>
                <a:path w="584" h="560" extrusionOk="0">
                  <a:moveTo>
                    <a:pt x="0" y="0"/>
                  </a:moveTo>
                  <a:lnTo>
                    <a:pt x="0" y="560"/>
                  </a:lnTo>
                  <a:lnTo>
                    <a:pt x="584" y="560"/>
                  </a:lnTo>
                  <a:lnTo>
                    <a:pt x="5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9"/>
            <p:cNvSpPr/>
            <p:nvPr/>
          </p:nvSpPr>
          <p:spPr>
            <a:xfrm>
              <a:off x="486350" y="1128250"/>
              <a:ext cx="14325" cy="14300"/>
            </a:xfrm>
            <a:custGeom>
              <a:avLst/>
              <a:gdLst/>
              <a:ahLst/>
              <a:cxnLst/>
              <a:rect l="l" t="t" r="r" b="b"/>
              <a:pathLst>
                <a:path w="573" h="572" extrusionOk="0">
                  <a:moveTo>
                    <a:pt x="1" y="0"/>
                  </a:moveTo>
                  <a:lnTo>
                    <a:pt x="1"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9"/>
            <p:cNvSpPr/>
            <p:nvPr/>
          </p:nvSpPr>
          <p:spPr>
            <a:xfrm>
              <a:off x="634300" y="1334525"/>
              <a:ext cx="14600" cy="14000"/>
            </a:xfrm>
            <a:custGeom>
              <a:avLst/>
              <a:gdLst/>
              <a:ahLst/>
              <a:cxnLst/>
              <a:rect l="l" t="t" r="r" b="b"/>
              <a:pathLst>
                <a:path w="584" h="560" extrusionOk="0">
                  <a:moveTo>
                    <a:pt x="0" y="0"/>
                  </a:moveTo>
                  <a:lnTo>
                    <a:pt x="0" y="560"/>
                  </a:lnTo>
                  <a:lnTo>
                    <a:pt x="584" y="560"/>
                  </a:lnTo>
                  <a:lnTo>
                    <a:pt x="5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9"/>
            <p:cNvSpPr/>
            <p:nvPr/>
          </p:nvSpPr>
          <p:spPr>
            <a:xfrm>
              <a:off x="904575" y="1432150"/>
              <a:ext cx="14600" cy="14325"/>
            </a:xfrm>
            <a:custGeom>
              <a:avLst/>
              <a:gdLst/>
              <a:ahLst/>
              <a:cxnLst/>
              <a:rect l="l" t="t" r="r" b="b"/>
              <a:pathLst>
                <a:path w="584" h="573" extrusionOk="0">
                  <a:moveTo>
                    <a:pt x="0" y="1"/>
                  </a:moveTo>
                  <a:lnTo>
                    <a:pt x="0" y="572"/>
                  </a:lnTo>
                  <a:lnTo>
                    <a:pt x="584" y="572"/>
                  </a:lnTo>
                  <a:lnTo>
                    <a:pt x="5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9"/>
            <p:cNvSpPr/>
            <p:nvPr/>
          </p:nvSpPr>
          <p:spPr>
            <a:xfrm>
              <a:off x="880750" y="1265175"/>
              <a:ext cx="14325" cy="14300"/>
            </a:xfrm>
            <a:custGeom>
              <a:avLst/>
              <a:gdLst/>
              <a:ahLst/>
              <a:cxnLst/>
              <a:rect l="l" t="t" r="r" b="b"/>
              <a:pathLst>
                <a:path w="573" h="572" extrusionOk="0">
                  <a:moveTo>
                    <a:pt x="1" y="0"/>
                  </a:moveTo>
                  <a:lnTo>
                    <a:pt x="1"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9"/>
            <p:cNvSpPr/>
            <p:nvPr/>
          </p:nvSpPr>
          <p:spPr>
            <a:xfrm>
              <a:off x="777775" y="1327075"/>
              <a:ext cx="14300" cy="14025"/>
            </a:xfrm>
            <a:custGeom>
              <a:avLst/>
              <a:gdLst/>
              <a:ahLst/>
              <a:cxnLst/>
              <a:rect l="l" t="t" r="r" b="b"/>
              <a:pathLst>
                <a:path w="572" h="561" extrusionOk="0">
                  <a:moveTo>
                    <a:pt x="0" y="1"/>
                  </a:moveTo>
                  <a:lnTo>
                    <a:pt x="0" y="560"/>
                  </a:lnTo>
                  <a:lnTo>
                    <a:pt x="572" y="560"/>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79"/>
            <p:cNvSpPr/>
            <p:nvPr/>
          </p:nvSpPr>
          <p:spPr>
            <a:xfrm>
              <a:off x="831925" y="1369950"/>
              <a:ext cx="14625" cy="14000"/>
            </a:xfrm>
            <a:custGeom>
              <a:avLst/>
              <a:gdLst/>
              <a:ahLst/>
              <a:cxnLst/>
              <a:rect l="l" t="t" r="r" b="b"/>
              <a:pathLst>
                <a:path w="585" h="560" extrusionOk="0">
                  <a:moveTo>
                    <a:pt x="1" y="0"/>
                  </a:moveTo>
                  <a:lnTo>
                    <a:pt x="1" y="560"/>
                  </a:lnTo>
                  <a:lnTo>
                    <a:pt x="584" y="560"/>
                  </a:lnTo>
                  <a:lnTo>
                    <a:pt x="5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9"/>
            <p:cNvSpPr/>
            <p:nvPr/>
          </p:nvSpPr>
          <p:spPr>
            <a:xfrm>
              <a:off x="452725" y="1298800"/>
              <a:ext cx="14600" cy="14025"/>
            </a:xfrm>
            <a:custGeom>
              <a:avLst/>
              <a:gdLst/>
              <a:ahLst/>
              <a:cxnLst/>
              <a:rect l="l" t="t" r="r" b="b"/>
              <a:pathLst>
                <a:path w="584" h="561" extrusionOk="0">
                  <a:moveTo>
                    <a:pt x="0" y="1"/>
                  </a:moveTo>
                  <a:lnTo>
                    <a:pt x="0" y="560"/>
                  </a:lnTo>
                  <a:lnTo>
                    <a:pt x="584" y="560"/>
                  </a:lnTo>
                  <a:lnTo>
                    <a:pt x="5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9"/>
            <p:cNvSpPr/>
            <p:nvPr/>
          </p:nvSpPr>
          <p:spPr>
            <a:xfrm>
              <a:off x="479225" y="1441975"/>
              <a:ext cx="14600" cy="14025"/>
            </a:xfrm>
            <a:custGeom>
              <a:avLst/>
              <a:gdLst/>
              <a:ahLst/>
              <a:cxnLst/>
              <a:rect l="l" t="t" r="r" b="b"/>
              <a:pathLst>
                <a:path w="584" h="561" extrusionOk="0">
                  <a:moveTo>
                    <a:pt x="0" y="0"/>
                  </a:moveTo>
                  <a:lnTo>
                    <a:pt x="0" y="560"/>
                  </a:lnTo>
                  <a:lnTo>
                    <a:pt x="583" y="560"/>
                  </a:lnTo>
                  <a:lnTo>
                    <a:pt x="5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9"/>
            <p:cNvSpPr/>
            <p:nvPr/>
          </p:nvSpPr>
          <p:spPr>
            <a:xfrm>
              <a:off x="581900" y="1510725"/>
              <a:ext cx="14325" cy="14625"/>
            </a:xfrm>
            <a:custGeom>
              <a:avLst/>
              <a:gdLst/>
              <a:ahLst/>
              <a:cxnLst/>
              <a:rect l="l" t="t" r="r" b="b"/>
              <a:pathLst>
                <a:path w="573" h="585" extrusionOk="0">
                  <a:moveTo>
                    <a:pt x="1" y="1"/>
                  </a:moveTo>
                  <a:lnTo>
                    <a:pt x="1" y="584"/>
                  </a:lnTo>
                  <a:lnTo>
                    <a:pt x="572" y="584"/>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4" name="Google Shape;12184;p79"/>
          <p:cNvGrpSpPr/>
          <p:nvPr/>
        </p:nvGrpSpPr>
        <p:grpSpPr>
          <a:xfrm>
            <a:off x="7682027" y="1293957"/>
            <a:ext cx="517100" cy="517433"/>
            <a:chOff x="6647850" y="1070200"/>
            <a:chExt cx="466150" cy="466450"/>
          </a:xfrm>
        </p:grpSpPr>
        <p:sp>
          <p:nvSpPr>
            <p:cNvPr id="12185" name="Google Shape;12185;p79"/>
            <p:cNvSpPr/>
            <p:nvPr/>
          </p:nvSpPr>
          <p:spPr>
            <a:xfrm>
              <a:off x="6692500" y="1100575"/>
              <a:ext cx="378050" cy="405425"/>
            </a:xfrm>
            <a:custGeom>
              <a:avLst/>
              <a:gdLst/>
              <a:ahLst/>
              <a:cxnLst/>
              <a:rect l="l" t="t" r="r" b="b"/>
              <a:pathLst>
                <a:path w="15122" h="16217" extrusionOk="0">
                  <a:moveTo>
                    <a:pt x="6168" y="560"/>
                  </a:moveTo>
                  <a:cubicBezTo>
                    <a:pt x="6680" y="560"/>
                    <a:pt x="7096" y="905"/>
                    <a:pt x="7227" y="1369"/>
                  </a:cubicBezTo>
                  <a:lnTo>
                    <a:pt x="5275" y="1369"/>
                  </a:lnTo>
                  <a:lnTo>
                    <a:pt x="5275" y="560"/>
                  </a:lnTo>
                  <a:close/>
                  <a:moveTo>
                    <a:pt x="9823" y="560"/>
                  </a:moveTo>
                  <a:lnTo>
                    <a:pt x="9823" y="1369"/>
                  </a:lnTo>
                  <a:lnTo>
                    <a:pt x="7870" y="1369"/>
                  </a:lnTo>
                  <a:cubicBezTo>
                    <a:pt x="7989" y="905"/>
                    <a:pt x="8406" y="560"/>
                    <a:pt x="8918" y="560"/>
                  </a:cubicBezTo>
                  <a:close/>
                  <a:moveTo>
                    <a:pt x="8644" y="4060"/>
                  </a:moveTo>
                  <a:lnTo>
                    <a:pt x="8644" y="4429"/>
                  </a:lnTo>
                  <a:lnTo>
                    <a:pt x="6441" y="4429"/>
                  </a:lnTo>
                  <a:lnTo>
                    <a:pt x="6441" y="4060"/>
                  </a:lnTo>
                  <a:close/>
                  <a:moveTo>
                    <a:pt x="8644" y="6227"/>
                  </a:moveTo>
                  <a:lnTo>
                    <a:pt x="8644" y="6608"/>
                  </a:lnTo>
                  <a:lnTo>
                    <a:pt x="6441" y="6608"/>
                  </a:lnTo>
                  <a:lnTo>
                    <a:pt x="6441" y="6227"/>
                  </a:lnTo>
                  <a:close/>
                  <a:moveTo>
                    <a:pt x="8632" y="8406"/>
                  </a:moveTo>
                  <a:lnTo>
                    <a:pt x="8632" y="8775"/>
                  </a:lnTo>
                  <a:lnTo>
                    <a:pt x="6430" y="8775"/>
                  </a:lnTo>
                  <a:lnTo>
                    <a:pt x="6430" y="8406"/>
                  </a:lnTo>
                  <a:close/>
                  <a:moveTo>
                    <a:pt x="2108" y="2274"/>
                  </a:moveTo>
                  <a:lnTo>
                    <a:pt x="2108" y="12037"/>
                  </a:lnTo>
                  <a:lnTo>
                    <a:pt x="548" y="12037"/>
                  </a:lnTo>
                  <a:lnTo>
                    <a:pt x="548" y="3536"/>
                  </a:lnTo>
                  <a:lnTo>
                    <a:pt x="2108" y="2274"/>
                  </a:lnTo>
                  <a:close/>
                  <a:moveTo>
                    <a:pt x="12966" y="2262"/>
                  </a:moveTo>
                  <a:lnTo>
                    <a:pt x="14526" y="3524"/>
                  </a:lnTo>
                  <a:lnTo>
                    <a:pt x="14526" y="12037"/>
                  </a:lnTo>
                  <a:lnTo>
                    <a:pt x="12966" y="12037"/>
                  </a:lnTo>
                  <a:lnTo>
                    <a:pt x="12966" y="2262"/>
                  </a:lnTo>
                  <a:close/>
                  <a:moveTo>
                    <a:pt x="7251" y="1941"/>
                  </a:moveTo>
                  <a:lnTo>
                    <a:pt x="7251" y="3477"/>
                  </a:lnTo>
                  <a:lnTo>
                    <a:pt x="5858" y="3477"/>
                  </a:lnTo>
                  <a:lnTo>
                    <a:pt x="5858" y="5001"/>
                  </a:lnTo>
                  <a:lnTo>
                    <a:pt x="7251" y="5001"/>
                  </a:lnTo>
                  <a:lnTo>
                    <a:pt x="7251" y="5655"/>
                  </a:lnTo>
                  <a:lnTo>
                    <a:pt x="5858" y="5655"/>
                  </a:lnTo>
                  <a:lnTo>
                    <a:pt x="5858" y="7168"/>
                  </a:lnTo>
                  <a:lnTo>
                    <a:pt x="7251" y="7168"/>
                  </a:lnTo>
                  <a:lnTo>
                    <a:pt x="7251" y="7822"/>
                  </a:lnTo>
                  <a:lnTo>
                    <a:pt x="5858" y="7822"/>
                  </a:lnTo>
                  <a:lnTo>
                    <a:pt x="5858" y="9346"/>
                  </a:lnTo>
                  <a:lnTo>
                    <a:pt x="7251" y="9346"/>
                  </a:lnTo>
                  <a:lnTo>
                    <a:pt x="7251" y="14835"/>
                  </a:lnTo>
                  <a:cubicBezTo>
                    <a:pt x="7251" y="15276"/>
                    <a:pt x="6870" y="15657"/>
                    <a:pt x="6430" y="15657"/>
                  </a:cubicBezTo>
                  <a:lnTo>
                    <a:pt x="2679" y="15657"/>
                  </a:lnTo>
                  <a:lnTo>
                    <a:pt x="2679" y="12597"/>
                  </a:lnTo>
                  <a:lnTo>
                    <a:pt x="2679" y="1941"/>
                  </a:lnTo>
                  <a:close/>
                  <a:moveTo>
                    <a:pt x="12395" y="1941"/>
                  </a:moveTo>
                  <a:lnTo>
                    <a:pt x="12395" y="12597"/>
                  </a:lnTo>
                  <a:lnTo>
                    <a:pt x="12395" y="15645"/>
                  </a:lnTo>
                  <a:lnTo>
                    <a:pt x="8644" y="15645"/>
                  </a:lnTo>
                  <a:lnTo>
                    <a:pt x="8644" y="15657"/>
                  </a:lnTo>
                  <a:cubicBezTo>
                    <a:pt x="8204" y="15657"/>
                    <a:pt x="7823" y="15276"/>
                    <a:pt x="7823" y="14835"/>
                  </a:cubicBezTo>
                  <a:lnTo>
                    <a:pt x="7823" y="9346"/>
                  </a:lnTo>
                  <a:lnTo>
                    <a:pt x="9216" y="9346"/>
                  </a:lnTo>
                  <a:lnTo>
                    <a:pt x="9216" y="7822"/>
                  </a:lnTo>
                  <a:lnTo>
                    <a:pt x="7823" y="7822"/>
                  </a:lnTo>
                  <a:lnTo>
                    <a:pt x="7823" y="7168"/>
                  </a:lnTo>
                  <a:lnTo>
                    <a:pt x="9216" y="7168"/>
                  </a:lnTo>
                  <a:lnTo>
                    <a:pt x="9216" y="5644"/>
                  </a:lnTo>
                  <a:lnTo>
                    <a:pt x="7823" y="5644"/>
                  </a:lnTo>
                  <a:lnTo>
                    <a:pt x="7823" y="4989"/>
                  </a:lnTo>
                  <a:lnTo>
                    <a:pt x="9216" y="4989"/>
                  </a:lnTo>
                  <a:lnTo>
                    <a:pt x="9216" y="3477"/>
                  </a:lnTo>
                  <a:lnTo>
                    <a:pt x="7823" y="3477"/>
                  </a:lnTo>
                  <a:lnTo>
                    <a:pt x="7823" y="1941"/>
                  </a:lnTo>
                  <a:close/>
                  <a:moveTo>
                    <a:pt x="4703" y="0"/>
                  </a:moveTo>
                  <a:lnTo>
                    <a:pt x="4703" y="1381"/>
                  </a:lnTo>
                  <a:lnTo>
                    <a:pt x="2465" y="1381"/>
                  </a:lnTo>
                  <a:cubicBezTo>
                    <a:pt x="2393" y="1381"/>
                    <a:pt x="2322" y="1405"/>
                    <a:pt x="2274" y="1441"/>
                  </a:cubicBezTo>
                  <a:cubicBezTo>
                    <a:pt x="2227" y="1453"/>
                    <a:pt x="2203" y="1464"/>
                    <a:pt x="2155" y="1500"/>
                  </a:cubicBezTo>
                  <a:lnTo>
                    <a:pt x="0" y="3250"/>
                  </a:lnTo>
                  <a:lnTo>
                    <a:pt x="0" y="12597"/>
                  </a:lnTo>
                  <a:lnTo>
                    <a:pt x="2119" y="12597"/>
                  </a:lnTo>
                  <a:lnTo>
                    <a:pt x="2119" y="16216"/>
                  </a:lnTo>
                  <a:lnTo>
                    <a:pt x="6453" y="16216"/>
                  </a:lnTo>
                  <a:cubicBezTo>
                    <a:pt x="6906" y="16216"/>
                    <a:pt x="7299" y="16014"/>
                    <a:pt x="7561" y="15669"/>
                  </a:cubicBezTo>
                  <a:cubicBezTo>
                    <a:pt x="7811" y="15990"/>
                    <a:pt x="8215" y="16216"/>
                    <a:pt x="8656" y="16216"/>
                  </a:cubicBezTo>
                  <a:lnTo>
                    <a:pt x="12990" y="16216"/>
                  </a:lnTo>
                  <a:lnTo>
                    <a:pt x="12990" y="12597"/>
                  </a:lnTo>
                  <a:lnTo>
                    <a:pt x="15121" y="12597"/>
                  </a:lnTo>
                  <a:lnTo>
                    <a:pt x="15121" y="3250"/>
                  </a:lnTo>
                  <a:lnTo>
                    <a:pt x="12871" y="1453"/>
                  </a:lnTo>
                  <a:cubicBezTo>
                    <a:pt x="12823" y="1405"/>
                    <a:pt x="12764" y="1393"/>
                    <a:pt x="12692" y="1393"/>
                  </a:cubicBezTo>
                  <a:cubicBezTo>
                    <a:pt x="12668" y="1393"/>
                    <a:pt x="12633" y="1381"/>
                    <a:pt x="12621" y="1381"/>
                  </a:cubicBezTo>
                  <a:lnTo>
                    <a:pt x="10382" y="1381"/>
                  </a:lnTo>
                  <a:lnTo>
                    <a:pt x="10382" y="0"/>
                  </a:lnTo>
                  <a:lnTo>
                    <a:pt x="8918" y="0"/>
                  </a:lnTo>
                  <a:cubicBezTo>
                    <a:pt x="8346" y="0"/>
                    <a:pt x="7846" y="274"/>
                    <a:pt x="7549" y="726"/>
                  </a:cubicBezTo>
                  <a:cubicBezTo>
                    <a:pt x="7251" y="274"/>
                    <a:pt x="6739" y="0"/>
                    <a:pt x="6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9"/>
            <p:cNvSpPr/>
            <p:nvPr/>
          </p:nvSpPr>
          <p:spPr>
            <a:xfrm>
              <a:off x="6703200" y="1097575"/>
              <a:ext cx="14625" cy="14025"/>
            </a:xfrm>
            <a:custGeom>
              <a:avLst/>
              <a:gdLst/>
              <a:ahLst/>
              <a:cxnLst/>
              <a:rect l="l" t="t" r="r" b="b"/>
              <a:pathLst>
                <a:path w="585" h="561" extrusionOk="0">
                  <a:moveTo>
                    <a:pt x="1" y="1"/>
                  </a:moveTo>
                  <a:lnTo>
                    <a:pt x="1" y="561"/>
                  </a:lnTo>
                  <a:lnTo>
                    <a:pt x="584" y="561"/>
                  </a:lnTo>
                  <a:lnTo>
                    <a:pt x="5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9"/>
            <p:cNvSpPr/>
            <p:nvPr/>
          </p:nvSpPr>
          <p:spPr>
            <a:xfrm>
              <a:off x="7099375" y="1458050"/>
              <a:ext cx="14625" cy="14000"/>
            </a:xfrm>
            <a:custGeom>
              <a:avLst/>
              <a:gdLst/>
              <a:ahLst/>
              <a:cxnLst/>
              <a:rect l="l" t="t" r="r" b="b"/>
              <a:pathLst>
                <a:path w="585" h="560" extrusionOk="0">
                  <a:moveTo>
                    <a:pt x="1" y="0"/>
                  </a:moveTo>
                  <a:lnTo>
                    <a:pt x="1" y="560"/>
                  </a:lnTo>
                  <a:lnTo>
                    <a:pt x="584" y="560"/>
                  </a:lnTo>
                  <a:lnTo>
                    <a:pt x="5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9"/>
            <p:cNvSpPr/>
            <p:nvPr/>
          </p:nvSpPr>
          <p:spPr>
            <a:xfrm>
              <a:off x="6655275" y="1265475"/>
              <a:ext cx="14325" cy="14300"/>
            </a:xfrm>
            <a:custGeom>
              <a:avLst/>
              <a:gdLst/>
              <a:ahLst/>
              <a:cxnLst/>
              <a:rect l="l" t="t" r="r" b="b"/>
              <a:pathLst>
                <a:path w="573" h="572" extrusionOk="0">
                  <a:moveTo>
                    <a:pt x="1" y="0"/>
                  </a:moveTo>
                  <a:lnTo>
                    <a:pt x="1"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9"/>
            <p:cNvSpPr/>
            <p:nvPr/>
          </p:nvSpPr>
          <p:spPr>
            <a:xfrm>
              <a:off x="6647850" y="1478000"/>
              <a:ext cx="14300" cy="14300"/>
            </a:xfrm>
            <a:custGeom>
              <a:avLst/>
              <a:gdLst/>
              <a:ahLst/>
              <a:cxnLst/>
              <a:rect l="l" t="t" r="r" b="b"/>
              <a:pathLst>
                <a:path w="572" h="572" extrusionOk="0">
                  <a:moveTo>
                    <a:pt x="0" y="0"/>
                  </a:moveTo>
                  <a:lnTo>
                    <a:pt x="0"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9"/>
            <p:cNvSpPr/>
            <p:nvPr/>
          </p:nvSpPr>
          <p:spPr>
            <a:xfrm>
              <a:off x="6935375" y="1522050"/>
              <a:ext cx="14025" cy="14600"/>
            </a:xfrm>
            <a:custGeom>
              <a:avLst/>
              <a:gdLst/>
              <a:ahLst/>
              <a:cxnLst/>
              <a:rect l="l" t="t" r="r" b="b"/>
              <a:pathLst>
                <a:path w="561" h="584" extrusionOk="0">
                  <a:moveTo>
                    <a:pt x="1" y="0"/>
                  </a:moveTo>
                  <a:lnTo>
                    <a:pt x="1" y="584"/>
                  </a:lnTo>
                  <a:lnTo>
                    <a:pt x="560" y="584"/>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79"/>
            <p:cNvSpPr/>
            <p:nvPr/>
          </p:nvSpPr>
          <p:spPr>
            <a:xfrm>
              <a:off x="7050875" y="1070200"/>
              <a:ext cx="14000" cy="14600"/>
            </a:xfrm>
            <a:custGeom>
              <a:avLst/>
              <a:gdLst/>
              <a:ahLst/>
              <a:cxnLst/>
              <a:rect l="l" t="t" r="r" b="b"/>
              <a:pathLst>
                <a:path w="560" h="584" extrusionOk="0">
                  <a:moveTo>
                    <a:pt x="0" y="1"/>
                  </a:moveTo>
                  <a:lnTo>
                    <a:pt x="0" y="584"/>
                  </a:lnTo>
                  <a:lnTo>
                    <a:pt x="560" y="584"/>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2" name="Google Shape;12192;p79"/>
          <p:cNvGrpSpPr/>
          <p:nvPr/>
        </p:nvGrpSpPr>
        <p:grpSpPr>
          <a:xfrm>
            <a:off x="6970063" y="1294290"/>
            <a:ext cx="446843" cy="516767"/>
            <a:chOff x="6807600" y="1223807"/>
            <a:chExt cx="446843" cy="516767"/>
          </a:xfrm>
        </p:grpSpPr>
        <p:sp>
          <p:nvSpPr>
            <p:cNvPr id="12193" name="Google Shape;12193;p79"/>
            <p:cNvSpPr/>
            <p:nvPr/>
          </p:nvSpPr>
          <p:spPr>
            <a:xfrm>
              <a:off x="6807600" y="1409675"/>
              <a:ext cx="14000" cy="13725"/>
            </a:xfrm>
            <a:custGeom>
              <a:avLst/>
              <a:gdLst/>
              <a:ahLst/>
              <a:cxnLst/>
              <a:rect l="l" t="t" r="r" b="b"/>
              <a:pathLst>
                <a:path w="560" h="549" extrusionOk="0">
                  <a:moveTo>
                    <a:pt x="0" y="1"/>
                  </a:moveTo>
                  <a:lnTo>
                    <a:pt x="0" y="549"/>
                  </a:lnTo>
                  <a:lnTo>
                    <a:pt x="560" y="549"/>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94" name="Google Shape;12194;p79"/>
            <p:cNvGrpSpPr/>
            <p:nvPr/>
          </p:nvGrpSpPr>
          <p:grpSpPr>
            <a:xfrm>
              <a:off x="6819903" y="1223807"/>
              <a:ext cx="434541" cy="516767"/>
              <a:chOff x="6149275" y="1070200"/>
              <a:chExt cx="391725" cy="465850"/>
            </a:xfrm>
          </p:grpSpPr>
          <p:sp>
            <p:nvSpPr>
              <p:cNvPr id="12195" name="Google Shape;12195;p79"/>
              <p:cNvSpPr/>
              <p:nvPr/>
            </p:nvSpPr>
            <p:spPr>
              <a:xfrm>
                <a:off x="6179625" y="1070200"/>
                <a:ext cx="307500" cy="465850"/>
              </a:xfrm>
              <a:custGeom>
                <a:avLst/>
                <a:gdLst/>
                <a:ahLst/>
                <a:cxnLst/>
                <a:rect l="l" t="t" r="r" b="b"/>
                <a:pathLst>
                  <a:path w="12300" h="18634" extrusionOk="0">
                    <a:moveTo>
                      <a:pt x="4811" y="560"/>
                    </a:moveTo>
                    <a:cubicBezTo>
                      <a:pt x="5299" y="560"/>
                      <a:pt x="5704" y="882"/>
                      <a:pt x="5835" y="1334"/>
                    </a:cubicBezTo>
                    <a:lnTo>
                      <a:pt x="3954" y="1334"/>
                    </a:lnTo>
                    <a:lnTo>
                      <a:pt x="3954" y="560"/>
                    </a:lnTo>
                    <a:close/>
                    <a:moveTo>
                      <a:pt x="8335" y="560"/>
                    </a:moveTo>
                    <a:lnTo>
                      <a:pt x="8335" y="1334"/>
                    </a:lnTo>
                    <a:lnTo>
                      <a:pt x="6442" y="1334"/>
                    </a:lnTo>
                    <a:cubicBezTo>
                      <a:pt x="6585" y="882"/>
                      <a:pt x="6990" y="560"/>
                      <a:pt x="7478" y="560"/>
                    </a:cubicBezTo>
                    <a:close/>
                    <a:moveTo>
                      <a:pt x="1751" y="2394"/>
                    </a:moveTo>
                    <a:lnTo>
                      <a:pt x="1751" y="2394"/>
                    </a:lnTo>
                    <a:cubicBezTo>
                      <a:pt x="1727" y="3632"/>
                      <a:pt x="1656" y="4751"/>
                      <a:pt x="1572" y="5763"/>
                    </a:cubicBezTo>
                    <a:lnTo>
                      <a:pt x="560" y="5763"/>
                    </a:lnTo>
                    <a:lnTo>
                      <a:pt x="560" y="3430"/>
                    </a:lnTo>
                    <a:lnTo>
                      <a:pt x="1751" y="2394"/>
                    </a:lnTo>
                    <a:close/>
                    <a:moveTo>
                      <a:pt x="10538" y="2394"/>
                    </a:moveTo>
                    <a:lnTo>
                      <a:pt x="11728" y="3430"/>
                    </a:lnTo>
                    <a:lnTo>
                      <a:pt x="11728" y="5763"/>
                    </a:lnTo>
                    <a:lnTo>
                      <a:pt x="10716" y="5763"/>
                    </a:lnTo>
                    <a:cubicBezTo>
                      <a:pt x="10633" y="4751"/>
                      <a:pt x="10562" y="3656"/>
                      <a:pt x="10538" y="2394"/>
                    </a:cubicBezTo>
                    <a:close/>
                    <a:moveTo>
                      <a:pt x="4215" y="1965"/>
                    </a:moveTo>
                    <a:cubicBezTo>
                      <a:pt x="4215" y="2394"/>
                      <a:pt x="4204" y="2810"/>
                      <a:pt x="4192" y="3215"/>
                    </a:cubicBezTo>
                    <a:lnTo>
                      <a:pt x="3537" y="3215"/>
                    </a:lnTo>
                    <a:lnTo>
                      <a:pt x="3537" y="3775"/>
                    </a:lnTo>
                    <a:lnTo>
                      <a:pt x="4168" y="3775"/>
                    </a:lnTo>
                    <a:cubicBezTo>
                      <a:pt x="4168" y="3918"/>
                      <a:pt x="4156" y="4073"/>
                      <a:pt x="4144" y="4203"/>
                    </a:cubicBezTo>
                    <a:lnTo>
                      <a:pt x="3465" y="4203"/>
                    </a:lnTo>
                    <a:lnTo>
                      <a:pt x="3465" y="4751"/>
                    </a:lnTo>
                    <a:lnTo>
                      <a:pt x="4096" y="4751"/>
                    </a:lnTo>
                    <a:cubicBezTo>
                      <a:pt x="4085" y="4906"/>
                      <a:pt x="4085" y="5049"/>
                      <a:pt x="4061" y="5180"/>
                    </a:cubicBezTo>
                    <a:lnTo>
                      <a:pt x="3453" y="5180"/>
                    </a:lnTo>
                    <a:lnTo>
                      <a:pt x="3453" y="5739"/>
                    </a:lnTo>
                    <a:lnTo>
                      <a:pt x="4025" y="5739"/>
                    </a:lnTo>
                    <a:cubicBezTo>
                      <a:pt x="3882" y="7228"/>
                      <a:pt x="3692" y="8502"/>
                      <a:pt x="3501" y="9692"/>
                    </a:cubicBezTo>
                    <a:cubicBezTo>
                      <a:pt x="3061" y="12562"/>
                      <a:pt x="2715" y="14860"/>
                      <a:pt x="3573" y="18074"/>
                    </a:cubicBezTo>
                    <a:lnTo>
                      <a:pt x="1691" y="18074"/>
                    </a:lnTo>
                    <a:lnTo>
                      <a:pt x="1691" y="18086"/>
                    </a:lnTo>
                    <a:cubicBezTo>
                      <a:pt x="810" y="14919"/>
                      <a:pt x="1132" y="12764"/>
                      <a:pt x="1596" y="9799"/>
                    </a:cubicBezTo>
                    <a:cubicBezTo>
                      <a:pt x="1929" y="7704"/>
                      <a:pt x="2287" y="5311"/>
                      <a:pt x="2310" y="1965"/>
                    </a:cubicBezTo>
                    <a:close/>
                    <a:moveTo>
                      <a:pt x="9954" y="2001"/>
                    </a:moveTo>
                    <a:cubicBezTo>
                      <a:pt x="9978" y="5335"/>
                      <a:pt x="10347" y="7716"/>
                      <a:pt x="10692" y="9811"/>
                    </a:cubicBezTo>
                    <a:cubicBezTo>
                      <a:pt x="11181" y="12764"/>
                      <a:pt x="11514" y="14919"/>
                      <a:pt x="10597" y="18086"/>
                    </a:cubicBezTo>
                    <a:lnTo>
                      <a:pt x="4144" y="18086"/>
                    </a:lnTo>
                    <a:cubicBezTo>
                      <a:pt x="3263" y="14919"/>
                      <a:pt x="3584" y="12764"/>
                      <a:pt x="4049" y="9799"/>
                    </a:cubicBezTo>
                    <a:cubicBezTo>
                      <a:pt x="4251" y="8597"/>
                      <a:pt x="4442" y="7287"/>
                      <a:pt x="4573" y="5763"/>
                    </a:cubicBezTo>
                    <a:lnTo>
                      <a:pt x="5251" y="5763"/>
                    </a:lnTo>
                    <a:lnTo>
                      <a:pt x="5251" y="5216"/>
                    </a:lnTo>
                    <a:lnTo>
                      <a:pt x="4620" y="5216"/>
                    </a:lnTo>
                    <a:cubicBezTo>
                      <a:pt x="4632" y="5061"/>
                      <a:pt x="4632" y="4918"/>
                      <a:pt x="4644" y="4775"/>
                    </a:cubicBezTo>
                    <a:lnTo>
                      <a:pt x="5251" y="4775"/>
                    </a:lnTo>
                    <a:lnTo>
                      <a:pt x="5251" y="4227"/>
                    </a:lnTo>
                    <a:lnTo>
                      <a:pt x="4680" y="4227"/>
                    </a:lnTo>
                    <a:cubicBezTo>
                      <a:pt x="4692" y="4084"/>
                      <a:pt x="4692" y="3930"/>
                      <a:pt x="4692" y="3799"/>
                    </a:cubicBezTo>
                    <a:lnTo>
                      <a:pt x="5299" y="3799"/>
                    </a:lnTo>
                    <a:lnTo>
                      <a:pt x="5299" y="3251"/>
                    </a:lnTo>
                    <a:lnTo>
                      <a:pt x="4704" y="3251"/>
                    </a:lnTo>
                    <a:cubicBezTo>
                      <a:pt x="4716" y="2846"/>
                      <a:pt x="4716" y="2429"/>
                      <a:pt x="4739" y="2001"/>
                    </a:cubicBezTo>
                    <a:close/>
                    <a:moveTo>
                      <a:pt x="3394" y="1"/>
                    </a:moveTo>
                    <a:lnTo>
                      <a:pt x="3394" y="1429"/>
                    </a:lnTo>
                    <a:lnTo>
                      <a:pt x="2168" y="1429"/>
                    </a:lnTo>
                    <a:cubicBezTo>
                      <a:pt x="2013" y="1429"/>
                      <a:pt x="1894" y="1513"/>
                      <a:pt x="1822" y="1608"/>
                    </a:cubicBezTo>
                    <a:lnTo>
                      <a:pt x="1" y="3180"/>
                    </a:lnTo>
                    <a:lnTo>
                      <a:pt x="1" y="6311"/>
                    </a:lnTo>
                    <a:lnTo>
                      <a:pt x="1525" y="6311"/>
                    </a:lnTo>
                    <a:cubicBezTo>
                      <a:pt x="1394" y="7561"/>
                      <a:pt x="1227" y="8680"/>
                      <a:pt x="1060" y="9728"/>
                    </a:cubicBezTo>
                    <a:cubicBezTo>
                      <a:pt x="596" y="12705"/>
                      <a:pt x="239" y="15050"/>
                      <a:pt x="1227" y="18443"/>
                    </a:cubicBezTo>
                    <a:lnTo>
                      <a:pt x="1287" y="18634"/>
                    </a:lnTo>
                    <a:lnTo>
                      <a:pt x="11038" y="18634"/>
                    </a:lnTo>
                    <a:lnTo>
                      <a:pt x="11097" y="18443"/>
                    </a:lnTo>
                    <a:cubicBezTo>
                      <a:pt x="12109" y="15038"/>
                      <a:pt x="11752" y="12681"/>
                      <a:pt x="11276" y="9692"/>
                    </a:cubicBezTo>
                    <a:cubicBezTo>
                      <a:pt x="11109" y="8656"/>
                      <a:pt x="10931" y="7549"/>
                      <a:pt x="10800" y="6299"/>
                    </a:cubicBezTo>
                    <a:lnTo>
                      <a:pt x="12300" y="6299"/>
                    </a:lnTo>
                    <a:lnTo>
                      <a:pt x="12300" y="3180"/>
                    </a:lnTo>
                    <a:lnTo>
                      <a:pt x="10478" y="1608"/>
                    </a:lnTo>
                    <a:cubicBezTo>
                      <a:pt x="10407" y="1513"/>
                      <a:pt x="10288" y="1429"/>
                      <a:pt x="10145" y="1429"/>
                    </a:cubicBezTo>
                    <a:lnTo>
                      <a:pt x="8907" y="1429"/>
                    </a:lnTo>
                    <a:lnTo>
                      <a:pt x="8907" y="1"/>
                    </a:lnTo>
                    <a:lnTo>
                      <a:pt x="7490" y="1"/>
                    </a:lnTo>
                    <a:cubicBezTo>
                      <a:pt x="6942" y="1"/>
                      <a:pt x="6454" y="286"/>
                      <a:pt x="6156" y="715"/>
                    </a:cubicBezTo>
                    <a:cubicBezTo>
                      <a:pt x="5870" y="286"/>
                      <a:pt x="5382" y="1"/>
                      <a:pt x="48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9"/>
              <p:cNvSpPr/>
              <p:nvPr/>
            </p:nvSpPr>
            <p:spPr>
              <a:xfrm>
                <a:off x="6431750" y="1375000"/>
                <a:ext cx="21150" cy="101225"/>
              </a:xfrm>
              <a:custGeom>
                <a:avLst/>
                <a:gdLst/>
                <a:ahLst/>
                <a:cxnLst/>
                <a:rect l="l" t="t" r="r" b="b"/>
                <a:pathLst>
                  <a:path w="846" h="4049" extrusionOk="0">
                    <a:moveTo>
                      <a:pt x="607" y="1"/>
                    </a:moveTo>
                    <a:lnTo>
                      <a:pt x="60" y="60"/>
                    </a:lnTo>
                    <a:cubicBezTo>
                      <a:pt x="191" y="1120"/>
                      <a:pt x="274" y="2418"/>
                      <a:pt x="0" y="3942"/>
                    </a:cubicBezTo>
                    <a:lnTo>
                      <a:pt x="548" y="4049"/>
                    </a:lnTo>
                    <a:cubicBezTo>
                      <a:pt x="846" y="2441"/>
                      <a:pt x="738" y="1108"/>
                      <a:pt x="6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9"/>
              <p:cNvSpPr/>
              <p:nvPr/>
            </p:nvSpPr>
            <p:spPr>
              <a:xfrm>
                <a:off x="6426675" y="1331850"/>
                <a:ext cx="18775" cy="33050"/>
              </a:xfrm>
              <a:custGeom>
                <a:avLst/>
                <a:gdLst/>
                <a:ahLst/>
                <a:cxnLst/>
                <a:rect l="l" t="t" r="r" b="b"/>
                <a:pathLst>
                  <a:path w="751" h="1322" extrusionOk="0">
                    <a:moveTo>
                      <a:pt x="560" y="0"/>
                    </a:moveTo>
                    <a:lnTo>
                      <a:pt x="1" y="95"/>
                    </a:lnTo>
                    <a:cubicBezTo>
                      <a:pt x="84" y="548"/>
                      <a:pt x="144" y="941"/>
                      <a:pt x="203" y="1322"/>
                    </a:cubicBezTo>
                    <a:lnTo>
                      <a:pt x="751" y="1250"/>
                    </a:lnTo>
                    <a:cubicBezTo>
                      <a:pt x="691" y="845"/>
                      <a:pt x="632" y="464"/>
                      <a:pt x="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9"/>
              <p:cNvSpPr/>
              <p:nvPr/>
            </p:nvSpPr>
            <p:spPr>
              <a:xfrm>
                <a:off x="6515975" y="1103825"/>
                <a:ext cx="14325" cy="13725"/>
              </a:xfrm>
              <a:custGeom>
                <a:avLst/>
                <a:gdLst/>
                <a:ahLst/>
                <a:cxnLst/>
                <a:rect l="l" t="t" r="r" b="b"/>
                <a:pathLst>
                  <a:path w="573" h="549" extrusionOk="0">
                    <a:moveTo>
                      <a:pt x="1" y="1"/>
                    </a:moveTo>
                    <a:lnTo>
                      <a:pt x="1" y="549"/>
                    </a:lnTo>
                    <a:lnTo>
                      <a:pt x="572" y="549"/>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9"/>
              <p:cNvSpPr/>
              <p:nvPr/>
            </p:nvSpPr>
            <p:spPr>
              <a:xfrm>
                <a:off x="6149275" y="1112775"/>
                <a:ext cx="14000" cy="13700"/>
              </a:xfrm>
              <a:custGeom>
                <a:avLst/>
                <a:gdLst/>
                <a:ahLst/>
                <a:cxnLst/>
                <a:rect l="l" t="t" r="r" b="b"/>
                <a:pathLst>
                  <a:path w="560" h="548" extrusionOk="0">
                    <a:moveTo>
                      <a:pt x="0" y="0"/>
                    </a:moveTo>
                    <a:lnTo>
                      <a:pt x="0"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9"/>
              <p:cNvSpPr/>
              <p:nvPr/>
            </p:nvSpPr>
            <p:spPr>
              <a:xfrm>
                <a:off x="6487400" y="1287800"/>
                <a:ext cx="14025" cy="14000"/>
              </a:xfrm>
              <a:custGeom>
                <a:avLst/>
                <a:gdLst/>
                <a:ahLst/>
                <a:cxnLst/>
                <a:rect l="l" t="t" r="r" b="b"/>
                <a:pathLst>
                  <a:path w="561" h="560" extrusionOk="0">
                    <a:moveTo>
                      <a:pt x="1" y="0"/>
                    </a:moveTo>
                    <a:lnTo>
                      <a:pt x="1"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9"/>
              <p:cNvSpPr/>
              <p:nvPr/>
            </p:nvSpPr>
            <p:spPr>
              <a:xfrm>
                <a:off x="6526700" y="1394650"/>
                <a:ext cx="14300" cy="14000"/>
              </a:xfrm>
              <a:custGeom>
                <a:avLst/>
                <a:gdLst/>
                <a:ahLst/>
                <a:cxnLst/>
                <a:rect l="l" t="t" r="r" b="b"/>
                <a:pathLst>
                  <a:path w="572" h="560" extrusionOk="0">
                    <a:moveTo>
                      <a:pt x="0" y="0"/>
                    </a:moveTo>
                    <a:lnTo>
                      <a:pt x="0" y="560"/>
                    </a:lnTo>
                    <a:lnTo>
                      <a:pt x="572" y="560"/>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9"/>
              <p:cNvSpPr/>
              <p:nvPr/>
            </p:nvSpPr>
            <p:spPr>
              <a:xfrm>
                <a:off x="6156125" y="1453575"/>
                <a:ext cx="14300" cy="13725"/>
              </a:xfrm>
              <a:custGeom>
                <a:avLst/>
                <a:gdLst/>
                <a:ahLst/>
                <a:cxnLst/>
                <a:rect l="l" t="t" r="r" b="b"/>
                <a:pathLst>
                  <a:path w="572" h="549" extrusionOk="0">
                    <a:moveTo>
                      <a:pt x="0" y="1"/>
                    </a:moveTo>
                    <a:lnTo>
                      <a:pt x="0" y="548"/>
                    </a:lnTo>
                    <a:lnTo>
                      <a:pt x="572" y="548"/>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03" name="Google Shape;12203;p79"/>
          <p:cNvGrpSpPr/>
          <p:nvPr/>
        </p:nvGrpSpPr>
        <p:grpSpPr>
          <a:xfrm>
            <a:off x="4672042" y="1294124"/>
            <a:ext cx="516462" cy="517100"/>
            <a:chOff x="4271050" y="1070800"/>
            <a:chExt cx="465575" cy="466150"/>
          </a:xfrm>
        </p:grpSpPr>
        <p:sp>
          <p:nvSpPr>
            <p:cNvPr id="12204" name="Google Shape;12204;p79"/>
            <p:cNvSpPr/>
            <p:nvPr/>
          </p:nvSpPr>
          <p:spPr>
            <a:xfrm>
              <a:off x="4271050" y="1070800"/>
              <a:ext cx="465575" cy="466150"/>
            </a:xfrm>
            <a:custGeom>
              <a:avLst/>
              <a:gdLst/>
              <a:ahLst/>
              <a:cxnLst/>
              <a:rect l="l" t="t" r="r" b="b"/>
              <a:pathLst>
                <a:path w="18623" h="18646" extrusionOk="0">
                  <a:moveTo>
                    <a:pt x="12324" y="1632"/>
                  </a:moveTo>
                  <a:lnTo>
                    <a:pt x="13062" y="2382"/>
                  </a:lnTo>
                  <a:lnTo>
                    <a:pt x="11014" y="4382"/>
                  </a:lnTo>
                  <a:lnTo>
                    <a:pt x="10288" y="3668"/>
                  </a:lnTo>
                  <a:lnTo>
                    <a:pt x="12324" y="1632"/>
                  </a:lnTo>
                  <a:close/>
                  <a:moveTo>
                    <a:pt x="14110" y="3417"/>
                  </a:moveTo>
                  <a:lnTo>
                    <a:pt x="15181" y="4489"/>
                  </a:lnTo>
                  <a:lnTo>
                    <a:pt x="13812" y="5834"/>
                  </a:lnTo>
                  <a:lnTo>
                    <a:pt x="13121" y="6513"/>
                  </a:lnTo>
                  <a:lnTo>
                    <a:pt x="12098" y="5477"/>
                  </a:lnTo>
                  <a:lnTo>
                    <a:pt x="14110" y="3417"/>
                  </a:lnTo>
                  <a:close/>
                  <a:moveTo>
                    <a:pt x="16205" y="5537"/>
                  </a:moveTo>
                  <a:lnTo>
                    <a:pt x="17265" y="6573"/>
                  </a:lnTo>
                  <a:lnTo>
                    <a:pt x="15229" y="8609"/>
                  </a:lnTo>
                  <a:lnTo>
                    <a:pt x="14193" y="7585"/>
                  </a:lnTo>
                  <a:lnTo>
                    <a:pt x="16205" y="5537"/>
                  </a:lnTo>
                  <a:close/>
                  <a:moveTo>
                    <a:pt x="15527" y="739"/>
                  </a:moveTo>
                  <a:lnTo>
                    <a:pt x="15741" y="965"/>
                  </a:lnTo>
                  <a:lnTo>
                    <a:pt x="14110" y="2632"/>
                  </a:lnTo>
                  <a:lnTo>
                    <a:pt x="13633" y="3108"/>
                  </a:lnTo>
                  <a:lnTo>
                    <a:pt x="4347" y="12597"/>
                  </a:lnTo>
                  <a:lnTo>
                    <a:pt x="3894" y="12157"/>
                  </a:lnTo>
                  <a:lnTo>
                    <a:pt x="11026" y="5156"/>
                  </a:lnTo>
                  <a:lnTo>
                    <a:pt x="13860" y="2382"/>
                  </a:lnTo>
                  <a:lnTo>
                    <a:pt x="15527" y="739"/>
                  </a:lnTo>
                  <a:close/>
                  <a:moveTo>
                    <a:pt x="3489" y="12538"/>
                  </a:moveTo>
                  <a:lnTo>
                    <a:pt x="3942" y="12990"/>
                  </a:lnTo>
                  <a:lnTo>
                    <a:pt x="3477" y="13454"/>
                  </a:lnTo>
                  <a:lnTo>
                    <a:pt x="3263" y="13228"/>
                  </a:lnTo>
                  <a:lnTo>
                    <a:pt x="3037" y="13002"/>
                  </a:lnTo>
                  <a:lnTo>
                    <a:pt x="3489" y="12538"/>
                  </a:lnTo>
                  <a:close/>
                  <a:moveTo>
                    <a:pt x="17634" y="2870"/>
                  </a:moveTo>
                  <a:lnTo>
                    <a:pt x="17860" y="3096"/>
                  </a:lnTo>
                  <a:lnTo>
                    <a:pt x="6442" y="14716"/>
                  </a:lnTo>
                  <a:lnTo>
                    <a:pt x="6216" y="14490"/>
                  </a:lnTo>
                  <a:lnTo>
                    <a:pt x="6002" y="14264"/>
                  </a:lnTo>
                  <a:lnTo>
                    <a:pt x="13121" y="7275"/>
                  </a:lnTo>
                  <a:lnTo>
                    <a:pt x="14074" y="6346"/>
                  </a:lnTo>
                  <a:lnTo>
                    <a:pt x="17634" y="2870"/>
                  </a:lnTo>
                  <a:close/>
                  <a:moveTo>
                    <a:pt x="5609" y="14657"/>
                  </a:moveTo>
                  <a:lnTo>
                    <a:pt x="5835" y="14883"/>
                  </a:lnTo>
                  <a:lnTo>
                    <a:pt x="6049" y="15097"/>
                  </a:lnTo>
                  <a:lnTo>
                    <a:pt x="5597" y="15562"/>
                  </a:lnTo>
                  <a:lnTo>
                    <a:pt x="5371" y="15336"/>
                  </a:lnTo>
                  <a:lnTo>
                    <a:pt x="5144" y="15121"/>
                  </a:lnTo>
                  <a:lnTo>
                    <a:pt x="5609" y="14657"/>
                  </a:lnTo>
                  <a:close/>
                  <a:moveTo>
                    <a:pt x="2668" y="13383"/>
                  </a:moveTo>
                  <a:lnTo>
                    <a:pt x="2882" y="13609"/>
                  </a:lnTo>
                  <a:lnTo>
                    <a:pt x="3108" y="13835"/>
                  </a:lnTo>
                  <a:lnTo>
                    <a:pt x="1203" y="15740"/>
                  </a:lnTo>
                  <a:lnTo>
                    <a:pt x="763" y="15300"/>
                  </a:lnTo>
                  <a:lnTo>
                    <a:pt x="2668" y="13383"/>
                  </a:lnTo>
                  <a:close/>
                  <a:moveTo>
                    <a:pt x="4763" y="15502"/>
                  </a:moveTo>
                  <a:lnTo>
                    <a:pt x="4978" y="15729"/>
                  </a:lnTo>
                  <a:lnTo>
                    <a:pt x="5204" y="15943"/>
                  </a:lnTo>
                  <a:lnTo>
                    <a:pt x="3299" y="17860"/>
                  </a:lnTo>
                  <a:lnTo>
                    <a:pt x="2858" y="17407"/>
                  </a:lnTo>
                  <a:lnTo>
                    <a:pt x="4763" y="15502"/>
                  </a:lnTo>
                  <a:close/>
                  <a:moveTo>
                    <a:pt x="15538" y="0"/>
                  </a:moveTo>
                  <a:lnTo>
                    <a:pt x="13479" y="2024"/>
                  </a:lnTo>
                  <a:lnTo>
                    <a:pt x="12336" y="870"/>
                  </a:lnTo>
                  <a:lnTo>
                    <a:pt x="9538" y="3668"/>
                  </a:lnTo>
                  <a:lnTo>
                    <a:pt x="10657" y="4787"/>
                  </a:lnTo>
                  <a:lnTo>
                    <a:pt x="3525" y="11788"/>
                  </a:lnTo>
                  <a:lnTo>
                    <a:pt x="3335" y="11978"/>
                  </a:lnTo>
                  <a:lnTo>
                    <a:pt x="3144" y="12169"/>
                  </a:lnTo>
                  <a:lnTo>
                    <a:pt x="2680" y="12633"/>
                  </a:lnTo>
                  <a:lnTo>
                    <a:pt x="1" y="15312"/>
                  </a:lnTo>
                  <a:lnTo>
                    <a:pt x="1215" y="16526"/>
                  </a:lnTo>
                  <a:lnTo>
                    <a:pt x="3513" y="14240"/>
                  </a:lnTo>
                  <a:lnTo>
                    <a:pt x="4358" y="13395"/>
                  </a:lnTo>
                  <a:lnTo>
                    <a:pt x="4549" y="13192"/>
                  </a:lnTo>
                  <a:lnTo>
                    <a:pt x="4751" y="13002"/>
                  </a:lnTo>
                  <a:lnTo>
                    <a:pt x="11740" y="5870"/>
                  </a:lnTo>
                  <a:lnTo>
                    <a:pt x="12764" y="6906"/>
                  </a:lnTo>
                  <a:lnTo>
                    <a:pt x="5644" y="13895"/>
                  </a:lnTo>
                  <a:lnTo>
                    <a:pt x="5442" y="14085"/>
                  </a:lnTo>
                  <a:lnTo>
                    <a:pt x="5251" y="14288"/>
                  </a:lnTo>
                  <a:lnTo>
                    <a:pt x="4787" y="14740"/>
                  </a:lnTo>
                  <a:lnTo>
                    <a:pt x="4525" y="15014"/>
                  </a:lnTo>
                  <a:lnTo>
                    <a:pt x="4406" y="15133"/>
                  </a:lnTo>
                  <a:lnTo>
                    <a:pt x="2108" y="17419"/>
                  </a:lnTo>
                  <a:lnTo>
                    <a:pt x="3335" y="18646"/>
                  </a:lnTo>
                  <a:lnTo>
                    <a:pt x="5621" y="16348"/>
                  </a:lnTo>
                  <a:lnTo>
                    <a:pt x="5740" y="16229"/>
                  </a:lnTo>
                  <a:lnTo>
                    <a:pt x="6013" y="15967"/>
                  </a:lnTo>
                  <a:lnTo>
                    <a:pt x="6478" y="15502"/>
                  </a:lnTo>
                  <a:lnTo>
                    <a:pt x="6668" y="15312"/>
                  </a:lnTo>
                  <a:lnTo>
                    <a:pt x="6859" y="15109"/>
                  </a:lnTo>
                  <a:lnTo>
                    <a:pt x="13860" y="7989"/>
                  </a:lnTo>
                  <a:lnTo>
                    <a:pt x="15253" y="9382"/>
                  </a:lnTo>
                  <a:lnTo>
                    <a:pt x="18051" y="6585"/>
                  </a:lnTo>
                  <a:lnTo>
                    <a:pt x="16622" y="5156"/>
                  </a:lnTo>
                  <a:lnTo>
                    <a:pt x="18622" y="3072"/>
                  </a:lnTo>
                  <a:lnTo>
                    <a:pt x="17634" y="2096"/>
                  </a:lnTo>
                  <a:lnTo>
                    <a:pt x="15586" y="4120"/>
                  </a:lnTo>
                  <a:lnTo>
                    <a:pt x="14491" y="3036"/>
                  </a:lnTo>
                  <a:lnTo>
                    <a:pt x="16515" y="977"/>
                  </a:lnTo>
                  <a:lnTo>
                    <a:pt x="155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9"/>
            <p:cNvSpPr/>
            <p:nvPr/>
          </p:nvSpPr>
          <p:spPr>
            <a:xfrm>
              <a:off x="4397850" y="1117825"/>
              <a:ext cx="31275" cy="31275"/>
            </a:xfrm>
            <a:custGeom>
              <a:avLst/>
              <a:gdLst/>
              <a:ahLst/>
              <a:cxnLst/>
              <a:rect l="l" t="t" r="r" b="b"/>
              <a:pathLst>
                <a:path w="1251" h="1251" extrusionOk="0">
                  <a:moveTo>
                    <a:pt x="358" y="1"/>
                  </a:moveTo>
                  <a:lnTo>
                    <a:pt x="358" y="358"/>
                  </a:lnTo>
                  <a:lnTo>
                    <a:pt x="1" y="358"/>
                  </a:lnTo>
                  <a:lnTo>
                    <a:pt x="1" y="917"/>
                  </a:lnTo>
                  <a:lnTo>
                    <a:pt x="358" y="917"/>
                  </a:lnTo>
                  <a:lnTo>
                    <a:pt x="358" y="1251"/>
                  </a:lnTo>
                  <a:lnTo>
                    <a:pt x="894" y="1251"/>
                  </a:lnTo>
                  <a:lnTo>
                    <a:pt x="894" y="917"/>
                  </a:lnTo>
                  <a:lnTo>
                    <a:pt x="1251" y="917"/>
                  </a:lnTo>
                  <a:lnTo>
                    <a:pt x="1251" y="358"/>
                  </a:lnTo>
                  <a:lnTo>
                    <a:pt x="894" y="358"/>
                  </a:lnTo>
                  <a:lnTo>
                    <a:pt x="8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9"/>
            <p:cNvSpPr/>
            <p:nvPr/>
          </p:nvSpPr>
          <p:spPr>
            <a:xfrm>
              <a:off x="4304400" y="1307425"/>
              <a:ext cx="31875" cy="31000"/>
            </a:xfrm>
            <a:custGeom>
              <a:avLst/>
              <a:gdLst/>
              <a:ahLst/>
              <a:cxnLst/>
              <a:rect l="l" t="t" r="r" b="b"/>
              <a:pathLst>
                <a:path w="1275" h="1240" extrusionOk="0">
                  <a:moveTo>
                    <a:pt x="357" y="1"/>
                  </a:moveTo>
                  <a:lnTo>
                    <a:pt x="357" y="334"/>
                  </a:lnTo>
                  <a:lnTo>
                    <a:pt x="0" y="334"/>
                  </a:lnTo>
                  <a:lnTo>
                    <a:pt x="0" y="894"/>
                  </a:lnTo>
                  <a:lnTo>
                    <a:pt x="357" y="894"/>
                  </a:lnTo>
                  <a:lnTo>
                    <a:pt x="357" y="1239"/>
                  </a:lnTo>
                  <a:lnTo>
                    <a:pt x="917" y="1239"/>
                  </a:lnTo>
                  <a:lnTo>
                    <a:pt x="917" y="894"/>
                  </a:lnTo>
                  <a:lnTo>
                    <a:pt x="1274" y="894"/>
                  </a:lnTo>
                  <a:lnTo>
                    <a:pt x="1274" y="334"/>
                  </a:lnTo>
                  <a:lnTo>
                    <a:pt x="917" y="334"/>
                  </a:lnTo>
                  <a:lnTo>
                    <a:pt x="91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9"/>
            <p:cNvSpPr/>
            <p:nvPr/>
          </p:nvSpPr>
          <p:spPr>
            <a:xfrm>
              <a:off x="4606225" y="1372325"/>
              <a:ext cx="31275" cy="31875"/>
            </a:xfrm>
            <a:custGeom>
              <a:avLst/>
              <a:gdLst/>
              <a:ahLst/>
              <a:cxnLst/>
              <a:rect l="l" t="t" r="r" b="b"/>
              <a:pathLst>
                <a:path w="1251" h="1275" extrusionOk="0">
                  <a:moveTo>
                    <a:pt x="357" y="0"/>
                  </a:moveTo>
                  <a:lnTo>
                    <a:pt x="357" y="358"/>
                  </a:lnTo>
                  <a:lnTo>
                    <a:pt x="0" y="358"/>
                  </a:lnTo>
                  <a:lnTo>
                    <a:pt x="0" y="917"/>
                  </a:lnTo>
                  <a:lnTo>
                    <a:pt x="357" y="917"/>
                  </a:lnTo>
                  <a:lnTo>
                    <a:pt x="357" y="1274"/>
                  </a:lnTo>
                  <a:lnTo>
                    <a:pt x="893" y="1274"/>
                  </a:lnTo>
                  <a:lnTo>
                    <a:pt x="893" y="917"/>
                  </a:lnTo>
                  <a:lnTo>
                    <a:pt x="1250" y="917"/>
                  </a:lnTo>
                  <a:lnTo>
                    <a:pt x="1250" y="358"/>
                  </a:lnTo>
                  <a:lnTo>
                    <a:pt x="893" y="358"/>
                  </a:lnTo>
                  <a:lnTo>
                    <a:pt x="8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9"/>
            <p:cNvSpPr/>
            <p:nvPr/>
          </p:nvSpPr>
          <p:spPr>
            <a:xfrm>
              <a:off x="4306475" y="1215450"/>
              <a:ext cx="13725" cy="13725"/>
            </a:xfrm>
            <a:custGeom>
              <a:avLst/>
              <a:gdLst/>
              <a:ahLst/>
              <a:cxnLst/>
              <a:rect l="l" t="t" r="r" b="b"/>
              <a:pathLst>
                <a:path w="549" h="549" extrusionOk="0">
                  <a:moveTo>
                    <a:pt x="1" y="1"/>
                  </a:moveTo>
                  <a:lnTo>
                    <a:pt x="1" y="549"/>
                  </a:lnTo>
                  <a:lnTo>
                    <a:pt x="548" y="549"/>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9"/>
            <p:cNvSpPr/>
            <p:nvPr/>
          </p:nvSpPr>
          <p:spPr>
            <a:xfrm>
              <a:off x="4422275" y="1247300"/>
              <a:ext cx="14000" cy="13725"/>
            </a:xfrm>
            <a:custGeom>
              <a:avLst/>
              <a:gdLst/>
              <a:ahLst/>
              <a:cxnLst/>
              <a:rect l="l" t="t" r="r" b="b"/>
              <a:pathLst>
                <a:path w="560" h="549" extrusionOk="0">
                  <a:moveTo>
                    <a:pt x="0" y="1"/>
                  </a:moveTo>
                  <a:lnTo>
                    <a:pt x="0"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9"/>
            <p:cNvSpPr/>
            <p:nvPr/>
          </p:nvSpPr>
          <p:spPr>
            <a:xfrm>
              <a:off x="4478525" y="1451200"/>
              <a:ext cx="13725" cy="14025"/>
            </a:xfrm>
            <a:custGeom>
              <a:avLst/>
              <a:gdLst/>
              <a:ahLst/>
              <a:cxnLst/>
              <a:rect l="l" t="t" r="r" b="b"/>
              <a:pathLst>
                <a:path w="549" h="561" extrusionOk="0">
                  <a:moveTo>
                    <a:pt x="0" y="1"/>
                  </a:moveTo>
                  <a:lnTo>
                    <a:pt x="0" y="560"/>
                  </a:lnTo>
                  <a:lnTo>
                    <a:pt x="548" y="560"/>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9"/>
            <p:cNvSpPr/>
            <p:nvPr/>
          </p:nvSpPr>
          <p:spPr>
            <a:xfrm>
              <a:off x="4711600" y="1465775"/>
              <a:ext cx="13700" cy="13725"/>
            </a:xfrm>
            <a:custGeom>
              <a:avLst/>
              <a:gdLst/>
              <a:ahLst/>
              <a:cxnLst/>
              <a:rect l="l" t="t" r="r" b="b"/>
              <a:pathLst>
                <a:path w="548" h="549" extrusionOk="0">
                  <a:moveTo>
                    <a:pt x="0" y="1"/>
                  </a:moveTo>
                  <a:lnTo>
                    <a:pt x="0" y="549"/>
                  </a:lnTo>
                  <a:lnTo>
                    <a:pt x="548" y="549"/>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9"/>
            <p:cNvSpPr/>
            <p:nvPr/>
          </p:nvSpPr>
          <p:spPr>
            <a:xfrm>
              <a:off x="4510675" y="1083000"/>
              <a:ext cx="13700" cy="13725"/>
            </a:xfrm>
            <a:custGeom>
              <a:avLst/>
              <a:gdLst/>
              <a:ahLst/>
              <a:cxnLst/>
              <a:rect l="l" t="t" r="r" b="b"/>
              <a:pathLst>
                <a:path w="548" h="549" extrusionOk="0">
                  <a:moveTo>
                    <a:pt x="0" y="1"/>
                  </a:moveTo>
                  <a:lnTo>
                    <a:pt x="0" y="548"/>
                  </a:lnTo>
                  <a:lnTo>
                    <a:pt x="548" y="548"/>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3" name="Google Shape;12213;p79"/>
          <p:cNvGrpSpPr/>
          <p:nvPr/>
        </p:nvGrpSpPr>
        <p:grpSpPr>
          <a:xfrm>
            <a:off x="3178644" y="1303040"/>
            <a:ext cx="517128" cy="499268"/>
            <a:chOff x="2975350" y="1078250"/>
            <a:chExt cx="466175" cy="450075"/>
          </a:xfrm>
        </p:grpSpPr>
        <p:sp>
          <p:nvSpPr>
            <p:cNvPr id="12214" name="Google Shape;12214;p79"/>
            <p:cNvSpPr/>
            <p:nvPr/>
          </p:nvSpPr>
          <p:spPr>
            <a:xfrm>
              <a:off x="3031925" y="1078250"/>
              <a:ext cx="353625" cy="450075"/>
            </a:xfrm>
            <a:custGeom>
              <a:avLst/>
              <a:gdLst/>
              <a:ahLst/>
              <a:cxnLst/>
              <a:rect l="l" t="t" r="r" b="b"/>
              <a:pathLst>
                <a:path w="14145" h="18003" extrusionOk="0">
                  <a:moveTo>
                    <a:pt x="10978" y="572"/>
                  </a:moveTo>
                  <a:lnTo>
                    <a:pt x="10978" y="1381"/>
                  </a:lnTo>
                  <a:lnTo>
                    <a:pt x="3179" y="1381"/>
                  </a:lnTo>
                  <a:lnTo>
                    <a:pt x="3179" y="572"/>
                  </a:lnTo>
                  <a:close/>
                  <a:moveTo>
                    <a:pt x="10978" y="1941"/>
                  </a:moveTo>
                  <a:lnTo>
                    <a:pt x="10978" y="2750"/>
                  </a:lnTo>
                  <a:lnTo>
                    <a:pt x="3179" y="2750"/>
                  </a:lnTo>
                  <a:lnTo>
                    <a:pt x="3179" y="1941"/>
                  </a:lnTo>
                  <a:close/>
                  <a:moveTo>
                    <a:pt x="11180" y="3298"/>
                  </a:moveTo>
                  <a:lnTo>
                    <a:pt x="13359" y="4382"/>
                  </a:lnTo>
                  <a:cubicBezTo>
                    <a:pt x="13311" y="4429"/>
                    <a:pt x="13264" y="4441"/>
                    <a:pt x="13216" y="4477"/>
                  </a:cubicBezTo>
                  <a:lnTo>
                    <a:pt x="12942" y="4655"/>
                  </a:lnTo>
                  <a:cubicBezTo>
                    <a:pt x="12918" y="4667"/>
                    <a:pt x="12895" y="4679"/>
                    <a:pt x="12883" y="4703"/>
                  </a:cubicBezTo>
                  <a:cubicBezTo>
                    <a:pt x="12680" y="4834"/>
                    <a:pt x="12502" y="4965"/>
                    <a:pt x="12252" y="5024"/>
                  </a:cubicBezTo>
                  <a:cubicBezTo>
                    <a:pt x="12204" y="5036"/>
                    <a:pt x="12168" y="5036"/>
                    <a:pt x="12109" y="5060"/>
                  </a:cubicBezTo>
                  <a:cubicBezTo>
                    <a:pt x="12049" y="5072"/>
                    <a:pt x="12002" y="5072"/>
                    <a:pt x="11942" y="5072"/>
                  </a:cubicBezTo>
                  <a:lnTo>
                    <a:pt x="11763" y="5072"/>
                  </a:lnTo>
                  <a:cubicBezTo>
                    <a:pt x="11704" y="5072"/>
                    <a:pt x="11644" y="5060"/>
                    <a:pt x="11597" y="5060"/>
                  </a:cubicBezTo>
                  <a:cubicBezTo>
                    <a:pt x="11549" y="5036"/>
                    <a:pt x="11490" y="5036"/>
                    <a:pt x="11454" y="5024"/>
                  </a:cubicBezTo>
                  <a:cubicBezTo>
                    <a:pt x="11192" y="4965"/>
                    <a:pt x="11013" y="4834"/>
                    <a:pt x="10823" y="4703"/>
                  </a:cubicBezTo>
                  <a:cubicBezTo>
                    <a:pt x="10597" y="4548"/>
                    <a:pt x="10370" y="4370"/>
                    <a:pt x="10025" y="4286"/>
                  </a:cubicBezTo>
                  <a:cubicBezTo>
                    <a:pt x="9989" y="4262"/>
                    <a:pt x="9966" y="4262"/>
                    <a:pt x="9918" y="4251"/>
                  </a:cubicBezTo>
                  <a:cubicBezTo>
                    <a:pt x="9835" y="4239"/>
                    <a:pt x="9775" y="4227"/>
                    <a:pt x="9704" y="4227"/>
                  </a:cubicBezTo>
                  <a:cubicBezTo>
                    <a:pt x="9632" y="4227"/>
                    <a:pt x="9537" y="4203"/>
                    <a:pt x="9466" y="4203"/>
                  </a:cubicBezTo>
                  <a:cubicBezTo>
                    <a:pt x="8787" y="4203"/>
                    <a:pt x="8430" y="4465"/>
                    <a:pt x="8108" y="4679"/>
                  </a:cubicBezTo>
                  <a:cubicBezTo>
                    <a:pt x="7834" y="4894"/>
                    <a:pt x="7596" y="5060"/>
                    <a:pt x="7084" y="5060"/>
                  </a:cubicBezTo>
                  <a:cubicBezTo>
                    <a:pt x="6584" y="5060"/>
                    <a:pt x="6346" y="4882"/>
                    <a:pt x="6060" y="4679"/>
                  </a:cubicBezTo>
                  <a:cubicBezTo>
                    <a:pt x="5751" y="4465"/>
                    <a:pt x="5394" y="4203"/>
                    <a:pt x="4703" y="4203"/>
                  </a:cubicBezTo>
                  <a:cubicBezTo>
                    <a:pt x="4024" y="4203"/>
                    <a:pt x="3667" y="4465"/>
                    <a:pt x="3346" y="4679"/>
                  </a:cubicBezTo>
                  <a:cubicBezTo>
                    <a:pt x="3072" y="4894"/>
                    <a:pt x="2834" y="5060"/>
                    <a:pt x="2322" y="5060"/>
                  </a:cubicBezTo>
                  <a:cubicBezTo>
                    <a:pt x="1822" y="5060"/>
                    <a:pt x="1584" y="4882"/>
                    <a:pt x="1298" y="4679"/>
                  </a:cubicBezTo>
                  <a:cubicBezTo>
                    <a:pt x="1286" y="4667"/>
                    <a:pt x="1250" y="4655"/>
                    <a:pt x="1238" y="4643"/>
                  </a:cubicBezTo>
                  <a:lnTo>
                    <a:pt x="976" y="4441"/>
                  </a:lnTo>
                  <a:lnTo>
                    <a:pt x="976" y="4465"/>
                  </a:lnTo>
                  <a:cubicBezTo>
                    <a:pt x="929" y="4429"/>
                    <a:pt x="881" y="4417"/>
                    <a:pt x="822" y="4382"/>
                  </a:cubicBezTo>
                  <a:lnTo>
                    <a:pt x="3000" y="3298"/>
                  </a:lnTo>
                  <a:close/>
                  <a:moveTo>
                    <a:pt x="9382" y="4798"/>
                  </a:moveTo>
                  <a:cubicBezTo>
                    <a:pt x="9882" y="4798"/>
                    <a:pt x="10120" y="4977"/>
                    <a:pt x="10406" y="5167"/>
                  </a:cubicBezTo>
                  <a:cubicBezTo>
                    <a:pt x="10716" y="5394"/>
                    <a:pt x="11073" y="5644"/>
                    <a:pt x="11763" y="5644"/>
                  </a:cubicBezTo>
                  <a:lnTo>
                    <a:pt x="12013" y="5644"/>
                  </a:lnTo>
                  <a:cubicBezTo>
                    <a:pt x="12049" y="5644"/>
                    <a:pt x="12073" y="5644"/>
                    <a:pt x="12085" y="5632"/>
                  </a:cubicBezTo>
                  <a:lnTo>
                    <a:pt x="12109" y="5632"/>
                  </a:lnTo>
                  <a:cubicBezTo>
                    <a:pt x="12133" y="5632"/>
                    <a:pt x="12168" y="5620"/>
                    <a:pt x="12192" y="5620"/>
                  </a:cubicBezTo>
                  <a:lnTo>
                    <a:pt x="12228" y="5620"/>
                  </a:lnTo>
                  <a:cubicBezTo>
                    <a:pt x="12252" y="5620"/>
                    <a:pt x="12264" y="5608"/>
                    <a:pt x="12287" y="5608"/>
                  </a:cubicBezTo>
                  <a:cubicBezTo>
                    <a:pt x="12299" y="5608"/>
                    <a:pt x="12299" y="5608"/>
                    <a:pt x="12311" y="5596"/>
                  </a:cubicBezTo>
                  <a:cubicBezTo>
                    <a:pt x="12323" y="5596"/>
                    <a:pt x="12359" y="5572"/>
                    <a:pt x="12371" y="5572"/>
                  </a:cubicBezTo>
                  <a:lnTo>
                    <a:pt x="12406" y="5572"/>
                  </a:lnTo>
                  <a:cubicBezTo>
                    <a:pt x="12430" y="5560"/>
                    <a:pt x="12466" y="5560"/>
                    <a:pt x="12478" y="5548"/>
                  </a:cubicBezTo>
                  <a:lnTo>
                    <a:pt x="12490" y="5548"/>
                  </a:lnTo>
                  <a:cubicBezTo>
                    <a:pt x="12502" y="5536"/>
                    <a:pt x="12537" y="5536"/>
                    <a:pt x="12549" y="5513"/>
                  </a:cubicBezTo>
                  <a:cubicBezTo>
                    <a:pt x="12561" y="5513"/>
                    <a:pt x="12561" y="5513"/>
                    <a:pt x="12585" y="5501"/>
                  </a:cubicBezTo>
                  <a:cubicBezTo>
                    <a:pt x="12597" y="5489"/>
                    <a:pt x="12609" y="5489"/>
                    <a:pt x="12621" y="5477"/>
                  </a:cubicBezTo>
                  <a:cubicBezTo>
                    <a:pt x="12621" y="5477"/>
                    <a:pt x="12645" y="5477"/>
                    <a:pt x="12645" y="5453"/>
                  </a:cubicBezTo>
                  <a:cubicBezTo>
                    <a:pt x="12656" y="5441"/>
                    <a:pt x="12680" y="5441"/>
                    <a:pt x="12704" y="5429"/>
                  </a:cubicBezTo>
                  <a:cubicBezTo>
                    <a:pt x="12716" y="5417"/>
                    <a:pt x="12740" y="5394"/>
                    <a:pt x="12764" y="5394"/>
                  </a:cubicBezTo>
                  <a:lnTo>
                    <a:pt x="12775" y="5382"/>
                  </a:lnTo>
                  <a:cubicBezTo>
                    <a:pt x="12787" y="5370"/>
                    <a:pt x="12799" y="5370"/>
                    <a:pt x="12823" y="5358"/>
                  </a:cubicBezTo>
                  <a:lnTo>
                    <a:pt x="12835" y="5334"/>
                  </a:lnTo>
                  <a:cubicBezTo>
                    <a:pt x="12835" y="5334"/>
                    <a:pt x="12847" y="5334"/>
                    <a:pt x="12847" y="5322"/>
                  </a:cubicBezTo>
                  <a:cubicBezTo>
                    <a:pt x="13061" y="5894"/>
                    <a:pt x="13156" y="6525"/>
                    <a:pt x="13156" y="7227"/>
                  </a:cubicBezTo>
                  <a:cubicBezTo>
                    <a:pt x="13299" y="9846"/>
                    <a:pt x="11406" y="16216"/>
                    <a:pt x="11049" y="17443"/>
                  </a:cubicBezTo>
                  <a:lnTo>
                    <a:pt x="3096" y="17443"/>
                  </a:lnTo>
                  <a:cubicBezTo>
                    <a:pt x="2727" y="16216"/>
                    <a:pt x="857" y="9846"/>
                    <a:pt x="857" y="7239"/>
                  </a:cubicBezTo>
                  <a:cubicBezTo>
                    <a:pt x="857" y="6548"/>
                    <a:pt x="953" y="5906"/>
                    <a:pt x="1167" y="5334"/>
                  </a:cubicBezTo>
                  <a:cubicBezTo>
                    <a:pt x="1167" y="5334"/>
                    <a:pt x="1179" y="5334"/>
                    <a:pt x="1179" y="5358"/>
                  </a:cubicBezTo>
                  <a:cubicBezTo>
                    <a:pt x="1179" y="5358"/>
                    <a:pt x="1191" y="5358"/>
                    <a:pt x="1191" y="5370"/>
                  </a:cubicBezTo>
                  <a:cubicBezTo>
                    <a:pt x="1215" y="5382"/>
                    <a:pt x="1226" y="5382"/>
                    <a:pt x="1238" y="5394"/>
                  </a:cubicBezTo>
                  <a:cubicBezTo>
                    <a:pt x="1238" y="5394"/>
                    <a:pt x="1250" y="5394"/>
                    <a:pt x="1250" y="5417"/>
                  </a:cubicBezTo>
                  <a:cubicBezTo>
                    <a:pt x="1274" y="5429"/>
                    <a:pt x="1298" y="5441"/>
                    <a:pt x="1310" y="5441"/>
                  </a:cubicBezTo>
                  <a:cubicBezTo>
                    <a:pt x="1334" y="5453"/>
                    <a:pt x="1357" y="5477"/>
                    <a:pt x="1369" y="5477"/>
                  </a:cubicBezTo>
                  <a:cubicBezTo>
                    <a:pt x="1369" y="5477"/>
                    <a:pt x="1393" y="5477"/>
                    <a:pt x="1393" y="5489"/>
                  </a:cubicBezTo>
                  <a:cubicBezTo>
                    <a:pt x="1405" y="5501"/>
                    <a:pt x="1417" y="5501"/>
                    <a:pt x="1429" y="5513"/>
                  </a:cubicBezTo>
                  <a:cubicBezTo>
                    <a:pt x="1453" y="5513"/>
                    <a:pt x="1453" y="5513"/>
                    <a:pt x="1465" y="5536"/>
                  </a:cubicBezTo>
                  <a:cubicBezTo>
                    <a:pt x="1476" y="5548"/>
                    <a:pt x="1512" y="5548"/>
                    <a:pt x="1524" y="5560"/>
                  </a:cubicBezTo>
                  <a:lnTo>
                    <a:pt x="1536" y="5560"/>
                  </a:lnTo>
                  <a:cubicBezTo>
                    <a:pt x="1572" y="5572"/>
                    <a:pt x="1584" y="5572"/>
                    <a:pt x="1607" y="5596"/>
                  </a:cubicBezTo>
                  <a:lnTo>
                    <a:pt x="1631" y="5596"/>
                  </a:lnTo>
                  <a:cubicBezTo>
                    <a:pt x="1643" y="5596"/>
                    <a:pt x="1667" y="5608"/>
                    <a:pt x="1691" y="5608"/>
                  </a:cubicBezTo>
                  <a:lnTo>
                    <a:pt x="1715" y="5608"/>
                  </a:lnTo>
                  <a:cubicBezTo>
                    <a:pt x="1726" y="5608"/>
                    <a:pt x="1762" y="5620"/>
                    <a:pt x="1774" y="5620"/>
                  </a:cubicBezTo>
                  <a:lnTo>
                    <a:pt x="1810" y="5620"/>
                  </a:lnTo>
                  <a:cubicBezTo>
                    <a:pt x="1834" y="5620"/>
                    <a:pt x="1869" y="5632"/>
                    <a:pt x="1893" y="5632"/>
                  </a:cubicBezTo>
                  <a:lnTo>
                    <a:pt x="1905" y="5632"/>
                  </a:lnTo>
                  <a:cubicBezTo>
                    <a:pt x="1941" y="5632"/>
                    <a:pt x="1965" y="5632"/>
                    <a:pt x="1988" y="5644"/>
                  </a:cubicBezTo>
                  <a:lnTo>
                    <a:pt x="2238" y="5644"/>
                  </a:lnTo>
                  <a:cubicBezTo>
                    <a:pt x="2917" y="5644"/>
                    <a:pt x="3274" y="5394"/>
                    <a:pt x="3596" y="5167"/>
                  </a:cubicBezTo>
                  <a:cubicBezTo>
                    <a:pt x="3870" y="4965"/>
                    <a:pt x="4108" y="4798"/>
                    <a:pt x="4620" y="4798"/>
                  </a:cubicBezTo>
                  <a:cubicBezTo>
                    <a:pt x="5120" y="4798"/>
                    <a:pt x="5358" y="4977"/>
                    <a:pt x="5644" y="5167"/>
                  </a:cubicBezTo>
                  <a:cubicBezTo>
                    <a:pt x="5953" y="5394"/>
                    <a:pt x="6310" y="5644"/>
                    <a:pt x="7001" y="5644"/>
                  </a:cubicBezTo>
                  <a:cubicBezTo>
                    <a:pt x="7680" y="5644"/>
                    <a:pt x="8037" y="5394"/>
                    <a:pt x="8358" y="5167"/>
                  </a:cubicBezTo>
                  <a:cubicBezTo>
                    <a:pt x="8632" y="4965"/>
                    <a:pt x="8870" y="4798"/>
                    <a:pt x="9382" y="4798"/>
                  </a:cubicBezTo>
                  <a:close/>
                  <a:moveTo>
                    <a:pt x="2608" y="0"/>
                  </a:moveTo>
                  <a:lnTo>
                    <a:pt x="2608" y="1369"/>
                  </a:lnTo>
                  <a:lnTo>
                    <a:pt x="2608" y="2858"/>
                  </a:lnTo>
                  <a:lnTo>
                    <a:pt x="274" y="4012"/>
                  </a:lnTo>
                  <a:cubicBezTo>
                    <a:pt x="107" y="4108"/>
                    <a:pt x="0" y="4262"/>
                    <a:pt x="12" y="4465"/>
                  </a:cubicBezTo>
                  <a:cubicBezTo>
                    <a:pt x="36" y="4655"/>
                    <a:pt x="167" y="4798"/>
                    <a:pt x="345" y="4846"/>
                  </a:cubicBezTo>
                  <a:cubicBezTo>
                    <a:pt x="476" y="4882"/>
                    <a:pt x="583" y="4941"/>
                    <a:pt x="691" y="5001"/>
                  </a:cubicBezTo>
                  <a:cubicBezTo>
                    <a:pt x="417" y="5656"/>
                    <a:pt x="286" y="6406"/>
                    <a:pt x="286" y="7227"/>
                  </a:cubicBezTo>
                  <a:cubicBezTo>
                    <a:pt x="286" y="10192"/>
                    <a:pt x="2536" y="17478"/>
                    <a:pt x="2619" y="17800"/>
                  </a:cubicBezTo>
                  <a:lnTo>
                    <a:pt x="2679" y="18002"/>
                  </a:lnTo>
                  <a:lnTo>
                    <a:pt x="11478" y="18002"/>
                  </a:lnTo>
                  <a:lnTo>
                    <a:pt x="11537" y="17800"/>
                  </a:lnTo>
                  <a:cubicBezTo>
                    <a:pt x="11621" y="17478"/>
                    <a:pt x="13871" y="10180"/>
                    <a:pt x="13871" y="7227"/>
                  </a:cubicBezTo>
                  <a:cubicBezTo>
                    <a:pt x="13871" y="6394"/>
                    <a:pt x="13740" y="5656"/>
                    <a:pt x="13466" y="5001"/>
                  </a:cubicBezTo>
                  <a:cubicBezTo>
                    <a:pt x="13573" y="4941"/>
                    <a:pt x="13680" y="4882"/>
                    <a:pt x="13811" y="4846"/>
                  </a:cubicBezTo>
                  <a:cubicBezTo>
                    <a:pt x="13990" y="4798"/>
                    <a:pt x="14121" y="4643"/>
                    <a:pt x="14145" y="4465"/>
                  </a:cubicBezTo>
                  <a:cubicBezTo>
                    <a:pt x="14145" y="4286"/>
                    <a:pt x="14038" y="4108"/>
                    <a:pt x="13871" y="4012"/>
                  </a:cubicBezTo>
                  <a:lnTo>
                    <a:pt x="11537" y="2858"/>
                  </a:lnTo>
                  <a:lnTo>
                    <a:pt x="11537" y="1369"/>
                  </a:lnTo>
                  <a:lnTo>
                    <a:pt x="1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9"/>
            <p:cNvSpPr/>
            <p:nvPr/>
          </p:nvSpPr>
          <p:spPr>
            <a:xfrm>
              <a:off x="3117925" y="1252950"/>
              <a:ext cx="181600" cy="181600"/>
            </a:xfrm>
            <a:custGeom>
              <a:avLst/>
              <a:gdLst/>
              <a:ahLst/>
              <a:cxnLst/>
              <a:rect l="l" t="t" r="r" b="b"/>
              <a:pathLst>
                <a:path w="7264" h="7264" extrusionOk="0">
                  <a:moveTo>
                    <a:pt x="3632" y="584"/>
                  </a:moveTo>
                  <a:cubicBezTo>
                    <a:pt x="5311" y="584"/>
                    <a:pt x="6680" y="1954"/>
                    <a:pt x="6680" y="3632"/>
                  </a:cubicBezTo>
                  <a:cubicBezTo>
                    <a:pt x="6680" y="5311"/>
                    <a:pt x="5311" y="6680"/>
                    <a:pt x="3632" y="6680"/>
                  </a:cubicBezTo>
                  <a:cubicBezTo>
                    <a:pt x="1954" y="6680"/>
                    <a:pt x="584" y="5311"/>
                    <a:pt x="584" y="3632"/>
                  </a:cubicBezTo>
                  <a:cubicBezTo>
                    <a:pt x="584" y="1954"/>
                    <a:pt x="1954" y="584"/>
                    <a:pt x="3632" y="584"/>
                  </a:cubicBezTo>
                  <a:close/>
                  <a:moveTo>
                    <a:pt x="3632" y="1"/>
                  </a:moveTo>
                  <a:cubicBezTo>
                    <a:pt x="1644" y="1"/>
                    <a:pt x="1" y="1620"/>
                    <a:pt x="1" y="3632"/>
                  </a:cubicBezTo>
                  <a:cubicBezTo>
                    <a:pt x="1" y="5633"/>
                    <a:pt x="1620" y="7264"/>
                    <a:pt x="3632" y="7264"/>
                  </a:cubicBezTo>
                  <a:cubicBezTo>
                    <a:pt x="5645" y="7264"/>
                    <a:pt x="7264" y="5645"/>
                    <a:pt x="7264" y="3632"/>
                  </a:cubicBezTo>
                  <a:cubicBezTo>
                    <a:pt x="7252" y="1620"/>
                    <a:pt x="5633" y="1"/>
                    <a:pt x="36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9"/>
            <p:cNvSpPr/>
            <p:nvPr/>
          </p:nvSpPr>
          <p:spPr>
            <a:xfrm>
              <a:off x="3143525" y="1282425"/>
              <a:ext cx="129225" cy="116700"/>
            </a:xfrm>
            <a:custGeom>
              <a:avLst/>
              <a:gdLst/>
              <a:ahLst/>
              <a:cxnLst/>
              <a:rect l="l" t="t" r="r" b="b"/>
              <a:pathLst>
                <a:path w="5169" h="4668" extrusionOk="0">
                  <a:moveTo>
                    <a:pt x="3132" y="2370"/>
                  </a:moveTo>
                  <a:cubicBezTo>
                    <a:pt x="3144" y="2406"/>
                    <a:pt x="3180" y="2453"/>
                    <a:pt x="3192" y="2489"/>
                  </a:cubicBezTo>
                  <a:lnTo>
                    <a:pt x="2037" y="2489"/>
                  </a:lnTo>
                  <a:cubicBezTo>
                    <a:pt x="2085" y="2453"/>
                    <a:pt x="2120" y="2406"/>
                    <a:pt x="2168" y="2370"/>
                  </a:cubicBezTo>
                  <a:close/>
                  <a:moveTo>
                    <a:pt x="3370" y="3061"/>
                  </a:moveTo>
                  <a:lnTo>
                    <a:pt x="3370" y="3299"/>
                  </a:lnTo>
                  <a:lnTo>
                    <a:pt x="1727" y="3299"/>
                  </a:lnTo>
                  <a:lnTo>
                    <a:pt x="1727" y="3061"/>
                  </a:lnTo>
                  <a:close/>
                  <a:moveTo>
                    <a:pt x="3370" y="3870"/>
                  </a:moveTo>
                  <a:lnTo>
                    <a:pt x="3370" y="4108"/>
                  </a:lnTo>
                  <a:lnTo>
                    <a:pt x="1727" y="4108"/>
                  </a:lnTo>
                  <a:lnTo>
                    <a:pt x="1727" y="3870"/>
                  </a:lnTo>
                  <a:close/>
                  <a:moveTo>
                    <a:pt x="2430" y="1"/>
                  </a:moveTo>
                  <a:cubicBezTo>
                    <a:pt x="2430" y="144"/>
                    <a:pt x="2430" y="286"/>
                    <a:pt x="2418" y="417"/>
                  </a:cubicBezTo>
                  <a:lnTo>
                    <a:pt x="834" y="417"/>
                  </a:lnTo>
                  <a:lnTo>
                    <a:pt x="834" y="977"/>
                  </a:lnTo>
                  <a:lnTo>
                    <a:pt x="2299" y="977"/>
                  </a:lnTo>
                  <a:cubicBezTo>
                    <a:pt x="2287" y="1025"/>
                    <a:pt x="2263" y="1084"/>
                    <a:pt x="2251" y="1132"/>
                  </a:cubicBezTo>
                  <a:lnTo>
                    <a:pt x="1168" y="1132"/>
                  </a:lnTo>
                  <a:lnTo>
                    <a:pt x="1168" y="1691"/>
                  </a:lnTo>
                  <a:lnTo>
                    <a:pt x="1989" y="1691"/>
                  </a:lnTo>
                  <a:cubicBezTo>
                    <a:pt x="1954" y="1739"/>
                    <a:pt x="1942" y="1775"/>
                    <a:pt x="1906" y="1799"/>
                  </a:cubicBezTo>
                  <a:lnTo>
                    <a:pt x="561" y="1799"/>
                  </a:lnTo>
                  <a:lnTo>
                    <a:pt x="561" y="2370"/>
                  </a:lnTo>
                  <a:lnTo>
                    <a:pt x="1370" y="2370"/>
                  </a:lnTo>
                  <a:cubicBezTo>
                    <a:pt x="1334" y="2394"/>
                    <a:pt x="1287" y="2441"/>
                    <a:pt x="1239" y="2465"/>
                  </a:cubicBezTo>
                  <a:cubicBezTo>
                    <a:pt x="1227" y="2465"/>
                    <a:pt x="1227" y="2477"/>
                    <a:pt x="1215" y="2477"/>
                  </a:cubicBezTo>
                  <a:lnTo>
                    <a:pt x="1180" y="2477"/>
                  </a:lnTo>
                  <a:lnTo>
                    <a:pt x="1180" y="2513"/>
                  </a:lnTo>
                  <a:cubicBezTo>
                    <a:pt x="584" y="2930"/>
                    <a:pt x="1" y="3061"/>
                    <a:pt x="1" y="3061"/>
                  </a:cubicBezTo>
                  <a:lnTo>
                    <a:pt x="60" y="3346"/>
                  </a:lnTo>
                  <a:lnTo>
                    <a:pt x="120" y="3632"/>
                  </a:lnTo>
                  <a:cubicBezTo>
                    <a:pt x="156" y="3632"/>
                    <a:pt x="632" y="3525"/>
                    <a:pt x="1180" y="3192"/>
                  </a:cubicBezTo>
                  <a:lnTo>
                    <a:pt x="1180" y="4668"/>
                  </a:lnTo>
                  <a:lnTo>
                    <a:pt x="3966" y="4668"/>
                  </a:lnTo>
                  <a:lnTo>
                    <a:pt x="3966" y="3227"/>
                  </a:lnTo>
                  <a:cubicBezTo>
                    <a:pt x="3990" y="3239"/>
                    <a:pt x="4025" y="3275"/>
                    <a:pt x="4049" y="3287"/>
                  </a:cubicBezTo>
                  <a:cubicBezTo>
                    <a:pt x="4490" y="3584"/>
                    <a:pt x="4906" y="3799"/>
                    <a:pt x="4918" y="3799"/>
                  </a:cubicBezTo>
                  <a:lnTo>
                    <a:pt x="5168" y="3287"/>
                  </a:lnTo>
                  <a:cubicBezTo>
                    <a:pt x="4692" y="3084"/>
                    <a:pt x="4228" y="2763"/>
                    <a:pt x="3930" y="2501"/>
                  </a:cubicBezTo>
                  <a:cubicBezTo>
                    <a:pt x="3870" y="2441"/>
                    <a:pt x="3823" y="2406"/>
                    <a:pt x="3799" y="2370"/>
                  </a:cubicBezTo>
                  <a:lnTo>
                    <a:pt x="4871" y="2370"/>
                  </a:lnTo>
                  <a:lnTo>
                    <a:pt x="4871" y="1799"/>
                  </a:lnTo>
                  <a:lnTo>
                    <a:pt x="2549" y="1799"/>
                  </a:lnTo>
                  <a:cubicBezTo>
                    <a:pt x="2561" y="1775"/>
                    <a:pt x="2596" y="1727"/>
                    <a:pt x="2608" y="1691"/>
                  </a:cubicBezTo>
                  <a:lnTo>
                    <a:pt x="4263" y="1691"/>
                  </a:lnTo>
                  <a:lnTo>
                    <a:pt x="4263" y="1132"/>
                  </a:lnTo>
                  <a:lnTo>
                    <a:pt x="2835" y="1132"/>
                  </a:lnTo>
                  <a:cubicBezTo>
                    <a:pt x="2847" y="1084"/>
                    <a:pt x="2858" y="1025"/>
                    <a:pt x="2882" y="977"/>
                  </a:cubicBezTo>
                  <a:lnTo>
                    <a:pt x="4585" y="977"/>
                  </a:lnTo>
                  <a:lnTo>
                    <a:pt x="4585" y="417"/>
                  </a:lnTo>
                  <a:lnTo>
                    <a:pt x="2977" y="417"/>
                  </a:lnTo>
                  <a:cubicBezTo>
                    <a:pt x="3001" y="286"/>
                    <a:pt x="3001" y="144"/>
                    <a:pt x="30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9"/>
            <p:cNvSpPr/>
            <p:nvPr/>
          </p:nvSpPr>
          <p:spPr>
            <a:xfrm>
              <a:off x="3338500" y="1226475"/>
              <a:ext cx="17300" cy="28300"/>
            </a:xfrm>
            <a:custGeom>
              <a:avLst/>
              <a:gdLst/>
              <a:ahLst/>
              <a:cxnLst/>
              <a:rect l="l" t="t" r="r" b="b"/>
              <a:pathLst>
                <a:path w="692" h="1132" extrusionOk="0">
                  <a:moveTo>
                    <a:pt x="560" y="0"/>
                  </a:moveTo>
                  <a:lnTo>
                    <a:pt x="1" y="119"/>
                  </a:lnTo>
                  <a:lnTo>
                    <a:pt x="1" y="155"/>
                  </a:lnTo>
                  <a:cubicBezTo>
                    <a:pt x="48" y="346"/>
                    <a:pt x="108" y="631"/>
                    <a:pt x="84" y="1096"/>
                  </a:cubicBezTo>
                  <a:lnTo>
                    <a:pt x="643" y="1131"/>
                  </a:lnTo>
                  <a:cubicBezTo>
                    <a:pt x="691" y="572"/>
                    <a:pt x="620" y="238"/>
                    <a:pt x="560" y="24"/>
                  </a:cubicBez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9"/>
            <p:cNvSpPr/>
            <p:nvPr/>
          </p:nvSpPr>
          <p:spPr>
            <a:xfrm>
              <a:off x="3326300" y="1262775"/>
              <a:ext cx="27700" cy="89925"/>
            </a:xfrm>
            <a:custGeom>
              <a:avLst/>
              <a:gdLst/>
              <a:ahLst/>
              <a:cxnLst/>
              <a:rect l="l" t="t" r="r" b="b"/>
              <a:pathLst>
                <a:path w="1108" h="3597" extrusionOk="0">
                  <a:moveTo>
                    <a:pt x="536" y="1"/>
                  </a:moveTo>
                  <a:cubicBezTo>
                    <a:pt x="465" y="1037"/>
                    <a:pt x="393" y="2108"/>
                    <a:pt x="0" y="3430"/>
                  </a:cubicBezTo>
                  <a:lnTo>
                    <a:pt x="548" y="3597"/>
                  </a:lnTo>
                  <a:cubicBezTo>
                    <a:pt x="953" y="2215"/>
                    <a:pt x="1048" y="1072"/>
                    <a:pt x="1108" y="37"/>
                  </a:cubicBezTo>
                  <a:lnTo>
                    <a:pt x="53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9"/>
            <p:cNvSpPr/>
            <p:nvPr/>
          </p:nvSpPr>
          <p:spPr>
            <a:xfrm>
              <a:off x="3096500" y="1433925"/>
              <a:ext cx="29200" cy="60450"/>
            </a:xfrm>
            <a:custGeom>
              <a:avLst/>
              <a:gdLst/>
              <a:ahLst/>
              <a:cxnLst/>
              <a:rect l="l" t="t" r="r" b="b"/>
              <a:pathLst>
                <a:path w="1168" h="2418" extrusionOk="0">
                  <a:moveTo>
                    <a:pt x="548" y="1"/>
                  </a:moveTo>
                  <a:lnTo>
                    <a:pt x="1" y="144"/>
                  </a:lnTo>
                  <a:cubicBezTo>
                    <a:pt x="191" y="870"/>
                    <a:pt x="394" y="1644"/>
                    <a:pt x="620" y="2418"/>
                  </a:cubicBezTo>
                  <a:lnTo>
                    <a:pt x="1168" y="2263"/>
                  </a:lnTo>
                  <a:cubicBezTo>
                    <a:pt x="953" y="1489"/>
                    <a:pt x="739" y="727"/>
                    <a:pt x="5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9"/>
            <p:cNvSpPr/>
            <p:nvPr/>
          </p:nvSpPr>
          <p:spPr>
            <a:xfrm>
              <a:off x="3427200" y="1125275"/>
              <a:ext cx="14325" cy="14300"/>
            </a:xfrm>
            <a:custGeom>
              <a:avLst/>
              <a:gdLst/>
              <a:ahLst/>
              <a:cxnLst/>
              <a:rect l="l" t="t" r="r" b="b"/>
              <a:pathLst>
                <a:path w="573" h="572" extrusionOk="0">
                  <a:moveTo>
                    <a:pt x="1" y="0"/>
                  </a:moveTo>
                  <a:lnTo>
                    <a:pt x="1"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9"/>
            <p:cNvSpPr/>
            <p:nvPr/>
          </p:nvSpPr>
          <p:spPr>
            <a:xfrm>
              <a:off x="2975350" y="1310100"/>
              <a:ext cx="14625" cy="14325"/>
            </a:xfrm>
            <a:custGeom>
              <a:avLst/>
              <a:gdLst/>
              <a:ahLst/>
              <a:cxnLst/>
              <a:rect l="l" t="t" r="r" b="b"/>
              <a:pathLst>
                <a:path w="585" h="573" extrusionOk="0">
                  <a:moveTo>
                    <a:pt x="1" y="1"/>
                  </a:moveTo>
                  <a:lnTo>
                    <a:pt x="1" y="572"/>
                  </a:lnTo>
                  <a:lnTo>
                    <a:pt x="584" y="572"/>
                  </a:lnTo>
                  <a:lnTo>
                    <a:pt x="5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9"/>
            <p:cNvSpPr/>
            <p:nvPr/>
          </p:nvSpPr>
          <p:spPr>
            <a:xfrm>
              <a:off x="3031925" y="1437500"/>
              <a:ext cx="14600" cy="14325"/>
            </a:xfrm>
            <a:custGeom>
              <a:avLst/>
              <a:gdLst/>
              <a:ahLst/>
              <a:cxnLst/>
              <a:rect l="l" t="t" r="r" b="b"/>
              <a:pathLst>
                <a:path w="584" h="573" extrusionOk="0">
                  <a:moveTo>
                    <a:pt x="0" y="1"/>
                  </a:moveTo>
                  <a:lnTo>
                    <a:pt x="0" y="572"/>
                  </a:lnTo>
                  <a:lnTo>
                    <a:pt x="583" y="572"/>
                  </a:lnTo>
                  <a:lnTo>
                    <a:pt x="58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9"/>
            <p:cNvSpPr/>
            <p:nvPr/>
          </p:nvSpPr>
          <p:spPr>
            <a:xfrm>
              <a:off x="3406075" y="1324700"/>
              <a:ext cx="14300" cy="14300"/>
            </a:xfrm>
            <a:custGeom>
              <a:avLst/>
              <a:gdLst/>
              <a:ahLst/>
              <a:cxnLst/>
              <a:rect l="l" t="t" r="r" b="b"/>
              <a:pathLst>
                <a:path w="572" h="572" extrusionOk="0">
                  <a:moveTo>
                    <a:pt x="0" y="0"/>
                  </a:moveTo>
                  <a:lnTo>
                    <a:pt x="0"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9"/>
            <p:cNvSpPr/>
            <p:nvPr/>
          </p:nvSpPr>
          <p:spPr>
            <a:xfrm>
              <a:off x="3364400" y="1483950"/>
              <a:ext cx="14000" cy="14600"/>
            </a:xfrm>
            <a:custGeom>
              <a:avLst/>
              <a:gdLst/>
              <a:ahLst/>
              <a:cxnLst/>
              <a:rect l="l" t="t" r="r" b="b"/>
              <a:pathLst>
                <a:path w="560" h="584" extrusionOk="0">
                  <a:moveTo>
                    <a:pt x="0" y="0"/>
                  </a:moveTo>
                  <a:lnTo>
                    <a:pt x="0" y="584"/>
                  </a:lnTo>
                  <a:lnTo>
                    <a:pt x="560" y="584"/>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9"/>
            <p:cNvSpPr/>
            <p:nvPr/>
          </p:nvSpPr>
          <p:spPr>
            <a:xfrm>
              <a:off x="3015550" y="1094025"/>
              <a:ext cx="14300" cy="15200"/>
            </a:xfrm>
            <a:custGeom>
              <a:avLst/>
              <a:gdLst/>
              <a:ahLst/>
              <a:cxnLst/>
              <a:rect l="l" t="t" r="r" b="b"/>
              <a:pathLst>
                <a:path w="572" h="608" extrusionOk="0">
                  <a:moveTo>
                    <a:pt x="0" y="0"/>
                  </a:moveTo>
                  <a:lnTo>
                    <a:pt x="0" y="607"/>
                  </a:lnTo>
                  <a:lnTo>
                    <a:pt x="572" y="607"/>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6" name="Google Shape;12226;p79"/>
          <p:cNvGrpSpPr/>
          <p:nvPr/>
        </p:nvGrpSpPr>
        <p:grpSpPr>
          <a:xfrm>
            <a:off x="5422528" y="1324657"/>
            <a:ext cx="516462" cy="456033"/>
            <a:chOff x="4899400" y="1097875"/>
            <a:chExt cx="465575" cy="411100"/>
          </a:xfrm>
        </p:grpSpPr>
        <p:sp>
          <p:nvSpPr>
            <p:cNvPr id="12227" name="Google Shape;12227;p79"/>
            <p:cNvSpPr/>
            <p:nvPr/>
          </p:nvSpPr>
          <p:spPr>
            <a:xfrm>
              <a:off x="4899400" y="1102950"/>
              <a:ext cx="465575" cy="405425"/>
            </a:xfrm>
            <a:custGeom>
              <a:avLst/>
              <a:gdLst/>
              <a:ahLst/>
              <a:cxnLst/>
              <a:rect l="l" t="t" r="r" b="b"/>
              <a:pathLst>
                <a:path w="18623" h="16217" extrusionOk="0">
                  <a:moveTo>
                    <a:pt x="9323" y="548"/>
                  </a:moveTo>
                  <a:cubicBezTo>
                    <a:pt x="11062" y="548"/>
                    <a:pt x="12479" y="1965"/>
                    <a:pt x="12479" y="3715"/>
                  </a:cubicBezTo>
                  <a:lnTo>
                    <a:pt x="12479" y="8180"/>
                  </a:lnTo>
                  <a:cubicBezTo>
                    <a:pt x="12479" y="8180"/>
                    <a:pt x="12455" y="8180"/>
                    <a:pt x="12455" y="8156"/>
                  </a:cubicBezTo>
                  <a:cubicBezTo>
                    <a:pt x="12419" y="8132"/>
                    <a:pt x="12360" y="8096"/>
                    <a:pt x="12312" y="8073"/>
                  </a:cubicBezTo>
                  <a:lnTo>
                    <a:pt x="12300" y="8061"/>
                  </a:lnTo>
                  <a:cubicBezTo>
                    <a:pt x="12252" y="8025"/>
                    <a:pt x="12193" y="8001"/>
                    <a:pt x="12145" y="7966"/>
                  </a:cubicBezTo>
                  <a:cubicBezTo>
                    <a:pt x="12145" y="7966"/>
                    <a:pt x="12133" y="7966"/>
                    <a:pt x="12133" y="7954"/>
                  </a:cubicBezTo>
                  <a:cubicBezTo>
                    <a:pt x="12074" y="7918"/>
                    <a:pt x="12026" y="7894"/>
                    <a:pt x="11967" y="7858"/>
                  </a:cubicBezTo>
                  <a:cubicBezTo>
                    <a:pt x="11955" y="7858"/>
                    <a:pt x="11955" y="7846"/>
                    <a:pt x="11943" y="7846"/>
                  </a:cubicBezTo>
                  <a:cubicBezTo>
                    <a:pt x="11883" y="7823"/>
                    <a:pt x="11836" y="7799"/>
                    <a:pt x="11776" y="7775"/>
                  </a:cubicBezTo>
                  <a:cubicBezTo>
                    <a:pt x="11764" y="7775"/>
                    <a:pt x="11764" y="7763"/>
                    <a:pt x="11740" y="7763"/>
                  </a:cubicBezTo>
                  <a:cubicBezTo>
                    <a:pt x="11681" y="7727"/>
                    <a:pt x="11621" y="7715"/>
                    <a:pt x="11586" y="7680"/>
                  </a:cubicBezTo>
                  <a:lnTo>
                    <a:pt x="11562" y="7680"/>
                  </a:lnTo>
                  <a:cubicBezTo>
                    <a:pt x="11502" y="7668"/>
                    <a:pt x="11467" y="7644"/>
                    <a:pt x="11407" y="7620"/>
                  </a:cubicBezTo>
                  <a:cubicBezTo>
                    <a:pt x="11383" y="7620"/>
                    <a:pt x="11383" y="7620"/>
                    <a:pt x="11371" y="7608"/>
                  </a:cubicBezTo>
                  <a:cubicBezTo>
                    <a:pt x="11312" y="7596"/>
                    <a:pt x="11252" y="7561"/>
                    <a:pt x="11205" y="7549"/>
                  </a:cubicBezTo>
                  <a:cubicBezTo>
                    <a:pt x="11193" y="7549"/>
                    <a:pt x="11181" y="7537"/>
                    <a:pt x="11181" y="7537"/>
                  </a:cubicBezTo>
                  <a:cubicBezTo>
                    <a:pt x="11121" y="7525"/>
                    <a:pt x="11062" y="7501"/>
                    <a:pt x="11014" y="7477"/>
                  </a:cubicBezTo>
                  <a:cubicBezTo>
                    <a:pt x="11002" y="7477"/>
                    <a:pt x="11002" y="7477"/>
                    <a:pt x="10990" y="7465"/>
                  </a:cubicBezTo>
                  <a:lnTo>
                    <a:pt x="10812" y="7418"/>
                  </a:lnTo>
                  <a:lnTo>
                    <a:pt x="10788" y="7418"/>
                  </a:lnTo>
                  <a:lnTo>
                    <a:pt x="10609" y="7370"/>
                  </a:lnTo>
                  <a:lnTo>
                    <a:pt x="10586" y="7370"/>
                  </a:lnTo>
                  <a:cubicBezTo>
                    <a:pt x="10526" y="7358"/>
                    <a:pt x="10466" y="7346"/>
                    <a:pt x="10407" y="7346"/>
                  </a:cubicBezTo>
                  <a:lnTo>
                    <a:pt x="10371" y="7346"/>
                  </a:lnTo>
                  <a:cubicBezTo>
                    <a:pt x="10312" y="7323"/>
                    <a:pt x="10252" y="7323"/>
                    <a:pt x="10193" y="7311"/>
                  </a:cubicBezTo>
                  <a:lnTo>
                    <a:pt x="10181" y="7311"/>
                  </a:lnTo>
                  <a:cubicBezTo>
                    <a:pt x="10121" y="7299"/>
                    <a:pt x="10062" y="7299"/>
                    <a:pt x="10002" y="7299"/>
                  </a:cubicBezTo>
                  <a:lnTo>
                    <a:pt x="9978" y="7299"/>
                  </a:lnTo>
                  <a:cubicBezTo>
                    <a:pt x="9919" y="7299"/>
                    <a:pt x="9859" y="7287"/>
                    <a:pt x="9800" y="7287"/>
                  </a:cubicBezTo>
                  <a:lnTo>
                    <a:pt x="9764" y="7287"/>
                  </a:lnTo>
                  <a:cubicBezTo>
                    <a:pt x="9704" y="7287"/>
                    <a:pt x="9645" y="7287"/>
                    <a:pt x="9585" y="7263"/>
                  </a:cubicBezTo>
                  <a:lnTo>
                    <a:pt x="9145" y="7263"/>
                  </a:lnTo>
                  <a:cubicBezTo>
                    <a:pt x="9085" y="7263"/>
                    <a:pt x="9026" y="7263"/>
                    <a:pt x="8966" y="7287"/>
                  </a:cubicBezTo>
                  <a:lnTo>
                    <a:pt x="8931" y="7287"/>
                  </a:lnTo>
                  <a:cubicBezTo>
                    <a:pt x="8871" y="7287"/>
                    <a:pt x="8812" y="7299"/>
                    <a:pt x="8752" y="7299"/>
                  </a:cubicBezTo>
                  <a:lnTo>
                    <a:pt x="8728" y="7299"/>
                  </a:lnTo>
                  <a:cubicBezTo>
                    <a:pt x="8669" y="7299"/>
                    <a:pt x="8609" y="7311"/>
                    <a:pt x="8550" y="7311"/>
                  </a:cubicBezTo>
                  <a:lnTo>
                    <a:pt x="8526" y="7311"/>
                  </a:lnTo>
                  <a:cubicBezTo>
                    <a:pt x="8466" y="7323"/>
                    <a:pt x="8407" y="7323"/>
                    <a:pt x="8347" y="7346"/>
                  </a:cubicBezTo>
                  <a:lnTo>
                    <a:pt x="8323" y="7346"/>
                  </a:lnTo>
                  <a:cubicBezTo>
                    <a:pt x="8264" y="7358"/>
                    <a:pt x="8204" y="7358"/>
                    <a:pt x="8145" y="7370"/>
                  </a:cubicBezTo>
                  <a:lnTo>
                    <a:pt x="8109" y="7370"/>
                  </a:lnTo>
                  <a:lnTo>
                    <a:pt x="7930" y="7418"/>
                  </a:lnTo>
                  <a:lnTo>
                    <a:pt x="7919" y="7418"/>
                  </a:lnTo>
                  <a:lnTo>
                    <a:pt x="7740" y="7465"/>
                  </a:lnTo>
                  <a:cubicBezTo>
                    <a:pt x="7728" y="7465"/>
                    <a:pt x="7728" y="7465"/>
                    <a:pt x="7716" y="7477"/>
                  </a:cubicBezTo>
                  <a:cubicBezTo>
                    <a:pt x="7657" y="7489"/>
                    <a:pt x="7597" y="7501"/>
                    <a:pt x="7549" y="7537"/>
                  </a:cubicBezTo>
                  <a:cubicBezTo>
                    <a:pt x="7538" y="7537"/>
                    <a:pt x="7514" y="7549"/>
                    <a:pt x="7514" y="7549"/>
                  </a:cubicBezTo>
                  <a:cubicBezTo>
                    <a:pt x="7454" y="7561"/>
                    <a:pt x="7395" y="7596"/>
                    <a:pt x="7359" y="7608"/>
                  </a:cubicBezTo>
                  <a:cubicBezTo>
                    <a:pt x="7335" y="7608"/>
                    <a:pt x="7335" y="7608"/>
                    <a:pt x="7323" y="7620"/>
                  </a:cubicBezTo>
                  <a:cubicBezTo>
                    <a:pt x="7264" y="7644"/>
                    <a:pt x="7216" y="7668"/>
                    <a:pt x="7157" y="7680"/>
                  </a:cubicBezTo>
                  <a:lnTo>
                    <a:pt x="7145" y="7680"/>
                  </a:lnTo>
                  <a:cubicBezTo>
                    <a:pt x="7085" y="7715"/>
                    <a:pt x="7026" y="7727"/>
                    <a:pt x="6978" y="7763"/>
                  </a:cubicBezTo>
                  <a:cubicBezTo>
                    <a:pt x="6966" y="7763"/>
                    <a:pt x="6966" y="7775"/>
                    <a:pt x="6954" y="7775"/>
                  </a:cubicBezTo>
                  <a:cubicBezTo>
                    <a:pt x="6895" y="7799"/>
                    <a:pt x="6847" y="7823"/>
                    <a:pt x="6787" y="7846"/>
                  </a:cubicBezTo>
                  <a:cubicBezTo>
                    <a:pt x="6776" y="7846"/>
                    <a:pt x="6776" y="7858"/>
                    <a:pt x="6764" y="7858"/>
                  </a:cubicBezTo>
                  <a:cubicBezTo>
                    <a:pt x="6704" y="7894"/>
                    <a:pt x="6656" y="7918"/>
                    <a:pt x="6597" y="7954"/>
                  </a:cubicBezTo>
                  <a:cubicBezTo>
                    <a:pt x="6597" y="7954"/>
                    <a:pt x="6585" y="7954"/>
                    <a:pt x="6585" y="7966"/>
                  </a:cubicBezTo>
                  <a:cubicBezTo>
                    <a:pt x="6537" y="8001"/>
                    <a:pt x="6478" y="8025"/>
                    <a:pt x="6430" y="8061"/>
                  </a:cubicBezTo>
                  <a:lnTo>
                    <a:pt x="6418" y="8073"/>
                  </a:lnTo>
                  <a:cubicBezTo>
                    <a:pt x="6359" y="8096"/>
                    <a:pt x="6311" y="8132"/>
                    <a:pt x="6264" y="8156"/>
                  </a:cubicBezTo>
                  <a:cubicBezTo>
                    <a:pt x="6264" y="8156"/>
                    <a:pt x="6252" y="8156"/>
                    <a:pt x="6252" y="8180"/>
                  </a:cubicBezTo>
                  <a:lnTo>
                    <a:pt x="6252" y="3715"/>
                  </a:lnTo>
                  <a:cubicBezTo>
                    <a:pt x="6168" y="1965"/>
                    <a:pt x="7573" y="548"/>
                    <a:pt x="9323" y="548"/>
                  </a:cubicBezTo>
                  <a:close/>
                  <a:moveTo>
                    <a:pt x="4513" y="9740"/>
                  </a:moveTo>
                  <a:cubicBezTo>
                    <a:pt x="4501" y="9751"/>
                    <a:pt x="4501" y="9763"/>
                    <a:pt x="4478" y="9763"/>
                  </a:cubicBezTo>
                  <a:cubicBezTo>
                    <a:pt x="4478" y="9775"/>
                    <a:pt x="4466" y="9775"/>
                    <a:pt x="4466" y="9799"/>
                  </a:cubicBezTo>
                  <a:cubicBezTo>
                    <a:pt x="4442" y="9835"/>
                    <a:pt x="4406" y="9871"/>
                    <a:pt x="4382" y="9918"/>
                  </a:cubicBezTo>
                  <a:cubicBezTo>
                    <a:pt x="4347" y="9954"/>
                    <a:pt x="4335" y="9990"/>
                    <a:pt x="4299" y="10037"/>
                  </a:cubicBezTo>
                  <a:cubicBezTo>
                    <a:pt x="4299" y="10049"/>
                    <a:pt x="4287" y="10049"/>
                    <a:pt x="4287" y="10061"/>
                  </a:cubicBezTo>
                  <a:cubicBezTo>
                    <a:pt x="4275" y="10097"/>
                    <a:pt x="4240" y="10132"/>
                    <a:pt x="4228" y="10168"/>
                  </a:cubicBezTo>
                  <a:cubicBezTo>
                    <a:pt x="4228" y="10168"/>
                    <a:pt x="4228" y="10180"/>
                    <a:pt x="4216" y="10180"/>
                  </a:cubicBezTo>
                  <a:cubicBezTo>
                    <a:pt x="4180" y="10228"/>
                    <a:pt x="4168" y="10275"/>
                    <a:pt x="4144" y="10299"/>
                  </a:cubicBezTo>
                  <a:cubicBezTo>
                    <a:pt x="4144" y="10311"/>
                    <a:pt x="4120" y="10311"/>
                    <a:pt x="4120" y="10335"/>
                  </a:cubicBezTo>
                  <a:cubicBezTo>
                    <a:pt x="4109" y="10359"/>
                    <a:pt x="4097" y="10406"/>
                    <a:pt x="4061" y="10430"/>
                  </a:cubicBezTo>
                  <a:cubicBezTo>
                    <a:pt x="4061" y="10454"/>
                    <a:pt x="4049" y="10454"/>
                    <a:pt x="4049" y="10466"/>
                  </a:cubicBezTo>
                  <a:cubicBezTo>
                    <a:pt x="4037" y="10513"/>
                    <a:pt x="4001" y="10549"/>
                    <a:pt x="3989" y="10597"/>
                  </a:cubicBezTo>
                  <a:cubicBezTo>
                    <a:pt x="3989" y="10609"/>
                    <a:pt x="3978" y="10609"/>
                    <a:pt x="3978" y="10633"/>
                  </a:cubicBezTo>
                  <a:cubicBezTo>
                    <a:pt x="3966" y="10656"/>
                    <a:pt x="3942" y="10704"/>
                    <a:pt x="3930" y="10728"/>
                  </a:cubicBezTo>
                  <a:cubicBezTo>
                    <a:pt x="3930" y="10752"/>
                    <a:pt x="3918" y="10763"/>
                    <a:pt x="3918" y="10763"/>
                  </a:cubicBezTo>
                  <a:cubicBezTo>
                    <a:pt x="3906" y="10811"/>
                    <a:pt x="3870" y="10847"/>
                    <a:pt x="3859" y="10894"/>
                  </a:cubicBezTo>
                  <a:cubicBezTo>
                    <a:pt x="3859" y="10894"/>
                    <a:pt x="3859" y="10906"/>
                    <a:pt x="3847" y="10906"/>
                  </a:cubicBezTo>
                  <a:cubicBezTo>
                    <a:pt x="3823" y="10954"/>
                    <a:pt x="3811" y="10990"/>
                    <a:pt x="3799" y="11025"/>
                  </a:cubicBezTo>
                  <a:cubicBezTo>
                    <a:pt x="3799" y="11049"/>
                    <a:pt x="3787" y="11061"/>
                    <a:pt x="3787" y="11073"/>
                  </a:cubicBezTo>
                  <a:lnTo>
                    <a:pt x="3739" y="11204"/>
                  </a:lnTo>
                  <a:lnTo>
                    <a:pt x="3739" y="11228"/>
                  </a:lnTo>
                  <a:cubicBezTo>
                    <a:pt x="3728" y="11252"/>
                    <a:pt x="3704" y="11299"/>
                    <a:pt x="3704" y="11323"/>
                  </a:cubicBezTo>
                  <a:lnTo>
                    <a:pt x="1358" y="11347"/>
                  </a:lnTo>
                  <a:cubicBezTo>
                    <a:pt x="906" y="11347"/>
                    <a:pt x="549" y="10990"/>
                    <a:pt x="549" y="10537"/>
                  </a:cubicBezTo>
                  <a:cubicBezTo>
                    <a:pt x="549" y="10097"/>
                    <a:pt x="906" y="9740"/>
                    <a:pt x="1358" y="9740"/>
                  </a:cubicBezTo>
                  <a:close/>
                  <a:moveTo>
                    <a:pt x="17301" y="9740"/>
                  </a:moveTo>
                  <a:cubicBezTo>
                    <a:pt x="17741" y="9740"/>
                    <a:pt x="18098" y="10097"/>
                    <a:pt x="18098" y="10537"/>
                  </a:cubicBezTo>
                  <a:cubicBezTo>
                    <a:pt x="18086" y="10990"/>
                    <a:pt x="17717" y="11347"/>
                    <a:pt x="17277" y="11347"/>
                  </a:cubicBezTo>
                  <a:lnTo>
                    <a:pt x="14943" y="11347"/>
                  </a:lnTo>
                  <a:cubicBezTo>
                    <a:pt x="14931" y="11311"/>
                    <a:pt x="14919" y="11275"/>
                    <a:pt x="14919" y="11240"/>
                  </a:cubicBezTo>
                  <a:lnTo>
                    <a:pt x="14919" y="11228"/>
                  </a:lnTo>
                  <a:lnTo>
                    <a:pt x="14872" y="11097"/>
                  </a:lnTo>
                  <a:cubicBezTo>
                    <a:pt x="14872" y="11073"/>
                    <a:pt x="14860" y="11061"/>
                    <a:pt x="14860" y="11049"/>
                  </a:cubicBezTo>
                  <a:cubicBezTo>
                    <a:pt x="14836" y="11002"/>
                    <a:pt x="14824" y="10978"/>
                    <a:pt x="14812" y="10930"/>
                  </a:cubicBezTo>
                  <a:cubicBezTo>
                    <a:pt x="14812" y="10930"/>
                    <a:pt x="14812" y="10906"/>
                    <a:pt x="14800" y="10906"/>
                  </a:cubicBezTo>
                  <a:cubicBezTo>
                    <a:pt x="14777" y="10871"/>
                    <a:pt x="14765" y="10823"/>
                    <a:pt x="14741" y="10775"/>
                  </a:cubicBezTo>
                  <a:cubicBezTo>
                    <a:pt x="14741" y="10763"/>
                    <a:pt x="14717" y="10752"/>
                    <a:pt x="14717" y="10752"/>
                  </a:cubicBezTo>
                  <a:cubicBezTo>
                    <a:pt x="14705" y="10716"/>
                    <a:pt x="14693" y="10680"/>
                    <a:pt x="14681" y="10644"/>
                  </a:cubicBezTo>
                  <a:cubicBezTo>
                    <a:pt x="14681" y="10633"/>
                    <a:pt x="14657" y="10633"/>
                    <a:pt x="14657" y="10621"/>
                  </a:cubicBezTo>
                  <a:cubicBezTo>
                    <a:pt x="14646" y="10573"/>
                    <a:pt x="14622" y="10525"/>
                    <a:pt x="14598" y="10478"/>
                  </a:cubicBezTo>
                  <a:cubicBezTo>
                    <a:pt x="14598" y="10466"/>
                    <a:pt x="14586" y="10466"/>
                    <a:pt x="14586" y="10454"/>
                  </a:cubicBezTo>
                  <a:cubicBezTo>
                    <a:pt x="14574" y="10418"/>
                    <a:pt x="14562" y="10382"/>
                    <a:pt x="14527" y="10347"/>
                  </a:cubicBezTo>
                  <a:cubicBezTo>
                    <a:pt x="14527" y="10335"/>
                    <a:pt x="14515" y="10323"/>
                    <a:pt x="14515" y="10323"/>
                  </a:cubicBezTo>
                  <a:cubicBezTo>
                    <a:pt x="14479" y="10275"/>
                    <a:pt x="14467" y="10228"/>
                    <a:pt x="14443" y="10204"/>
                  </a:cubicBezTo>
                  <a:lnTo>
                    <a:pt x="14419" y="10180"/>
                  </a:lnTo>
                  <a:cubicBezTo>
                    <a:pt x="14407" y="10156"/>
                    <a:pt x="14384" y="10109"/>
                    <a:pt x="14360" y="10085"/>
                  </a:cubicBezTo>
                  <a:cubicBezTo>
                    <a:pt x="14360" y="10061"/>
                    <a:pt x="14348" y="10049"/>
                    <a:pt x="14348" y="10049"/>
                  </a:cubicBezTo>
                  <a:cubicBezTo>
                    <a:pt x="14324" y="10001"/>
                    <a:pt x="14300" y="9978"/>
                    <a:pt x="14276" y="9930"/>
                  </a:cubicBezTo>
                  <a:lnTo>
                    <a:pt x="14276" y="9918"/>
                  </a:lnTo>
                  <a:cubicBezTo>
                    <a:pt x="14241" y="9871"/>
                    <a:pt x="14217" y="9847"/>
                    <a:pt x="14205" y="9799"/>
                  </a:cubicBezTo>
                  <a:cubicBezTo>
                    <a:pt x="14181" y="9787"/>
                    <a:pt x="14181" y="9763"/>
                    <a:pt x="14169" y="9763"/>
                  </a:cubicBezTo>
                  <a:cubicBezTo>
                    <a:pt x="14157" y="9751"/>
                    <a:pt x="14157" y="9740"/>
                    <a:pt x="14146" y="9740"/>
                  </a:cubicBezTo>
                  <a:close/>
                  <a:moveTo>
                    <a:pt x="9323" y="7811"/>
                  </a:moveTo>
                  <a:cubicBezTo>
                    <a:pt x="10359" y="7811"/>
                    <a:pt x="11359" y="8108"/>
                    <a:pt x="12217" y="8668"/>
                  </a:cubicBezTo>
                  <a:cubicBezTo>
                    <a:pt x="12252" y="8680"/>
                    <a:pt x="12276" y="8704"/>
                    <a:pt x="12312" y="8728"/>
                  </a:cubicBezTo>
                  <a:cubicBezTo>
                    <a:pt x="12395" y="8787"/>
                    <a:pt x="12491" y="8847"/>
                    <a:pt x="12574" y="8918"/>
                  </a:cubicBezTo>
                  <a:cubicBezTo>
                    <a:pt x="12848" y="9120"/>
                    <a:pt x="13110" y="9359"/>
                    <a:pt x="13336" y="9632"/>
                  </a:cubicBezTo>
                  <a:cubicBezTo>
                    <a:pt x="13503" y="9811"/>
                    <a:pt x="13645" y="10013"/>
                    <a:pt x="13788" y="10228"/>
                  </a:cubicBezTo>
                  <a:cubicBezTo>
                    <a:pt x="14086" y="10680"/>
                    <a:pt x="14312" y="11180"/>
                    <a:pt x="14467" y="11704"/>
                  </a:cubicBezTo>
                  <a:cubicBezTo>
                    <a:pt x="14515" y="11847"/>
                    <a:pt x="14550" y="12014"/>
                    <a:pt x="14586" y="12180"/>
                  </a:cubicBezTo>
                  <a:lnTo>
                    <a:pt x="4049" y="12180"/>
                  </a:lnTo>
                  <a:cubicBezTo>
                    <a:pt x="4085" y="12014"/>
                    <a:pt x="4120" y="11871"/>
                    <a:pt x="4168" y="11704"/>
                  </a:cubicBezTo>
                  <a:cubicBezTo>
                    <a:pt x="4382" y="10942"/>
                    <a:pt x="4763" y="10228"/>
                    <a:pt x="5299" y="9632"/>
                  </a:cubicBezTo>
                  <a:cubicBezTo>
                    <a:pt x="5525" y="9359"/>
                    <a:pt x="5787" y="9120"/>
                    <a:pt x="6061" y="8918"/>
                  </a:cubicBezTo>
                  <a:cubicBezTo>
                    <a:pt x="7002" y="8192"/>
                    <a:pt x="8133" y="7811"/>
                    <a:pt x="9323" y="7811"/>
                  </a:cubicBezTo>
                  <a:close/>
                  <a:moveTo>
                    <a:pt x="15134" y="12728"/>
                  </a:moveTo>
                  <a:lnTo>
                    <a:pt x="14896" y="15657"/>
                  </a:lnTo>
                  <a:lnTo>
                    <a:pt x="3739" y="15657"/>
                  </a:lnTo>
                  <a:lnTo>
                    <a:pt x="3501" y="12728"/>
                  </a:lnTo>
                  <a:close/>
                  <a:moveTo>
                    <a:pt x="9323" y="0"/>
                  </a:moveTo>
                  <a:cubicBezTo>
                    <a:pt x="7276" y="0"/>
                    <a:pt x="5609" y="1667"/>
                    <a:pt x="5609" y="3715"/>
                  </a:cubicBezTo>
                  <a:lnTo>
                    <a:pt x="5609" y="8573"/>
                  </a:lnTo>
                  <a:cubicBezTo>
                    <a:pt x="5394" y="8751"/>
                    <a:pt x="5168" y="8966"/>
                    <a:pt x="4978" y="9192"/>
                  </a:cubicBezTo>
                  <a:lnTo>
                    <a:pt x="1358" y="9192"/>
                  </a:lnTo>
                  <a:cubicBezTo>
                    <a:pt x="608" y="9192"/>
                    <a:pt x="1" y="9799"/>
                    <a:pt x="1" y="10537"/>
                  </a:cubicBezTo>
                  <a:cubicBezTo>
                    <a:pt x="1" y="11287"/>
                    <a:pt x="608" y="11895"/>
                    <a:pt x="1358" y="11895"/>
                  </a:cubicBezTo>
                  <a:lnTo>
                    <a:pt x="3549" y="11895"/>
                  </a:lnTo>
                  <a:cubicBezTo>
                    <a:pt x="3525" y="11990"/>
                    <a:pt x="3501" y="12073"/>
                    <a:pt x="3489" y="12168"/>
                  </a:cubicBezTo>
                  <a:lnTo>
                    <a:pt x="2894" y="12168"/>
                  </a:lnTo>
                  <a:lnTo>
                    <a:pt x="3216" y="16217"/>
                  </a:lnTo>
                  <a:lnTo>
                    <a:pt x="15408" y="16217"/>
                  </a:lnTo>
                  <a:lnTo>
                    <a:pt x="15729" y="12168"/>
                  </a:lnTo>
                  <a:lnTo>
                    <a:pt x="15134" y="12168"/>
                  </a:lnTo>
                  <a:cubicBezTo>
                    <a:pt x="15122" y="12073"/>
                    <a:pt x="15110" y="11990"/>
                    <a:pt x="15074" y="11895"/>
                  </a:cubicBezTo>
                  <a:lnTo>
                    <a:pt x="17265" y="11895"/>
                  </a:lnTo>
                  <a:cubicBezTo>
                    <a:pt x="18015" y="11895"/>
                    <a:pt x="18622" y="11287"/>
                    <a:pt x="18622" y="10537"/>
                  </a:cubicBezTo>
                  <a:cubicBezTo>
                    <a:pt x="18622" y="9799"/>
                    <a:pt x="18027" y="9192"/>
                    <a:pt x="17277" y="9192"/>
                  </a:cubicBezTo>
                  <a:lnTo>
                    <a:pt x="13669" y="9192"/>
                  </a:lnTo>
                  <a:cubicBezTo>
                    <a:pt x="13467" y="8966"/>
                    <a:pt x="13253" y="8775"/>
                    <a:pt x="13026" y="8573"/>
                  </a:cubicBezTo>
                  <a:lnTo>
                    <a:pt x="13026" y="3715"/>
                  </a:lnTo>
                  <a:cubicBezTo>
                    <a:pt x="13026" y="1667"/>
                    <a:pt x="11359" y="0"/>
                    <a:pt x="93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9"/>
            <p:cNvSpPr/>
            <p:nvPr/>
          </p:nvSpPr>
          <p:spPr>
            <a:xfrm>
              <a:off x="5102125" y="1427100"/>
              <a:ext cx="60425" cy="60450"/>
            </a:xfrm>
            <a:custGeom>
              <a:avLst/>
              <a:gdLst/>
              <a:ahLst/>
              <a:cxnLst/>
              <a:rect l="l" t="t" r="r" b="b"/>
              <a:pathLst>
                <a:path w="2417" h="2418" extrusionOk="0">
                  <a:moveTo>
                    <a:pt x="1214" y="548"/>
                  </a:moveTo>
                  <a:cubicBezTo>
                    <a:pt x="1572" y="548"/>
                    <a:pt x="1869" y="845"/>
                    <a:pt x="1869" y="1203"/>
                  </a:cubicBezTo>
                  <a:cubicBezTo>
                    <a:pt x="1869" y="1560"/>
                    <a:pt x="1572" y="1858"/>
                    <a:pt x="1214" y="1858"/>
                  </a:cubicBezTo>
                  <a:cubicBezTo>
                    <a:pt x="857" y="1858"/>
                    <a:pt x="560" y="1560"/>
                    <a:pt x="560" y="1203"/>
                  </a:cubicBezTo>
                  <a:cubicBezTo>
                    <a:pt x="560" y="845"/>
                    <a:pt x="857" y="548"/>
                    <a:pt x="1214" y="548"/>
                  </a:cubicBezTo>
                  <a:close/>
                  <a:moveTo>
                    <a:pt x="1214" y="0"/>
                  </a:moveTo>
                  <a:cubicBezTo>
                    <a:pt x="536" y="0"/>
                    <a:pt x="0" y="536"/>
                    <a:pt x="0" y="1203"/>
                  </a:cubicBezTo>
                  <a:cubicBezTo>
                    <a:pt x="0" y="1881"/>
                    <a:pt x="536" y="2417"/>
                    <a:pt x="1214" y="2417"/>
                  </a:cubicBezTo>
                  <a:cubicBezTo>
                    <a:pt x="1881" y="2417"/>
                    <a:pt x="2417" y="1881"/>
                    <a:pt x="2417" y="1203"/>
                  </a:cubicBezTo>
                  <a:cubicBezTo>
                    <a:pt x="2417" y="536"/>
                    <a:pt x="1869" y="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9"/>
            <p:cNvSpPr/>
            <p:nvPr/>
          </p:nvSpPr>
          <p:spPr>
            <a:xfrm>
              <a:off x="5174750" y="1319350"/>
              <a:ext cx="21150" cy="19950"/>
            </a:xfrm>
            <a:custGeom>
              <a:avLst/>
              <a:gdLst/>
              <a:ahLst/>
              <a:cxnLst/>
              <a:rect l="l" t="t" r="r" b="b"/>
              <a:pathLst>
                <a:path w="846" h="798" extrusionOk="0">
                  <a:moveTo>
                    <a:pt x="226" y="0"/>
                  </a:moveTo>
                  <a:lnTo>
                    <a:pt x="0" y="500"/>
                  </a:lnTo>
                  <a:cubicBezTo>
                    <a:pt x="191" y="595"/>
                    <a:pt x="369" y="679"/>
                    <a:pt x="548" y="798"/>
                  </a:cubicBezTo>
                  <a:lnTo>
                    <a:pt x="846" y="333"/>
                  </a:lnTo>
                  <a:cubicBezTo>
                    <a:pt x="655" y="202"/>
                    <a:pt x="429" y="83"/>
                    <a:pt x="2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9"/>
            <p:cNvSpPr/>
            <p:nvPr/>
          </p:nvSpPr>
          <p:spPr>
            <a:xfrm>
              <a:off x="5196775" y="1334225"/>
              <a:ext cx="41700" cy="45575"/>
            </a:xfrm>
            <a:custGeom>
              <a:avLst/>
              <a:gdLst/>
              <a:ahLst/>
              <a:cxnLst/>
              <a:rect l="l" t="t" r="r" b="b"/>
              <a:pathLst>
                <a:path w="1668" h="1823" extrusionOk="0">
                  <a:moveTo>
                    <a:pt x="346" y="0"/>
                  </a:moveTo>
                  <a:lnTo>
                    <a:pt x="0" y="429"/>
                  </a:lnTo>
                  <a:cubicBezTo>
                    <a:pt x="226" y="596"/>
                    <a:pt x="417" y="786"/>
                    <a:pt x="596" y="989"/>
                  </a:cubicBezTo>
                  <a:cubicBezTo>
                    <a:pt x="822" y="1251"/>
                    <a:pt x="1012" y="1524"/>
                    <a:pt x="1179" y="1822"/>
                  </a:cubicBezTo>
                  <a:lnTo>
                    <a:pt x="1667" y="1572"/>
                  </a:lnTo>
                  <a:cubicBezTo>
                    <a:pt x="1489" y="1227"/>
                    <a:pt x="1262" y="905"/>
                    <a:pt x="1012" y="620"/>
                  </a:cubicBezTo>
                  <a:cubicBezTo>
                    <a:pt x="798" y="381"/>
                    <a:pt x="584" y="167"/>
                    <a:pt x="3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79"/>
            <p:cNvSpPr/>
            <p:nvPr/>
          </p:nvSpPr>
          <p:spPr>
            <a:xfrm>
              <a:off x="5062225" y="1147300"/>
              <a:ext cx="29500" cy="50025"/>
            </a:xfrm>
            <a:custGeom>
              <a:avLst/>
              <a:gdLst/>
              <a:ahLst/>
              <a:cxnLst/>
              <a:rect l="l" t="t" r="r" b="b"/>
              <a:pathLst>
                <a:path w="1180" h="2001" extrusionOk="0">
                  <a:moveTo>
                    <a:pt x="786" y="0"/>
                  </a:moveTo>
                  <a:cubicBezTo>
                    <a:pt x="274" y="524"/>
                    <a:pt x="1" y="1203"/>
                    <a:pt x="1" y="1941"/>
                  </a:cubicBezTo>
                  <a:lnTo>
                    <a:pt x="1" y="2001"/>
                  </a:lnTo>
                  <a:lnTo>
                    <a:pt x="560" y="2001"/>
                  </a:lnTo>
                  <a:lnTo>
                    <a:pt x="560" y="1941"/>
                  </a:lnTo>
                  <a:cubicBezTo>
                    <a:pt x="560" y="1358"/>
                    <a:pt x="786" y="810"/>
                    <a:pt x="1179" y="393"/>
                  </a:cubicBezTo>
                  <a:lnTo>
                    <a:pt x="7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9"/>
            <p:cNvSpPr/>
            <p:nvPr/>
          </p:nvSpPr>
          <p:spPr>
            <a:xfrm>
              <a:off x="5090200" y="1129425"/>
              <a:ext cx="23850" cy="21775"/>
            </a:xfrm>
            <a:custGeom>
              <a:avLst/>
              <a:gdLst/>
              <a:ahLst/>
              <a:cxnLst/>
              <a:rect l="l" t="t" r="r" b="b"/>
              <a:pathLst>
                <a:path w="954" h="871" extrusionOk="0">
                  <a:moveTo>
                    <a:pt x="775" y="1"/>
                  </a:moveTo>
                  <a:cubicBezTo>
                    <a:pt x="489" y="84"/>
                    <a:pt x="239" y="239"/>
                    <a:pt x="1" y="418"/>
                  </a:cubicBezTo>
                  <a:lnTo>
                    <a:pt x="334" y="870"/>
                  </a:lnTo>
                  <a:cubicBezTo>
                    <a:pt x="525" y="715"/>
                    <a:pt x="739" y="608"/>
                    <a:pt x="953" y="537"/>
                  </a:cubicBezTo>
                  <a:lnTo>
                    <a:pt x="77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9"/>
            <p:cNvSpPr/>
            <p:nvPr/>
          </p:nvSpPr>
          <p:spPr>
            <a:xfrm>
              <a:off x="5240525" y="1097875"/>
              <a:ext cx="38725" cy="38725"/>
            </a:xfrm>
            <a:custGeom>
              <a:avLst/>
              <a:gdLst/>
              <a:ahLst/>
              <a:cxnLst/>
              <a:rect l="l" t="t" r="r" b="b"/>
              <a:pathLst>
                <a:path w="1549" h="1549" extrusionOk="0">
                  <a:moveTo>
                    <a:pt x="512" y="1"/>
                  </a:moveTo>
                  <a:lnTo>
                    <a:pt x="512" y="489"/>
                  </a:lnTo>
                  <a:lnTo>
                    <a:pt x="0" y="489"/>
                  </a:lnTo>
                  <a:lnTo>
                    <a:pt x="0" y="1037"/>
                  </a:lnTo>
                  <a:lnTo>
                    <a:pt x="512" y="1037"/>
                  </a:lnTo>
                  <a:lnTo>
                    <a:pt x="512" y="1549"/>
                  </a:lnTo>
                  <a:lnTo>
                    <a:pt x="1060" y="1549"/>
                  </a:lnTo>
                  <a:lnTo>
                    <a:pt x="1060" y="1037"/>
                  </a:lnTo>
                  <a:lnTo>
                    <a:pt x="1548" y="1037"/>
                  </a:lnTo>
                  <a:lnTo>
                    <a:pt x="1548" y="489"/>
                  </a:lnTo>
                  <a:lnTo>
                    <a:pt x="1060" y="489"/>
                  </a:lnTo>
                  <a:lnTo>
                    <a:pt x="10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9"/>
            <p:cNvSpPr/>
            <p:nvPr/>
          </p:nvSpPr>
          <p:spPr>
            <a:xfrm>
              <a:off x="4977100" y="1269625"/>
              <a:ext cx="30675" cy="30700"/>
            </a:xfrm>
            <a:custGeom>
              <a:avLst/>
              <a:gdLst/>
              <a:ahLst/>
              <a:cxnLst/>
              <a:rect l="l" t="t" r="r" b="b"/>
              <a:pathLst>
                <a:path w="1227" h="1228" extrusionOk="0">
                  <a:moveTo>
                    <a:pt x="346" y="1"/>
                  </a:moveTo>
                  <a:lnTo>
                    <a:pt x="346" y="334"/>
                  </a:lnTo>
                  <a:lnTo>
                    <a:pt x="0" y="334"/>
                  </a:lnTo>
                  <a:lnTo>
                    <a:pt x="0" y="894"/>
                  </a:lnTo>
                  <a:lnTo>
                    <a:pt x="346" y="894"/>
                  </a:lnTo>
                  <a:lnTo>
                    <a:pt x="346" y="1227"/>
                  </a:lnTo>
                  <a:lnTo>
                    <a:pt x="893" y="1227"/>
                  </a:lnTo>
                  <a:lnTo>
                    <a:pt x="893" y="894"/>
                  </a:lnTo>
                  <a:lnTo>
                    <a:pt x="1227" y="894"/>
                  </a:lnTo>
                  <a:lnTo>
                    <a:pt x="1227" y="334"/>
                  </a:lnTo>
                  <a:lnTo>
                    <a:pt x="893" y="334"/>
                  </a:lnTo>
                  <a:lnTo>
                    <a:pt x="89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9"/>
            <p:cNvSpPr/>
            <p:nvPr/>
          </p:nvSpPr>
          <p:spPr>
            <a:xfrm>
              <a:off x="5310475" y="1185700"/>
              <a:ext cx="14300" cy="13700"/>
            </a:xfrm>
            <a:custGeom>
              <a:avLst/>
              <a:gdLst/>
              <a:ahLst/>
              <a:cxnLst/>
              <a:rect l="l" t="t" r="r" b="b"/>
              <a:pathLst>
                <a:path w="572" h="548" extrusionOk="0">
                  <a:moveTo>
                    <a:pt x="0" y="0"/>
                  </a:moveTo>
                  <a:lnTo>
                    <a:pt x="0" y="548"/>
                  </a:lnTo>
                  <a:lnTo>
                    <a:pt x="572" y="548"/>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9"/>
            <p:cNvSpPr/>
            <p:nvPr/>
          </p:nvSpPr>
          <p:spPr>
            <a:xfrm>
              <a:off x="4929475" y="1200275"/>
              <a:ext cx="14300" cy="13725"/>
            </a:xfrm>
            <a:custGeom>
              <a:avLst/>
              <a:gdLst/>
              <a:ahLst/>
              <a:cxnLst/>
              <a:rect l="l" t="t" r="r" b="b"/>
              <a:pathLst>
                <a:path w="572" h="549" extrusionOk="0">
                  <a:moveTo>
                    <a:pt x="0" y="1"/>
                  </a:moveTo>
                  <a:lnTo>
                    <a:pt x="0" y="548"/>
                  </a:lnTo>
                  <a:lnTo>
                    <a:pt x="572" y="548"/>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9"/>
            <p:cNvSpPr/>
            <p:nvPr/>
          </p:nvSpPr>
          <p:spPr>
            <a:xfrm>
              <a:off x="5250950" y="1263075"/>
              <a:ext cx="14300" cy="13725"/>
            </a:xfrm>
            <a:custGeom>
              <a:avLst/>
              <a:gdLst/>
              <a:ahLst/>
              <a:cxnLst/>
              <a:rect l="l" t="t" r="r" b="b"/>
              <a:pathLst>
                <a:path w="572" h="549" extrusionOk="0">
                  <a:moveTo>
                    <a:pt x="0" y="1"/>
                  </a:moveTo>
                  <a:lnTo>
                    <a:pt x="0" y="548"/>
                  </a:lnTo>
                  <a:lnTo>
                    <a:pt x="572" y="548"/>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9"/>
            <p:cNvSpPr/>
            <p:nvPr/>
          </p:nvSpPr>
          <p:spPr>
            <a:xfrm>
              <a:off x="5317625" y="1421425"/>
              <a:ext cx="14000" cy="14025"/>
            </a:xfrm>
            <a:custGeom>
              <a:avLst/>
              <a:gdLst/>
              <a:ahLst/>
              <a:cxnLst/>
              <a:rect l="l" t="t" r="r" b="b"/>
              <a:pathLst>
                <a:path w="560" h="561" extrusionOk="0">
                  <a:moveTo>
                    <a:pt x="0" y="1"/>
                  </a:moveTo>
                  <a:lnTo>
                    <a:pt x="0" y="561"/>
                  </a:lnTo>
                  <a:lnTo>
                    <a:pt x="560" y="561"/>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9"/>
            <p:cNvSpPr/>
            <p:nvPr/>
          </p:nvSpPr>
          <p:spPr>
            <a:xfrm>
              <a:off x="4936625" y="1494650"/>
              <a:ext cx="13700" cy="14325"/>
            </a:xfrm>
            <a:custGeom>
              <a:avLst/>
              <a:gdLst/>
              <a:ahLst/>
              <a:cxnLst/>
              <a:rect l="l" t="t" r="r" b="b"/>
              <a:pathLst>
                <a:path w="548" h="573" extrusionOk="0">
                  <a:moveTo>
                    <a:pt x="0" y="1"/>
                  </a:moveTo>
                  <a:lnTo>
                    <a:pt x="0" y="572"/>
                  </a:lnTo>
                  <a:lnTo>
                    <a:pt x="548" y="572"/>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9"/>
            <p:cNvSpPr/>
            <p:nvPr/>
          </p:nvSpPr>
          <p:spPr>
            <a:xfrm>
              <a:off x="5002100" y="1102950"/>
              <a:ext cx="13725" cy="14300"/>
            </a:xfrm>
            <a:custGeom>
              <a:avLst/>
              <a:gdLst/>
              <a:ahLst/>
              <a:cxnLst/>
              <a:rect l="l" t="t" r="r" b="b"/>
              <a:pathLst>
                <a:path w="549" h="572" extrusionOk="0">
                  <a:moveTo>
                    <a:pt x="1" y="0"/>
                  </a:moveTo>
                  <a:lnTo>
                    <a:pt x="1" y="572"/>
                  </a:lnTo>
                  <a:lnTo>
                    <a:pt x="548" y="572"/>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1" name="Google Shape;12241;p79"/>
          <p:cNvGrpSpPr/>
          <p:nvPr/>
        </p:nvGrpSpPr>
        <p:grpSpPr>
          <a:xfrm>
            <a:off x="2432283" y="1293957"/>
            <a:ext cx="514466" cy="517433"/>
            <a:chOff x="2288375" y="1070200"/>
            <a:chExt cx="463775" cy="466450"/>
          </a:xfrm>
        </p:grpSpPr>
        <p:sp>
          <p:nvSpPr>
            <p:cNvPr id="12242" name="Google Shape;12242;p79"/>
            <p:cNvSpPr/>
            <p:nvPr/>
          </p:nvSpPr>
          <p:spPr>
            <a:xfrm>
              <a:off x="2534825" y="1215450"/>
              <a:ext cx="42600" cy="14025"/>
            </a:xfrm>
            <a:custGeom>
              <a:avLst/>
              <a:gdLst/>
              <a:ahLst/>
              <a:cxnLst/>
              <a:rect l="l" t="t" r="r" b="b"/>
              <a:pathLst>
                <a:path w="1704" h="561" extrusionOk="0">
                  <a:moveTo>
                    <a:pt x="1" y="1"/>
                  </a:moveTo>
                  <a:lnTo>
                    <a:pt x="1" y="560"/>
                  </a:lnTo>
                  <a:lnTo>
                    <a:pt x="1703" y="560"/>
                  </a:lnTo>
                  <a:lnTo>
                    <a:pt x="17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9"/>
            <p:cNvSpPr/>
            <p:nvPr/>
          </p:nvSpPr>
          <p:spPr>
            <a:xfrm>
              <a:off x="2462200" y="1184500"/>
              <a:ext cx="42600" cy="14325"/>
            </a:xfrm>
            <a:custGeom>
              <a:avLst/>
              <a:gdLst/>
              <a:ahLst/>
              <a:cxnLst/>
              <a:rect l="l" t="t" r="r" b="b"/>
              <a:pathLst>
                <a:path w="1704" h="573" extrusionOk="0">
                  <a:moveTo>
                    <a:pt x="1" y="1"/>
                  </a:moveTo>
                  <a:lnTo>
                    <a:pt x="1" y="572"/>
                  </a:lnTo>
                  <a:lnTo>
                    <a:pt x="1703" y="572"/>
                  </a:lnTo>
                  <a:lnTo>
                    <a:pt x="17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9"/>
            <p:cNvSpPr/>
            <p:nvPr/>
          </p:nvSpPr>
          <p:spPr>
            <a:xfrm>
              <a:off x="2534825" y="1184500"/>
              <a:ext cx="42600" cy="14325"/>
            </a:xfrm>
            <a:custGeom>
              <a:avLst/>
              <a:gdLst/>
              <a:ahLst/>
              <a:cxnLst/>
              <a:rect l="l" t="t" r="r" b="b"/>
              <a:pathLst>
                <a:path w="1704" h="573" extrusionOk="0">
                  <a:moveTo>
                    <a:pt x="1" y="1"/>
                  </a:moveTo>
                  <a:lnTo>
                    <a:pt x="1" y="572"/>
                  </a:lnTo>
                  <a:lnTo>
                    <a:pt x="1703" y="572"/>
                  </a:lnTo>
                  <a:lnTo>
                    <a:pt x="17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9"/>
            <p:cNvSpPr/>
            <p:nvPr/>
          </p:nvSpPr>
          <p:spPr>
            <a:xfrm>
              <a:off x="2462200" y="1215450"/>
              <a:ext cx="42600" cy="14025"/>
            </a:xfrm>
            <a:custGeom>
              <a:avLst/>
              <a:gdLst/>
              <a:ahLst/>
              <a:cxnLst/>
              <a:rect l="l" t="t" r="r" b="b"/>
              <a:pathLst>
                <a:path w="1704" h="561" extrusionOk="0">
                  <a:moveTo>
                    <a:pt x="1" y="1"/>
                  </a:moveTo>
                  <a:lnTo>
                    <a:pt x="1" y="560"/>
                  </a:lnTo>
                  <a:lnTo>
                    <a:pt x="1703" y="560"/>
                  </a:lnTo>
                  <a:lnTo>
                    <a:pt x="17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9"/>
            <p:cNvSpPr/>
            <p:nvPr/>
          </p:nvSpPr>
          <p:spPr>
            <a:xfrm>
              <a:off x="2417550" y="1260100"/>
              <a:ext cx="14325" cy="42300"/>
            </a:xfrm>
            <a:custGeom>
              <a:avLst/>
              <a:gdLst/>
              <a:ahLst/>
              <a:cxnLst/>
              <a:rect l="l" t="t" r="r" b="b"/>
              <a:pathLst>
                <a:path w="573" h="1692" extrusionOk="0">
                  <a:moveTo>
                    <a:pt x="1" y="1"/>
                  </a:moveTo>
                  <a:lnTo>
                    <a:pt x="1" y="1691"/>
                  </a:lnTo>
                  <a:lnTo>
                    <a:pt x="572" y="1691"/>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9"/>
            <p:cNvSpPr/>
            <p:nvPr/>
          </p:nvSpPr>
          <p:spPr>
            <a:xfrm>
              <a:off x="2386900" y="1260100"/>
              <a:ext cx="14000" cy="42300"/>
            </a:xfrm>
            <a:custGeom>
              <a:avLst/>
              <a:gdLst/>
              <a:ahLst/>
              <a:cxnLst/>
              <a:rect l="l" t="t" r="r" b="b"/>
              <a:pathLst>
                <a:path w="560" h="1692" extrusionOk="0">
                  <a:moveTo>
                    <a:pt x="0" y="1"/>
                  </a:moveTo>
                  <a:lnTo>
                    <a:pt x="0" y="1691"/>
                  </a:lnTo>
                  <a:lnTo>
                    <a:pt x="560" y="1691"/>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9"/>
            <p:cNvSpPr/>
            <p:nvPr/>
          </p:nvSpPr>
          <p:spPr>
            <a:xfrm>
              <a:off x="2417550" y="1332150"/>
              <a:ext cx="14325" cy="42575"/>
            </a:xfrm>
            <a:custGeom>
              <a:avLst/>
              <a:gdLst/>
              <a:ahLst/>
              <a:cxnLst/>
              <a:rect l="l" t="t" r="r" b="b"/>
              <a:pathLst>
                <a:path w="573" h="1703" extrusionOk="0">
                  <a:moveTo>
                    <a:pt x="1" y="0"/>
                  </a:moveTo>
                  <a:lnTo>
                    <a:pt x="1" y="1703"/>
                  </a:lnTo>
                  <a:lnTo>
                    <a:pt x="572" y="1703"/>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9"/>
            <p:cNvSpPr/>
            <p:nvPr/>
          </p:nvSpPr>
          <p:spPr>
            <a:xfrm>
              <a:off x="2370225" y="1070200"/>
              <a:ext cx="51225" cy="51825"/>
            </a:xfrm>
            <a:custGeom>
              <a:avLst/>
              <a:gdLst/>
              <a:ahLst/>
              <a:cxnLst/>
              <a:rect l="l" t="t" r="r" b="b"/>
              <a:pathLst>
                <a:path w="2049" h="2073" extrusionOk="0">
                  <a:moveTo>
                    <a:pt x="739" y="1"/>
                  </a:moveTo>
                  <a:lnTo>
                    <a:pt x="739" y="751"/>
                  </a:lnTo>
                  <a:lnTo>
                    <a:pt x="0" y="751"/>
                  </a:lnTo>
                  <a:lnTo>
                    <a:pt x="0" y="1334"/>
                  </a:lnTo>
                  <a:lnTo>
                    <a:pt x="739" y="1334"/>
                  </a:lnTo>
                  <a:lnTo>
                    <a:pt x="739" y="2072"/>
                  </a:lnTo>
                  <a:lnTo>
                    <a:pt x="1298" y="2072"/>
                  </a:lnTo>
                  <a:lnTo>
                    <a:pt x="1298" y="1334"/>
                  </a:lnTo>
                  <a:lnTo>
                    <a:pt x="2048" y="1334"/>
                  </a:lnTo>
                  <a:lnTo>
                    <a:pt x="2048" y="751"/>
                  </a:lnTo>
                  <a:lnTo>
                    <a:pt x="1298" y="751"/>
                  </a:lnTo>
                  <a:lnTo>
                    <a:pt x="129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9"/>
            <p:cNvSpPr/>
            <p:nvPr/>
          </p:nvSpPr>
          <p:spPr>
            <a:xfrm>
              <a:off x="2668475" y="1114850"/>
              <a:ext cx="14600" cy="14325"/>
            </a:xfrm>
            <a:custGeom>
              <a:avLst/>
              <a:gdLst/>
              <a:ahLst/>
              <a:cxnLst/>
              <a:rect l="l" t="t" r="r" b="b"/>
              <a:pathLst>
                <a:path w="584" h="573" extrusionOk="0">
                  <a:moveTo>
                    <a:pt x="584" y="1"/>
                  </a:moveTo>
                  <a:lnTo>
                    <a:pt x="1" y="12"/>
                  </a:lnTo>
                  <a:lnTo>
                    <a:pt x="12" y="572"/>
                  </a:lnTo>
                  <a:lnTo>
                    <a:pt x="584" y="572"/>
                  </a:lnTo>
                  <a:lnTo>
                    <a:pt x="5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9"/>
            <p:cNvSpPr/>
            <p:nvPr/>
          </p:nvSpPr>
          <p:spPr>
            <a:xfrm>
              <a:off x="2337775" y="1141650"/>
              <a:ext cx="14625" cy="14300"/>
            </a:xfrm>
            <a:custGeom>
              <a:avLst/>
              <a:gdLst/>
              <a:ahLst/>
              <a:cxnLst/>
              <a:rect l="l" t="t" r="r" b="b"/>
              <a:pathLst>
                <a:path w="585" h="572" extrusionOk="0">
                  <a:moveTo>
                    <a:pt x="584" y="0"/>
                  </a:moveTo>
                  <a:lnTo>
                    <a:pt x="1" y="12"/>
                  </a:lnTo>
                  <a:lnTo>
                    <a:pt x="1" y="572"/>
                  </a:lnTo>
                  <a:lnTo>
                    <a:pt x="584" y="572"/>
                  </a:lnTo>
                  <a:lnTo>
                    <a:pt x="5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9"/>
            <p:cNvSpPr/>
            <p:nvPr/>
          </p:nvSpPr>
          <p:spPr>
            <a:xfrm>
              <a:off x="2288375" y="1442275"/>
              <a:ext cx="51525" cy="51825"/>
            </a:xfrm>
            <a:custGeom>
              <a:avLst/>
              <a:gdLst/>
              <a:ahLst/>
              <a:cxnLst/>
              <a:rect l="l" t="t" r="r" b="b"/>
              <a:pathLst>
                <a:path w="2061" h="2073" extrusionOk="0">
                  <a:moveTo>
                    <a:pt x="738" y="0"/>
                  </a:moveTo>
                  <a:lnTo>
                    <a:pt x="738" y="750"/>
                  </a:lnTo>
                  <a:lnTo>
                    <a:pt x="0" y="750"/>
                  </a:lnTo>
                  <a:lnTo>
                    <a:pt x="0" y="1334"/>
                  </a:lnTo>
                  <a:lnTo>
                    <a:pt x="738" y="1334"/>
                  </a:lnTo>
                  <a:lnTo>
                    <a:pt x="738" y="2072"/>
                  </a:lnTo>
                  <a:lnTo>
                    <a:pt x="1322" y="2072"/>
                  </a:lnTo>
                  <a:lnTo>
                    <a:pt x="1322" y="1334"/>
                  </a:lnTo>
                  <a:lnTo>
                    <a:pt x="2060" y="1334"/>
                  </a:lnTo>
                  <a:lnTo>
                    <a:pt x="2060" y="750"/>
                  </a:lnTo>
                  <a:lnTo>
                    <a:pt x="1322" y="750"/>
                  </a:lnTo>
                  <a:lnTo>
                    <a:pt x="13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9"/>
            <p:cNvSpPr/>
            <p:nvPr/>
          </p:nvSpPr>
          <p:spPr>
            <a:xfrm>
              <a:off x="2358625" y="1511625"/>
              <a:ext cx="14600" cy="14025"/>
            </a:xfrm>
            <a:custGeom>
              <a:avLst/>
              <a:gdLst/>
              <a:ahLst/>
              <a:cxnLst/>
              <a:rect l="l" t="t" r="r" b="b"/>
              <a:pathLst>
                <a:path w="584" h="561" extrusionOk="0">
                  <a:moveTo>
                    <a:pt x="0" y="1"/>
                  </a:moveTo>
                  <a:lnTo>
                    <a:pt x="0" y="560"/>
                  </a:lnTo>
                  <a:lnTo>
                    <a:pt x="584" y="560"/>
                  </a:lnTo>
                  <a:lnTo>
                    <a:pt x="5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9"/>
            <p:cNvSpPr/>
            <p:nvPr/>
          </p:nvSpPr>
          <p:spPr>
            <a:xfrm>
              <a:off x="2299675" y="1112775"/>
              <a:ext cx="14900" cy="14300"/>
            </a:xfrm>
            <a:custGeom>
              <a:avLst/>
              <a:gdLst/>
              <a:ahLst/>
              <a:cxnLst/>
              <a:rect l="l" t="t" r="r" b="b"/>
              <a:pathLst>
                <a:path w="596" h="572" extrusionOk="0">
                  <a:moveTo>
                    <a:pt x="1" y="0"/>
                  </a:moveTo>
                  <a:lnTo>
                    <a:pt x="13" y="572"/>
                  </a:lnTo>
                  <a:lnTo>
                    <a:pt x="596" y="560"/>
                  </a:lnTo>
                  <a:lnTo>
                    <a:pt x="5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9"/>
            <p:cNvSpPr/>
            <p:nvPr/>
          </p:nvSpPr>
          <p:spPr>
            <a:xfrm>
              <a:off x="2633350" y="1521450"/>
              <a:ext cx="14900" cy="14600"/>
            </a:xfrm>
            <a:custGeom>
              <a:avLst/>
              <a:gdLst/>
              <a:ahLst/>
              <a:cxnLst/>
              <a:rect l="l" t="t" r="r" b="b"/>
              <a:pathLst>
                <a:path w="596" h="584" extrusionOk="0">
                  <a:moveTo>
                    <a:pt x="572" y="0"/>
                  </a:moveTo>
                  <a:lnTo>
                    <a:pt x="1" y="12"/>
                  </a:lnTo>
                  <a:lnTo>
                    <a:pt x="13" y="584"/>
                  </a:lnTo>
                  <a:lnTo>
                    <a:pt x="596" y="560"/>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9"/>
            <p:cNvSpPr/>
            <p:nvPr/>
          </p:nvSpPr>
          <p:spPr>
            <a:xfrm>
              <a:off x="2386900" y="1332150"/>
              <a:ext cx="14000" cy="42575"/>
            </a:xfrm>
            <a:custGeom>
              <a:avLst/>
              <a:gdLst/>
              <a:ahLst/>
              <a:cxnLst/>
              <a:rect l="l" t="t" r="r" b="b"/>
              <a:pathLst>
                <a:path w="560" h="1703" extrusionOk="0">
                  <a:moveTo>
                    <a:pt x="0" y="0"/>
                  </a:moveTo>
                  <a:lnTo>
                    <a:pt x="0" y="1703"/>
                  </a:lnTo>
                  <a:lnTo>
                    <a:pt x="560" y="1703"/>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9"/>
            <p:cNvSpPr/>
            <p:nvPr/>
          </p:nvSpPr>
          <p:spPr>
            <a:xfrm>
              <a:off x="2336000" y="1133600"/>
              <a:ext cx="367625" cy="367625"/>
            </a:xfrm>
            <a:custGeom>
              <a:avLst/>
              <a:gdLst/>
              <a:ahLst/>
              <a:cxnLst/>
              <a:rect l="l" t="t" r="r" b="b"/>
              <a:pathLst>
                <a:path w="14705" h="14705" extrusionOk="0">
                  <a:moveTo>
                    <a:pt x="7346" y="560"/>
                  </a:moveTo>
                  <a:cubicBezTo>
                    <a:pt x="11097" y="560"/>
                    <a:pt x="14133" y="3596"/>
                    <a:pt x="14133" y="7347"/>
                  </a:cubicBezTo>
                  <a:cubicBezTo>
                    <a:pt x="14133" y="11097"/>
                    <a:pt x="11097" y="14133"/>
                    <a:pt x="7346" y="14133"/>
                  </a:cubicBezTo>
                  <a:cubicBezTo>
                    <a:pt x="3608" y="14133"/>
                    <a:pt x="560" y="11097"/>
                    <a:pt x="560" y="7347"/>
                  </a:cubicBezTo>
                  <a:cubicBezTo>
                    <a:pt x="560" y="3596"/>
                    <a:pt x="3596" y="560"/>
                    <a:pt x="7346" y="560"/>
                  </a:cubicBezTo>
                  <a:close/>
                  <a:moveTo>
                    <a:pt x="7346" y="1"/>
                  </a:moveTo>
                  <a:cubicBezTo>
                    <a:pt x="3298" y="1"/>
                    <a:pt x="0" y="3299"/>
                    <a:pt x="0" y="7347"/>
                  </a:cubicBezTo>
                  <a:cubicBezTo>
                    <a:pt x="0" y="11395"/>
                    <a:pt x="3298" y="14705"/>
                    <a:pt x="7346" y="14705"/>
                  </a:cubicBezTo>
                  <a:cubicBezTo>
                    <a:pt x="11395" y="14705"/>
                    <a:pt x="14704" y="11395"/>
                    <a:pt x="14704" y="7347"/>
                  </a:cubicBezTo>
                  <a:cubicBezTo>
                    <a:pt x="14704" y="3299"/>
                    <a:pt x="11406" y="1"/>
                    <a:pt x="7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9"/>
            <p:cNvSpPr/>
            <p:nvPr/>
          </p:nvSpPr>
          <p:spPr>
            <a:xfrm>
              <a:off x="2306225" y="1103550"/>
              <a:ext cx="427175" cy="427150"/>
            </a:xfrm>
            <a:custGeom>
              <a:avLst/>
              <a:gdLst/>
              <a:ahLst/>
              <a:cxnLst/>
              <a:rect l="l" t="t" r="r" b="b"/>
              <a:pathLst>
                <a:path w="17087" h="17086" extrusionOk="0">
                  <a:moveTo>
                    <a:pt x="8537" y="572"/>
                  </a:moveTo>
                  <a:cubicBezTo>
                    <a:pt x="12931" y="572"/>
                    <a:pt x="16515" y="4167"/>
                    <a:pt x="16515" y="8549"/>
                  </a:cubicBezTo>
                  <a:cubicBezTo>
                    <a:pt x="16515" y="12942"/>
                    <a:pt x="12943" y="16526"/>
                    <a:pt x="8537" y="16526"/>
                  </a:cubicBezTo>
                  <a:cubicBezTo>
                    <a:pt x="4132" y="16526"/>
                    <a:pt x="560" y="12942"/>
                    <a:pt x="560" y="8549"/>
                  </a:cubicBezTo>
                  <a:cubicBezTo>
                    <a:pt x="560" y="4167"/>
                    <a:pt x="4144" y="572"/>
                    <a:pt x="8537" y="572"/>
                  </a:cubicBezTo>
                  <a:close/>
                  <a:moveTo>
                    <a:pt x="8537" y="0"/>
                  </a:moveTo>
                  <a:cubicBezTo>
                    <a:pt x="6251" y="0"/>
                    <a:pt x="4108" y="893"/>
                    <a:pt x="2501" y="2500"/>
                  </a:cubicBezTo>
                  <a:cubicBezTo>
                    <a:pt x="870" y="4120"/>
                    <a:pt x="1" y="6263"/>
                    <a:pt x="1" y="8537"/>
                  </a:cubicBezTo>
                  <a:cubicBezTo>
                    <a:pt x="1" y="10811"/>
                    <a:pt x="894" y="12978"/>
                    <a:pt x="2501" y="14585"/>
                  </a:cubicBezTo>
                  <a:cubicBezTo>
                    <a:pt x="4120" y="16204"/>
                    <a:pt x="6263" y="17086"/>
                    <a:pt x="8537" y="17086"/>
                  </a:cubicBezTo>
                  <a:cubicBezTo>
                    <a:pt x="10812" y="17086"/>
                    <a:pt x="12978" y="16193"/>
                    <a:pt x="14586" y="14585"/>
                  </a:cubicBezTo>
                  <a:cubicBezTo>
                    <a:pt x="16205" y="12954"/>
                    <a:pt x="17086" y="10811"/>
                    <a:pt x="17086" y="8537"/>
                  </a:cubicBezTo>
                  <a:cubicBezTo>
                    <a:pt x="17086" y="6263"/>
                    <a:pt x="16205" y="4120"/>
                    <a:pt x="14598" y="2500"/>
                  </a:cubicBezTo>
                  <a:cubicBezTo>
                    <a:pt x="12978" y="893"/>
                    <a:pt x="10835" y="0"/>
                    <a:pt x="8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9"/>
            <p:cNvSpPr/>
            <p:nvPr/>
          </p:nvSpPr>
          <p:spPr>
            <a:xfrm>
              <a:off x="2638425" y="1260100"/>
              <a:ext cx="14000" cy="42300"/>
            </a:xfrm>
            <a:custGeom>
              <a:avLst/>
              <a:gdLst/>
              <a:ahLst/>
              <a:cxnLst/>
              <a:rect l="l" t="t" r="r" b="b"/>
              <a:pathLst>
                <a:path w="560" h="1692" extrusionOk="0">
                  <a:moveTo>
                    <a:pt x="0" y="1"/>
                  </a:moveTo>
                  <a:lnTo>
                    <a:pt x="0" y="1691"/>
                  </a:lnTo>
                  <a:lnTo>
                    <a:pt x="560" y="1691"/>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9"/>
            <p:cNvSpPr/>
            <p:nvPr/>
          </p:nvSpPr>
          <p:spPr>
            <a:xfrm>
              <a:off x="2462200" y="1435725"/>
              <a:ext cx="42600" cy="14025"/>
            </a:xfrm>
            <a:custGeom>
              <a:avLst/>
              <a:gdLst/>
              <a:ahLst/>
              <a:cxnLst/>
              <a:rect l="l" t="t" r="r" b="b"/>
              <a:pathLst>
                <a:path w="1704" h="561" extrusionOk="0">
                  <a:moveTo>
                    <a:pt x="1" y="0"/>
                  </a:moveTo>
                  <a:lnTo>
                    <a:pt x="1" y="560"/>
                  </a:lnTo>
                  <a:lnTo>
                    <a:pt x="1703" y="560"/>
                  </a:lnTo>
                  <a:lnTo>
                    <a:pt x="17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9"/>
            <p:cNvSpPr/>
            <p:nvPr/>
          </p:nvSpPr>
          <p:spPr>
            <a:xfrm>
              <a:off x="2700625" y="1145800"/>
              <a:ext cx="51525" cy="51825"/>
            </a:xfrm>
            <a:custGeom>
              <a:avLst/>
              <a:gdLst/>
              <a:ahLst/>
              <a:cxnLst/>
              <a:rect l="l" t="t" r="r" b="b"/>
              <a:pathLst>
                <a:path w="2061" h="2073" extrusionOk="0">
                  <a:moveTo>
                    <a:pt x="751" y="1"/>
                  </a:moveTo>
                  <a:lnTo>
                    <a:pt x="751" y="751"/>
                  </a:lnTo>
                  <a:lnTo>
                    <a:pt x="0" y="751"/>
                  </a:lnTo>
                  <a:lnTo>
                    <a:pt x="0" y="1310"/>
                  </a:lnTo>
                  <a:lnTo>
                    <a:pt x="751" y="1310"/>
                  </a:lnTo>
                  <a:lnTo>
                    <a:pt x="751" y="2072"/>
                  </a:lnTo>
                  <a:lnTo>
                    <a:pt x="1322" y="2072"/>
                  </a:lnTo>
                  <a:lnTo>
                    <a:pt x="1322" y="1310"/>
                  </a:lnTo>
                  <a:lnTo>
                    <a:pt x="2060" y="1310"/>
                  </a:lnTo>
                  <a:lnTo>
                    <a:pt x="2060" y="751"/>
                  </a:lnTo>
                  <a:lnTo>
                    <a:pt x="1322" y="751"/>
                  </a:lnTo>
                  <a:lnTo>
                    <a:pt x="13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9"/>
            <p:cNvSpPr/>
            <p:nvPr/>
          </p:nvSpPr>
          <p:spPr>
            <a:xfrm>
              <a:off x="2638425" y="1332150"/>
              <a:ext cx="14000" cy="42575"/>
            </a:xfrm>
            <a:custGeom>
              <a:avLst/>
              <a:gdLst/>
              <a:ahLst/>
              <a:cxnLst/>
              <a:rect l="l" t="t" r="r" b="b"/>
              <a:pathLst>
                <a:path w="560" h="1703" extrusionOk="0">
                  <a:moveTo>
                    <a:pt x="0" y="0"/>
                  </a:moveTo>
                  <a:lnTo>
                    <a:pt x="0" y="1703"/>
                  </a:lnTo>
                  <a:lnTo>
                    <a:pt x="560" y="1703"/>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9"/>
            <p:cNvSpPr/>
            <p:nvPr/>
          </p:nvSpPr>
          <p:spPr>
            <a:xfrm>
              <a:off x="2727700" y="1434225"/>
              <a:ext cx="14625" cy="14325"/>
            </a:xfrm>
            <a:custGeom>
              <a:avLst/>
              <a:gdLst/>
              <a:ahLst/>
              <a:cxnLst/>
              <a:rect l="l" t="t" r="r" b="b"/>
              <a:pathLst>
                <a:path w="585" h="573" extrusionOk="0">
                  <a:moveTo>
                    <a:pt x="1" y="1"/>
                  </a:moveTo>
                  <a:lnTo>
                    <a:pt x="1" y="572"/>
                  </a:lnTo>
                  <a:lnTo>
                    <a:pt x="584" y="560"/>
                  </a:lnTo>
                  <a:lnTo>
                    <a:pt x="5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9"/>
            <p:cNvSpPr/>
            <p:nvPr/>
          </p:nvSpPr>
          <p:spPr>
            <a:xfrm>
              <a:off x="2671750" y="1484825"/>
              <a:ext cx="51525" cy="51825"/>
            </a:xfrm>
            <a:custGeom>
              <a:avLst/>
              <a:gdLst/>
              <a:ahLst/>
              <a:cxnLst/>
              <a:rect l="l" t="t" r="r" b="b"/>
              <a:pathLst>
                <a:path w="2061" h="2073" extrusionOk="0">
                  <a:moveTo>
                    <a:pt x="751" y="1"/>
                  </a:moveTo>
                  <a:lnTo>
                    <a:pt x="751" y="739"/>
                  </a:lnTo>
                  <a:lnTo>
                    <a:pt x="1" y="739"/>
                  </a:lnTo>
                  <a:lnTo>
                    <a:pt x="1" y="1311"/>
                  </a:lnTo>
                  <a:lnTo>
                    <a:pt x="751" y="1311"/>
                  </a:lnTo>
                  <a:lnTo>
                    <a:pt x="751" y="2073"/>
                  </a:lnTo>
                  <a:lnTo>
                    <a:pt x="1310" y="2073"/>
                  </a:lnTo>
                  <a:lnTo>
                    <a:pt x="1310" y="1311"/>
                  </a:lnTo>
                  <a:lnTo>
                    <a:pt x="2060" y="1311"/>
                  </a:lnTo>
                  <a:lnTo>
                    <a:pt x="2060" y="739"/>
                  </a:lnTo>
                  <a:lnTo>
                    <a:pt x="1310" y="739"/>
                  </a:lnTo>
                  <a:lnTo>
                    <a:pt x="13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9"/>
            <p:cNvSpPr/>
            <p:nvPr/>
          </p:nvSpPr>
          <p:spPr>
            <a:xfrm>
              <a:off x="2534825" y="1405075"/>
              <a:ext cx="42600" cy="14300"/>
            </a:xfrm>
            <a:custGeom>
              <a:avLst/>
              <a:gdLst/>
              <a:ahLst/>
              <a:cxnLst/>
              <a:rect l="l" t="t" r="r" b="b"/>
              <a:pathLst>
                <a:path w="1704" h="572" extrusionOk="0">
                  <a:moveTo>
                    <a:pt x="1" y="0"/>
                  </a:moveTo>
                  <a:lnTo>
                    <a:pt x="1" y="572"/>
                  </a:lnTo>
                  <a:lnTo>
                    <a:pt x="1703" y="572"/>
                  </a:lnTo>
                  <a:lnTo>
                    <a:pt x="17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9"/>
            <p:cNvSpPr/>
            <p:nvPr/>
          </p:nvSpPr>
          <p:spPr>
            <a:xfrm>
              <a:off x="2534825" y="1435725"/>
              <a:ext cx="42600" cy="14025"/>
            </a:xfrm>
            <a:custGeom>
              <a:avLst/>
              <a:gdLst/>
              <a:ahLst/>
              <a:cxnLst/>
              <a:rect l="l" t="t" r="r" b="b"/>
              <a:pathLst>
                <a:path w="1704" h="561" extrusionOk="0">
                  <a:moveTo>
                    <a:pt x="1" y="0"/>
                  </a:moveTo>
                  <a:lnTo>
                    <a:pt x="1" y="560"/>
                  </a:lnTo>
                  <a:lnTo>
                    <a:pt x="1703" y="560"/>
                  </a:lnTo>
                  <a:lnTo>
                    <a:pt x="17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9"/>
            <p:cNvSpPr/>
            <p:nvPr/>
          </p:nvSpPr>
          <p:spPr>
            <a:xfrm>
              <a:off x="2462200" y="1405075"/>
              <a:ext cx="42600" cy="14300"/>
            </a:xfrm>
            <a:custGeom>
              <a:avLst/>
              <a:gdLst/>
              <a:ahLst/>
              <a:cxnLst/>
              <a:rect l="l" t="t" r="r" b="b"/>
              <a:pathLst>
                <a:path w="1704" h="572" extrusionOk="0">
                  <a:moveTo>
                    <a:pt x="1" y="0"/>
                  </a:moveTo>
                  <a:lnTo>
                    <a:pt x="1" y="572"/>
                  </a:lnTo>
                  <a:lnTo>
                    <a:pt x="1703" y="572"/>
                  </a:lnTo>
                  <a:lnTo>
                    <a:pt x="17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9"/>
            <p:cNvSpPr/>
            <p:nvPr/>
          </p:nvSpPr>
          <p:spPr>
            <a:xfrm>
              <a:off x="2455950" y="1253850"/>
              <a:ext cx="127425" cy="127125"/>
            </a:xfrm>
            <a:custGeom>
              <a:avLst/>
              <a:gdLst/>
              <a:ahLst/>
              <a:cxnLst/>
              <a:rect l="l" t="t" r="r" b="b"/>
              <a:pathLst>
                <a:path w="5097" h="5085" extrusionOk="0">
                  <a:moveTo>
                    <a:pt x="4525" y="560"/>
                  </a:moveTo>
                  <a:lnTo>
                    <a:pt x="4525" y="4501"/>
                  </a:lnTo>
                  <a:lnTo>
                    <a:pt x="584" y="4501"/>
                  </a:lnTo>
                  <a:lnTo>
                    <a:pt x="584" y="560"/>
                  </a:lnTo>
                  <a:close/>
                  <a:moveTo>
                    <a:pt x="0" y="1"/>
                  </a:moveTo>
                  <a:lnTo>
                    <a:pt x="0" y="5085"/>
                  </a:lnTo>
                  <a:lnTo>
                    <a:pt x="5096" y="5085"/>
                  </a:lnTo>
                  <a:lnTo>
                    <a:pt x="50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9"/>
            <p:cNvSpPr/>
            <p:nvPr/>
          </p:nvSpPr>
          <p:spPr>
            <a:xfrm>
              <a:off x="2607450" y="1332150"/>
              <a:ext cx="14025" cy="42575"/>
            </a:xfrm>
            <a:custGeom>
              <a:avLst/>
              <a:gdLst/>
              <a:ahLst/>
              <a:cxnLst/>
              <a:rect l="l" t="t" r="r" b="b"/>
              <a:pathLst>
                <a:path w="561" h="1703" extrusionOk="0">
                  <a:moveTo>
                    <a:pt x="1" y="0"/>
                  </a:moveTo>
                  <a:lnTo>
                    <a:pt x="1" y="1703"/>
                  </a:lnTo>
                  <a:lnTo>
                    <a:pt x="560" y="1703"/>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9"/>
            <p:cNvSpPr/>
            <p:nvPr/>
          </p:nvSpPr>
          <p:spPr>
            <a:xfrm>
              <a:off x="2607450" y="1260100"/>
              <a:ext cx="14025" cy="42300"/>
            </a:xfrm>
            <a:custGeom>
              <a:avLst/>
              <a:gdLst/>
              <a:ahLst/>
              <a:cxnLst/>
              <a:rect l="l" t="t" r="r" b="b"/>
              <a:pathLst>
                <a:path w="561" h="1692" extrusionOk="0">
                  <a:moveTo>
                    <a:pt x="1" y="1"/>
                  </a:moveTo>
                  <a:lnTo>
                    <a:pt x="1" y="1691"/>
                  </a:lnTo>
                  <a:lnTo>
                    <a:pt x="560" y="1691"/>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1" name="Google Shape;12271;p79"/>
          <p:cNvGrpSpPr/>
          <p:nvPr/>
        </p:nvGrpSpPr>
        <p:grpSpPr>
          <a:xfrm>
            <a:off x="1695326" y="1294290"/>
            <a:ext cx="492668" cy="516767"/>
            <a:chOff x="1684125" y="1070200"/>
            <a:chExt cx="444125" cy="465850"/>
          </a:xfrm>
        </p:grpSpPr>
        <p:sp>
          <p:nvSpPr>
            <p:cNvPr id="12272" name="Google Shape;12272;p79"/>
            <p:cNvSpPr/>
            <p:nvPr/>
          </p:nvSpPr>
          <p:spPr>
            <a:xfrm>
              <a:off x="1698425" y="1203250"/>
              <a:ext cx="14000" cy="56000"/>
            </a:xfrm>
            <a:custGeom>
              <a:avLst/>
              <a:gdLst/>
              <a:ahLst/>
              <a:cxnLst/>
              <a:rect l="l" t="t" r="r" b="b"/>
              <a:pathLst>
                <a:path w="560" h="2240" extrusionOk="0">
                  <a:moveTo>
                    <a:pt x="0" y="1"/>
                  </a:moveTo>
                  <a:lnTo>
                    <a:pt x="0" y="2239"/>
                  </a:lnTo>
                  <a:lnTo>
                    <a:pt x="560" y="2239"/>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9"/>
            <p:cNvSpPr/>
            <p:nvPr/>
          </p:nvSpPr>
          <p:spPr>
            <a:xfrm>
              <a:off x="1890400" y="1276900"/>
              <a:ext cx="29800" cy="14475"/>
            </a:xfrm>
            <a:custGeom>
              <a:avLst/>
              <a:gdLst/>
              <a:ahLst/>
              <a:cxnLst/>
              <a:rect l="l" t="t" r="r" b="b"/>
              <a:pathLst>
                <a:path w="1192" h="579" extrusionOk="0">
                  <a:moveTo>
                    <a:pt x="746" y="0"/>
                  </a:moveTo>
                  <a:cubicBezTo>
                    <a:pt x="494" y="0"/>
                    <a:pt x="250" y="9"/>
                    <a:pt x="1" y="31"/>
                  </a:cubicBezTo>
                  <a:lnTo>
                    <a:pt x="48" y="579"/>
                  </a:lnTo>
                  <a:cubicBezTo>
                    <a:pt x="251" y="559"/>
                    <a:pt x="458" y="550"/>
                    <a:pt x="667" y="550"/>
                  </a:cubicBezTo>
                  <a:cubicBezTo>
                    <a:pt x="837" y="550"/>
                    <a:pt x="1008" y="556"/>
                    <a:pt x="1179" y="567"/>
                  </a:cubicBezTo>
                  <a:lnTo>
                    <a:pt x="1191" y="7"/>
                  </a:lnTo>
                  <a:cubicBezTo>
                    <a:pt x="1039" y="3"/>
                    <a:pt x="891" y="0"/>
                    <a:pt x="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9"/>
            <p:cNvSpPr/>
            <p:nvPr/>
          </p:nvSpPr>
          <p:spPr>
            <a:xfrm>
              <a:off x="1791875" y="1218125"/>
              <a:ext cx="13725" cy="23250"/>
            </a:xfrm>
            <a:custGeom>
              <a:avLst/>
              <a:gdLst/>
              <a:ahLst/>
              <a:cxnLst/>
              <a:rect l="l" t="t" r="r" b="b"/>
              <a:pathLst>
                <a:path w="549" h="930" extrusionOk="0">
                  <a:moveTo>
                    <a:pt x="1" y="1"/>
                  </a:moveTo>
                  <a:lnTo>
                    <a:pt x="1" y="930"/>
                  </a:lnTo>
                  <a:lnTo>
                    <a:pt x="548" y="930"/>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9"/>
            <p:cNvSpPr/>
            <p:nvPr/>
          </p:nvSpPr>
          <p:spPr>
            <a:xfrm>
              <a:off x="1698425" y="1173775"/>
              <a:ext cx="14000" cy="17600"/>
            </a:xfrm>
            <a:custGeom>
              <a:avLst/>
              <a:gdLst/>
              <a:ahLst/>
              <a:cxnLst/>
              <a:rect l="l" t="t" r="r" b="b"/>
              <a:pathLst>
                <a:path w="560" h="704" extrusionOk="0">
                  <a:moveTo>
                    <a:pt x="0" y="1"/>
                  </a:moveTo>
                  <a:lnTo>
                    <a:pt x="0" y="703"/>
                  </a:lnTo>
                  <a:lnTo>
                    <a:pt x="560" y="703"/>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9"/>
            <p:cNvSpPr/>
            <p:nvPr/>
          </p:nvSpPr>
          <p:spPr>
            <a:xfrm>
              <a:off x="1698425" y="1271125"/>
              <a:ext cx="14000" cy="15800"/>
            </a:xfrm>
            <a:custGeom>
              <a:avLst/>
              <a:gdLst/>
              <a:ahLst/>
              <a:cxnLst/>
              <a:rect l="l" t="t" r="r" b="b"/>
              <a:pathLst>
                <a:path w="560" h="632" extrusionOk="0">
                  <a:moveTo>
                    <a:pt x="0" y="0"/>
                  </a:moveTo>
                  <a:lnTo>
                    <a:pt x="0" y="631"/>
                  </a:lnTo>
                  <a:lnTo>
                    <a:pt x="560" y="631"/>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9"/>
            <p:cNvSpPr/>
            <p:nvPr/>
          </p:nvSpPr>
          <p:spPr>
            <a:xfrm>
              <a:off x="1978200" y="1394350"/>
              <a:ext cx="96475" cy="87525"/>
            </a:xfrm>
            <a:custGeom>
              <a:avLst/>
              <a:gdLst/>
              <a:ahLst/>
              <a:cxnLst/>
              <a:rect l="l" t="t" r="r" b="b"/>
              <a:pathLst>
                <a:path w="3859" h="3501" extrusionOk="0">
                  <a:moveTo>
                    <a:pt x="3370" y="0"/>
                  </a:moveTo>
                  <a:cubicBezTo>
                    <a:pt x="2775" y="1012"/>
                    <a:pt x="1942" y="1870"/>
                    <a:pt x="942" y="2501"/>
                  </a:cubicBezTo>
                  <a:cubicBezTo>
                    <a:pt x="644" y="2679"/>
                    <a:pt x="334" y="2858"/>
                    <a:pt x="1" y="2989"/>
                  </a:cubicBezTo>
                  <a:lnTo>
                    <a:pt x="227" y="3501"/>
                  </a:lnTo>
                  <a:cubicBezTo>
                    <a:pt x="572" y="3346"/>
                    <a:pt x="918" y="3168"/>
                    <a:pt x="1239" y="2977"/>
                  </a:cubicBezTo>
                  <a:cubicBezTo>
                    <a:pt x="2311" y="2310"/>
                    <a:pt x="3216" y="1382"/>
                    <a:pt x="3859" y="286"/>
                  </a:cubicBezTo>
                  <a:lnTo>
                    <a:pt x="33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9"/>
            <p:cNvSpPr/>
            <p:nvPr/>
          </p:nvSpPr>
          <p:spPr>
            <a:xfrm>
              <a:off x="1852900" y="1359825"/>
              <a:ext cx="107175" cy="107175"/>
            </a:xfrm>
            <a:custGeom>
              <a:avLst/>
              <a:gdLst/>
              <a:ahLst/>
              <a:cxnLst/>
              <a:rect l="l" t="t" r="r" b="b"/>
              <a:pathLst>
                <a:path w="4287" h="4287" extrusionOk="0">
                  <a:moveTo>
                    <a:pt x="2144" y="548"/>
                  </a:moveTo>
                  <a:cubicBezTo>
                    <a:pt x="3025" y="548"/>
                    <a:pt x="3739" y="1262"/>
                    <a:pt x="3739" y="2143"/>
                  </a:cubicBezTo>
                  <a:cubicBezTo>
                    <a:pt x="3739" y="3013"/>
                    <a:pt x="3025" y="3739"/>
                    <a:pt x="2144" y="3739"/>
                  </a:cubicBezTo>
                  <a:cubicBezTo>
                    <a:pt x="1262" y="3739"/>
                    <a:pt x="548" y="3013"/>
                    <a:pt x="548" y="2143"/>
                  </a:cubicBezTo>
                  <a:cubicBezTo>
                    <a:pt x="548" y="1262"/>
                    <a:pt x="1262" y="548"/>
                    <a:pt x="2144" y="548"/>
                  </a:cubicBezTo>
                  <a:close/>
                  <a:moveTo>
                    <a:pt x="2144" y="0"/>
                  </a:moveTo>
                  <a:cubicBezTo>
                    <a:pt x="965" y="0"/>
                    <a:pt x="0" y="965"/>
                    <a:pt x="0" y="2143"/>
                  </a:cubicBezTo>
                  <a:cubicBezTo>
                    <a:pt x="0" y="3322"/>
                    <a:pt x="965" y="4287"/>
                    <a:pt x="2144" y="4287"/>
                  </a:cubicBezTo>
                  <a:cubicBezTo>
                    <a:pt x="3322" y="4287"/>
                    <a:pt x="4287" y="3322"/>
                    <a:pt x="4287" y="2143"/>
                  </a:cubicBezTo>
                  <a:cubicBezTo>
                    <a:pt x="4287" y="953"/>
                    <a:pt x="3322" y="0"/>
                    <a:pt x="21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9"/>
            <p:cNvSpPr/>
            <p:nvPr/>
          </p:nvSpPr>
          <p:spPr>
            <a:xfrm>
              <a:off x="2068400" y="1357450"/>
              <a:ext cx="22950" cy="30975"/>
            </a:xfrm>
            <a:custGeom>
              <a:avLst/>
              <a:gdLst/>
              <a:ahLst/>
              <a:cxnLst/>
              <a:rect l="l" t="t" r="r" b="b"/>
              <a:pathLst>
                <a:path w="918" h="1239" extrusionOk="0">
                  <a:moveTo>
                    <a:pt x="405" y="0"/>
                  </a:moveTo>
                  <a:cubicBezTo>
                    <a:pt x="298" y="345"/>
                    <a:pt x="167" y="691"/>
                    <a:pt x="1" y="1000"/>
                  </a:cubicBezTo>
                  <a:lnTo>
                    <a:pt x="489" y="1238"/>
                  </a:lnTo>
                  <a:cubicBezTo>
                    <a:pt x="655" y="893"/>
                    <a:pt x="798" y="524"/>
                    <a:pt x="917" y="167"/>
                  </a:cubicBezTo>
                  <a:lnTo>
                    <a:pt x="4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9"/>
            <p:cNvSpPr/>
            <p:nvPr/>
          </p:nvSpPr>
          <p:spPr>
            <a:xfrm>
              <a:off x="1684125" y="1070200"/>
              <a:ext cx="444125" cy="465850"/>
            </a:xfrm>
            <a:custGeom>
              <a:avLst/>
              <a:gdLst/>
              <a:ahLst/>
              <a:cxnLst/>
              <a:rect l="l" t="t" r="r" b="b"/>
              <a:pathLst>
                <a:path w="17765" h="18634" extrusionOk="0">
                  <a:moveTo>
                    <a:pt x="16026" y="655"/>
                  </a:moveTo>
                  <a:lnTo>
                    <a:pt x="16157" y="965"/>
                  </a:lnTo>
                  <a:lnTo>
                    <a:pt x="6728" y="3501"/>
                  </a:lnTo>
                  <a:lnTo>
                    <a:pt x="6728" y="3215"/>
                  </a:lnTo>
                  <a:lnTo>
                    <a:pt x="6704" y="3215"/>
                  </a:lnTo>
                  <a:lnTo>
                    <a:pt x="16026" y="655"/>
                  </a:lnTo>
                  <a:close/>
                  <a:moveTo>
                    <a:pt x="16276" y="2310"/>
                  </a:moveTo>
                  <a:lnTo>
                    <a:pt x="16348" y="2608"/>
                  </a:lnTo>
                  <a:lnTo>
                    <a:pt x="6692" y="4334"/>
                  </a:lnTo>
                  <a:lnTo>
                    <a:pt x="6692" y="4096"/>
                  </a:lnTo>
                  <a:lnTo>
                    <a:pt x="6704" y="4096"/>
                  </a:lnTo>
                  <a:lnTo>
                    <a:pt x="16276" y="2310"/>
                  </a:lnTo>
                  <a:close/>
                  <a:moveTo>
                    <a:pt x="6156" y="3370"/>
                  </a:moveTo>
                  <a:lnTo>
                    <a:pt x="6156" y="3656"/>
                  </a:lnTo>
                  <a:lnTo>
                    <a:pt x="6156" y="4251"/>
                  </a:lnTo>
                  <a:lnTo>
                    <a:pt x="6156" y="4608"/>
                  </a:lnTo>
                  <a:lnTo>
                    <a:pt x="5787" y="4704"/>
                  </a:lnTo>
                  <a:lnTo>
                    <a:pt x="5787" y="3477"/>
                  </a:lnTo>
                  <a:lnTo>
                    <a:pt x="6156" y="3370"/>
                  </a:lnTo>
                  <a:close/>
                  <a:moveTo>
                    <a:pt x="5227" y="3620"/>
                  </a:moveTo>
                  <a:lnTo>
                    <a:pt x="5227" y="4858"/>
                  </a:lnTo>
                  <a:lnTo>
                    <a:pt x="4882" y="4965"/>
                  </a:lnTo>
                  <a:lnTo>
                    <a:pt x="4882" y="3715"/>
                  </a:lnTo>
                  <a:lnTo>
                    <a:pt x="5227" y="3620"/>
                  </a:lnTo>
                  <a:close/>
                  <a:moveTo>
                    <a:pt x="4323" y="3870"/>
                  </a:moveTo>
                  <a:lnTo>
                    <a:pt x="4323" y="5120"/>
                  </a:lnTo>
                  <a:lnTo>
                    <a:pt x="3965" y="5227"/>
                  </a:lnTo>
                  <a:lnTo>
                    <a:pt x="3965" y="3965"/>
                  </a:lnTo>
                  <a:lnTo>
                    <a:pt x="4323" y="3870"/>
                  </a:lnTo>
                  <a:close/>
                  <a:moveTo>
                    <a:pt x="3406" y="4108"/>
                  </a:moveTo>
                  <a:lnTo>
                    <a:pt x="3406" y="5942"/>
                  </a:lnTo>
                  <a:lnTo>
                    <a:pt x="3406" y="7847"/>
                  </a:lnTo>
                  <a:lnTo>
                    <a:pt x="3406" y="9085"/>
                  </a:lnTo>
                  <a:lnTo>
                    <a:pt x="3049" y="9085"/>
                  </a:lnTo>
                  <a:lnTo>
                    <a:pt x="3049" y="5692"/>
                  </a:lnTo>
                  <a:lnTo>
                    <a:pt x="2501" y="5692"/>
                  </a:lnTo>
                  <a:lnTo>
                    <a:pt x="2501" y="9085"/>
                  </a:lnTo>
                  <a:lnTo>
                    <a:pt x="2144" y="9085"/>
                  </a:lnTo>
                  <a:lnTo>
                    <a:pt x="2144" y="4430"/>
                  </a:lnTo>
                  <a:lnTo>
                    <a:pt x="2501" y="4334"/>
                  </a:lnTo>
                  <a:lnTo>
                    <a:pt x="2501" y="5227"/>
                  </a:lnTo>
                  <a:lnTo>
                    <a:pt x="3049" y="5227"/>
                  </a:lnTo>
                  <a:lnTo>
                    <a:pt x="3049" y="4203"/>
                  </a:lnTo>
                  <a:lnTo>
                    <a:pt x="3406" y="4108"/>
                  </a:lnTo>
                  <a:close/>
                  <a:moveTo>
                    <a:pt x="9026" y="6942"/>
                  </a:moveTo>
                  <a:cubicBezTo>
                    <a:pt x="11681" y="6942"/>
                    <a:pt x="14109" y="7787"/>
                    <a:pt x="15276" y="9085"/>
                  </a:cubicBezTo>
                  <a:lnTo>
                    <a:pt x="14729" y="9085"/>
                  </a:lnTo>
                  <a:cubicBezTo>
                    <a:pt x="14383" y="8775"/>
                    <a:pt x="13955" y="8490"/>
                    <a:pt x="13431" y="8252"/>
                  </a:cubicBezTo>
                  <a:lnTo>
                    <a:pt x="13193" y="8740"/>
                  </a:lnTo>
                  <a:cubicBezTo>
                    <a:pt x="13419" y="8847"/>
                    <a:pt x="13633" y="8966"/>
                    <a:pt x="13812" y="9085"/>
                  </a:cubicBezTo>
                  <a:lnTo>
                    <a:pt x="13002" y="9085"/>
                  </a:lnTo>
                  <a:cubicBezTo>
                    <a:pt x="11943" y="8609"/>
                    <a:pt x="10919" y="8359"/>
                    <a:pt x="9954" y="8311"/>
                  </a:cubicBezTo>
                  <a:lnTo>
                    <a:pt x="9942" y="8859"/>
                  </a:lnTo>
                  <a:cubicBezTo>
                    <a:pt x="10395" y="8871"/>
                    <a:pt x="10871" y="8954"/>
                    <a:pt x="11371" y="9085"/>
                  </a:cubicBezTo>
                  <a:lnTo>
                    <a:pt x="6728" y="9085"/>
                  </a:lnTo>
                  <a:cubicBezTo>
                    <a:pt x="7061" y="9014"/>
                    <a:pt x="7418" y="8930"/>
                    <a:pt x="7799" y="8906"/>
                  </a:cubicBezTo>
                  <a:lnTo>
                    <a:pt x="7740" y="8359"/>
                  </a:lnTo>
                  <a:cubicBezTo>
                    <a:pt x="6728" y="8478"/>
                    <a:pt x="5811" y="8716"/>
                    <a:pt x="5037" y="9085"/>
                  </a:cubicBezTo>
                  <a:lnTo>
                    <a:pt x="4239" y="9085"/>
                  </a:lnTo>
                  <a:cubicBezTo>
                    <a:pt x="4608" y="8847"/>
                    <a:pt x="5025" y="8633"/>
                    <a:pt x="5537" y="8454"/>
                  </a:cubicBezTo>
                  <a:cubicBezTo>
                    <a:pt x="6589" y="8084"/>
                    <a:pt x="7763" y="7894"/>
                    <a:pt x="9051" y="7894"/>
                  </a:cubicBezTo>
                  <a:cubicBezTo>
                    <a:pt x="9090" y="7894"/>
                    <a:pt x="9129" y="7894"/>
                    <a:pt x="9168" y="7894"/>
                  </a:cubicBezTo>
                  <a:cubicBezTo>
                    <a:pt x="10490" y="7906"/>
                    <a:pt x="11693" y="8133"/>
                    <a:pt x="12740" y="8549"/>
                  </a:cubicBezTo>
                  <a:lnTo>
                    <a:pt x="12943" y="8037"/>
                  </a:lnTo>
                  <a:cubicBezTo>
                    <a:pt x="11823" y="7597"/>
                    <a:pt x="10561" y="7359"/>
                    <a:pt x="9180" y="7347"/>
                  </a:cubicBezTo>
                  <a:cubicBezTo>
                    <a:pt x="9110" y="7346"/>
                    <a:pt x="9040" y="7345"/>
                    <a:pt x="8970" y="7345"/>
                  </a:cubicBezTo>
                  <a:cubicBezTo>
                    <a:pt x="7648" y="7345"/>
                    <a:pt x="6444" y="7558"/>
                    <a:pt x="5358" y="7954"/>
                  </a:cubicBezTo>
                  <a:cubicBezTo>
                    <a:pt x="4835" y="8144"/>
                    <a:pt x="4370" y="8371"/>
                    <a:pt x="3965" y="8621"/>
                  </a:cubicBezTo>
                  <a:lnTo>
                    <a:pt x="3965" y="8144"/>
                  </a:lnTo>
                  <a:cubicBezTo>
                    <a:pt x="5299" y="7371"/>
                    <a:pt x="7121" y="6942"/>
                    <a:pt x="9026" y="6942"/>
                  </a:cubicBezTo>
                  <a:close/>
                  <a:moveTo>
                    <a:pt x="17217" y="9633"/>
                  </a:moveTo>
                  <a:cubicBezTo>
                    <a:pt x="17217" y="9847"/>
                    <a:pt x="17205" y="10049"/>
                    <a:pt x="17181" y="10264"/>
                  </a:cubicBezTo>
                  <a:lnTo>
                    <a:pt x="608" y="10264"/>
                  </a:lnTo>
                  <a:cubicBezTo>
                    <a:pt x="572" y="10049"/>
                    <a:pt x="560" y="9847"/>
                    <a:pt x="560" y="9633"/>
                  </a:cubicBezTo>
                  <a:close/>
                  <a:moveTo>
                    <a:pt x="17098" y="10823"/>
                  </a:moveTo>
                  <a:cubicBezTo>
                    <a:pt x="16622" y="13514"/>
                    <a:pt x="14836" y="15836"/>
                    <a:pt x="12264" y="16991"/>
                  </a:cubicBezTo>
                  <a:lnTo>
                    <a:pt x="10538" y="16991"/>
                  </a:lnTo>
                  <a:lnTo>
                    <a:pt x="10538" y="17538"/>
                  </a:lnTo>
                  <a:lnTo>
                    <a:pt x="12038" y="17538"/>
                  </a:lnTo>
                  <a:lnTo>
                    <a:pt x="12038" y="18098"/>
                  </a:lnTo>
                  <a:lnTo>
                    <a:pt x="5727" y="18098"/>
                  </a:lnTo>
                  <a:lnTo>
                    <a:pt x="5727" y="17538"/>
                  </a:lnTo>
                  <a:lnTo>
                    <a:pt x="9252" y="17538"/>
                  </a:lnTo>
                  <a:lnTo>
                    <a:pt x="9252" y="16991"/>
                  </a:lnTo>
                  <a:lnTo>
                    <a:pt x="5513" y="16991"/>
                  </a:lnTo>
                  <a:cubicBezTo>
                    <a:pt x="2941" y="15860"/>
                    <a:pt x="1155" y="13514"/>
                    <a:pt x="679" y="10823"/>
                  </a:cubicBezTo>
                  <a:close/>
                  <a:moveTo>
                    <a:pt x="16336" y="1"/>
                  </a:moveTo>
                  <a:lnTo>
                    <a:pt x="6347" y="2739"/>
                  </a:lnTo>
                  <a:lnTo>
                    <a:pt x="3608" y="3489"/>
                  </a:lnTo>
                  <a:lnTo>
                    <a:pt x="1584" y="3989"/>
                  </a:lnTo>
                  <a:lnTo>
                    <a:pt x="1584" y="9073"/>
                  </a:lnTo>
                  <a:lnTo>
                    <a:pt x="1" y="9073"/>
                  </a:lnTo>
                  <a:lnTo>
                    <a:pt x="1" y="9347"/>
                  </a:lnTo>
                  <a:cubicBezTo>
                    <a:pt x="1" y="12835"/>
                    <a:pt x="2025" y="15991"/>
                    <a:pt x="5180" y="17431"/>
                  </a:cubicBezTo>
                  <a:lnTo>
                    <a:pt x="5180" y="18634"/>
                  </a:lnTo>
                  <a:lnTo>
                    <a:pt x="12585" y="18634"/>
                  </a:lnTo>
                  <a:lnTo>
                    <a:pt x="12585" y="17431"/>
                  </a:lnTo>
                  <a:cubicBezTo>
                    <a:pt x="15741" y="15991"/>
                    <a:pt x="17765" y="12835"/>
                    <a:pt x="17765" y="9347"/>
                  </a:cubicBezTo>
                  <a:lnTo>
                    <a:pt x="17765" y="9073"/>
                  </a:lnTo>
                  <a:lnTo>
                    <a:pt x="15991" y="9073"/>
                  </a:lnTo>
                  <a:cubicBezTo>
                    <a:pt x="15443" y="8299"/>
                    <a:pt x="14526" y="7644"/>
                    <a:pt x="13336" y="7144"/>
                  </a:cubicBezTo>
                  <a:cubicBezTo>
                    <a:pt x="12062" y="6644"/>
                    <a:pt x="10573" y="6370"/>
                    <a:pt x="9026" y="6370"/>
                  </a:cubicBezTo>
                  <a:cubicBezTo>
                    <a:pt x="7121" y="6370"/>
                    <a:pt x="5358" y="6775"/>
                    <a:pt x="3965" y="7501"/>
                  </a:cubicBezTo>
                  <a:lnTo>
                    <a:pt x="3965" y="5775"/>
                  </a:lnTo>
                  <a:lnTo>
                    <a:pt x="6704" y="5025"/>
                  </a:lnTo>
                  <a:lnTo>
                    <a:pt x="6704" y="4906"/>
                  </a:lnTo>
                  <a:lnTo>
                    <a:pt x="17050" y="3037"/>
                  </a:lnTo>
                  <a:lnTo>
                    <a:pt x="16681" y="1667"/>
                  </a:lnTo>
                  <a:lnTo>
                    <a:pt x="13395" y="2275"/>
                  </a:lnTo>
                  <a:lnTo>
                    <a:pt x="16884" y="1346"/>
                  </a:lnTo>
                  <a:lnTo>
                    <a:pt x="1633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1" name="Google Shape;12281;p79"/>
          <p:cNvGrpSpPr/>
          <p:nvPr/>
        </p:nvGrpSpPr>
        <p:grpSpPr>
          <a:xfrm>
            <a:off x="945025" y="1297757"/>
            <a:ext cx="517100" cy="509834"/>
            <a:chOff x="1059350" y="1073175"/>
            <a:chExt cx="466150" cy="459600"/>
          </a:xfrm>
        </p:grpSpPr>
        <p:sp>
          <p:nvSpPr>
            <p:cNvPr id="12282" name="Google Shape;12282;p79"/>
            <p:cNvSpPr/>
            <p:nvPr/>
          </p:nvSpPr>
          <p:spPr>
            <a:xfrm>
              <a:off x="1307000" y="1502100"/>
              <a:ext cx="14300" cy="14025"/>
            </a:xfrm>
            <a:custGeom>
              <a:avLst/>
              <a:gdLst/>
              <a:ahLst/>
              <a:cxnLst/>
              <a:rect l="l" t="t" r="r" b="b"/>
              <a:pathLst>
                <a:path w="572" h="561" extrusionOk="0">
                  <a:moveTo>
                    <a:pt x="0" y="1"/>
                  </a:moveTo>
                  <a:lnTo>
                    <a:pt x="0" y="560"/>
                  </a:lnTo>
                  <a:lnTo>
                    <a:pt x="572" y="560"/>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9"/>
            <p:cNvSpPr/>
            <p:nvPr/>
          </p:nvSpPr>
          <p:spPr>
            <a:xfrm>
              <a:off x="1234075" y="1473225"/>
              <a:ext cx="14300" cy="13725"/>
            </a:xfrm>
            <a:custGeom>
              <a:avLst/>
              <a:gdLst/>
              <a:ahLst/>
              <a:cxnLst/>
              <a:rect l="l" t="t" r="r" b="b"/>
              <a:pathLst>
                <a:path w="572" h="549" extrusionOk="0">
                  <a:moveTo>
                    <a:pt x="0" y="1"/>
                  </a:moveTo>
                  <a:lnTo>
                    <a:pt x="0" y="548"/>
                  </a:lnTo>
                  <a:lnTo>
                    <a:pt x="572" y="548"/>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9"/>
            <p:cNvSpPr/>
            <p:nvPr/>
          </p:nvSpPr>
          <p:spPr>
            <a:xfrm>
              <a:off x="1227525" y="1106525"/>
              <a:ext cx="14000" cy="13700"/>
            </a:xfrm>
            <a:custGeom>
              <a:avLst/>
              <a:gdLst/>
              <a:ahLst/>
              <a:cxnLst/>
              <a:rect l="l" t="t" r="r" b="b"/>
              <a:pathLst>
                <a:path w="560" h="548" extrusionOk="0">
                  <a:moveTo>
                    <a:pt x="0" y="0"/>
                  </a:moveTo>
                  <a:lnTo>
                    <a:pt x="0"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9"/>
            <p:cNvSpPr/>
            <p:nvPr/>
          </p:nvSpPr>
          <p:spPr>
            <a:xfrm>
              <a:off x="1120075" y="1273500"/>
              <a:ext cx="13700" cy="31275"/>
            </a:xfrm>
            <a:custGeom>
              <a:avLst/>
              <a:gdLst/>
              <a:ahLst/>
              <a:cxnLst/>
              <a:rect l="l" t="t" r="r" b="b"/>
              <a:pathLst>
                <a:path w="548" h="1251" extrusionOk="0">
                  <a:moveTo>
                    <a:pt x="0" y="1"/>
                  </a:moveTo>
                  <a:lnTo>
                    <a:pt x="0" y="1251"/>
                  </a:lnTo>
                  <a:lnTo>
                    <a:pt x="548" y="1251"/>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9"/>
            <p:cNvSpPr/>
            <p:nvPr/>
          </p:nvSpPr>
          <p:spPr>
            <a:xfrm>
              <a:off x="1131375" y="1140750"/>
              <a:ext cx="14325" cy="13725"/>
            </a:xfrm>
            <a:custGeom>
              <a:avLst/>
              <a:gdLst/>
              <a:ahLst/>
              <a:cxnLst/>
              <a:rect l="l" t="t" r="r" b="b"/>
              <a:pathLst>
                <a:path w="573" h="549" extrusionOk="0">
                  <a:moveTo>
                    <a:pt x="1" y="0"/>
                  </a:moveTo>
                  <a:lnTo>
                    <a:pt x="1" y="548"/>
                  </a:lnTo>
                  <a:lnTo>
                    <a:pt x="572" y="548"/>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9"/>
            <p:cNvSpPr/>
            <p:nvPr/>
          </p:nvSpPr>
          <p:spPr>
            <a:xfrm>
              <a:off x="1440050" y="1197900"/>
              <a:ext cx="13725" cy="41400"/>
            </a:xfrm>
            <a:custGeom>
              <a:avLst/>
              <a:gdLst/>
              <a:ahLst/>
              <a:cxnLst/>
              <a:rect l="l" t="t" r="r" b="b"/>
              <a:pathLst>
                <a:path w="549" h="1656" extrusionOk="0">
                  <a:moveTo>
                    <a:pt x="0" y="0"/>
                  </a:moveTo>
                  <a:lnTo>
                    <a:pt x="0" y="1655"/>
                  </a:lnTo>
                  <a:lnTo>
                    <a:pt x="548" y="1655"/>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79"/>
            <p:cNvSpPr/>
            <p:nvPr/>
          </p:nvSpPr>
          <p:spPr>
            <a:xfrm>
              <a:off x="1059350" y="1073175"/>
              <a:ext cx="466150" cy="459600"/>
            </a:xfrm>
            <a:custGeom>
              <a:avLst/>
              <a:gdLst/>
              <a:ahLst/>
              <a:cxnLst/>
              <a:rect l="l" t="t" r="r" b="b"/>
              <a:pathLst>
                <a:path w="18646" h="18384" extrusionOk="0">
                  <a:moveTo>
                    <a:pt x="13145" y="572"/>
                  </a:moveTo>
                  <a:cubicBezTo>
                    <a:pt x="13395" y="572"/>
                    <a:pt x="13597" y="775"/>
                    <a:pt x="13597" y="1036"/>
                  </a:cubicBezTo>
                  <a:lnTo>
                    <a:pt x="13597" y="1120"/>
                  </a:lnTo>
                  <a:lnTo>
                    <a:pt x="12692" y="1120"/>
                  </a:lnTo>
                  <a:lnTo>
                    <a:pt x="12681" y="1036"/>
                  </a:lnTo>
                  <a:cubicBezTo>
                    <a:pt x="12681" y="775"/>
                    <a:pt x="12883" y="572"/>
                    <a:pt x="13145" y="572"/>
                  </a:cubicBezTo>
                  <a:close/>
                  <a:moveTo>
                    <a:pt x="16621" y="1668"/>
                  </a:moveTo>
                  <a:lnTo>
                    <a:pt x="16621" y="2072"/>
                  </a:lnTo>
                  <a:lnTo>
                    <a:pt x="9668" y="2072"/>
                  </a:lnTo>
                  <a:lnTo>
                    <a:pt x="9668" y="1668"/>
                  </a:lnTo>
                  <a:close/>
                  <a:moveTo>
                    <a:pt x="4715" y="4084"/>
                  </a:moveTo>
                  <a:cubicBezTo>
                    <a:pt x="4906" y="4084"/>
                    <a:pt x="5061" y="4227"/>
                    <a:pt x="5061" y="4430"/>
                  </a:cubicBezTo>
                  <a:lnTo>
                    <a:pt x="5061" y="4454"/>
                  </a:lnTo>
                  <a:lnTo>
                    <a:pt x="4370" y="4454"/>
                  </a:lnTo>
                  <a:lnTo>
                    <a:pt x="4370" y="4430"/>
                  </a:lnTo>
                  <a:cubicBezTo>
                    <a:pt x="4370" y="4227"/>
                    <a:pt x="4525" y="4084"/>
                    <a:pt x="4715" y="4084"/>
                  </a:cubicBezTo>
                  <a:close/>
                  <a:moveTo>
                    <a:pt x="7620" y="5001"/>
                  </a:moveTo>
                  <a:lnTo>
                    <a:pt x="7620" y="5263"/>
                  </a:lnTo>
                  <a:lnTo>
                    <a:pt x="1834" y="5263"/>
                  </a:lnTo>
                  <a:lnTo>
                    <a:pt x="1834" y="5001"/>
                  </a:lnTo>
                  <a:close/>
                  <a:moveTo>
                    <a:pt x="10942" y="2620"/>
                  </a:moveTo>
                  <a:cubicBezTo>
                    <a:pt x="10645" y="2930"/>
                    <a:pt x="10466" y="3358"/>
                    <a:pt x="10466" y="3811"/>
                  </a:cubicBezTo>
                  <a:lnTo>
                    <a:pt x="10466" y="10442"/>
                  </a:lnTo>
                  <a:lnTo>
                    <a:pt x="11014" y="10442"/>
                  </a:lnTo>
                  <a:lnTo>
                    <a:pt x="11014" y="3834"/>
                  </a:lnTo>
                  <a:cubicBezTo>
                    <a:pt x="11014" y="3168"/>
                    <a:pt x="11538" y="2656"/>
                    <a:pt x="12169" y="2632"/>
                  </a:cubicBezTo>
                  <a:lnTo>
                    <a:pt x="14038" y="2632"/>
                  </a:lnTo>
                  <a:cubicBezTo>
                    <a:pt x="14669" y="2656"/>
                    <a:pt x="15193" y="3192"/>
                    <a:pt x="15193" y="3834"/>
                  </a:cubicBezTo>
                  <a:lnTo>
                    <a:pt x="15193" y="4358"/>
                  </a:lnTo>
                  <a:lnTo>
                    <a:pt x="15740" y="4358"/>
                  </a:lnTo>
                  <a:lnTo>
                    <a:pt x="15740" y="3834"/>
                  </a:lnTo>
                  <a:cubicBezTo>
                    <a:pt x="15740" y="3370"/>
                    <a:pt x="15562" y="2953"/>
                    <a:pt x="15264" y="2632"/>
                  </a:cubicBezTo>
                  <a:lnTo>
                    <a:pt x="16895" y="2632"/>
                  </a:lnTo>
                  <a:cubicBezTo>
                    <a:pt x="17526" y="2656"/>
                    <a:pt x="18050" y="3192"/>
                    <a:pt x="18050" y="3834"/>
                  </a:cubicBezTo>
                  <a:lnTo>
                    <a:pt x="18098" y="11895"/>
                  </a:lnTo>
                  <a:cubicBezTo>
                    <a:pt x="18098" y="12490"/>
                    <a:pt x="17669" y="12978"/>
                    <a:pt x="17098" y="13074"/>
                  </a:cubicBezTo>
                  <a:lnTo>
                    <a:pt x="15312" y="13074"/>
                  </a:lnTo>
                  <a:cubicBezTo>
                    <a:pt x="15598" y="12764"/>
                    <a:pt x="15776" y="12347"/>
                    <a:pt x="15776" y="11895"/>
                  </a:cubicBezTo>
                  <a:lnTo>
                    <a:pt x="15776" y="7311"/>
                  </a:lnTo>
                  <a:lnTo>
                    <a:pt x="15228" y="7311"/>
                  </a:lnTo>
                  <a:lnTo>
                    <a:pt x="15228" y="11895"/>
                  </a:lnTo>
                  <a:cubicBezTo>
                    <a:pt x="15228" y="12490"/>
                    <a:pt x="14788" y="12978"/>
                    <a:pt x="14228" y="13074"/>
                  </a:cubicBezTo>
                  <a:lnTo>
                    <a:pt x="12026" y="13074"/>
                  </a:lnTo>
                  <a:cubicBezTo>
                    <a:pt x="11454" y="12967"/>
                    <a:pt x="11026" y="12478"/>
                    <a:pt x="11026" y="11895"/>
                  </a:cubicBezTo>
                  <a:lnTo>
                    <a:pt x="11026" y="11181"/>
                  </a:lnTo>
                  <a:lnTo>
                    <a:pt x="10478" y="11181"/>
                  </a:lnTo>
                  <a:lnTo>
                    <a:pt x="10478" y="11895"/>
                  </a:lnTo>
                  <a:cubicBezTo>
                    <a:pt x="10478" y="12359"/>
                    <a:pt x="10656" y="12764"/>
                    <a:pt x="10942" y="13074"/>
                  </a:cubicBezTo>
                  <a:lnTo>
                    <a:pt x="9156" y="13074"/>
                  </a:lnTo>
                  <a:cubicBezTo>
                    <a:pt x="9121" y="13074"/>
                    <a:pt x="9109" y="13062"/>
                    <a:pt x="9073" y="13062"/>
                  </a:cubicBezTo>
                  <a:cubicBezTo>
                    <a:pt x="8537" y="12919"/>
                    <a:pt x="8156" y="12443"/>
                    <a:pt x="8156" y="11895"/>
                  </a:cubicBezTo>
                  <a:lnTo>
                    <a:pt x="8156" y="5823"/>
                  </a:lnTo>
                  <a:lnTo>
                    <a:pt x="8156" y="4454"/>
                  </a:lnTo>
                  <a:lnTo>
                    <a:pt x="8156" y="3811"/>
                  </a:lnTo>
                  <a:cubicBezTo>
                    <a:pt x="8156" y="3156"/>
                    <a:pt x="8680" y="2632"/>
                    <a:pt x="9311" y="2620"/>
                  </a:cubicBezTo>
                  <a:close/>
                  <a:moveTo>
                    <a:pt x="5287" y="5811"/>
                  </a:moveTo>
                  <a:cubicBezTo>
                    <a:pt x="5942" y="5823"/>
                    <a:pt x="6454" y="6359"/>
                    <a:pt x="6454" y="7013"/>
                  </a:cubicBezTo>
                  <a:lnTo>
                    <a:pt x="6454" y="12740"/>
                  </a:lnTo>
                  <a:cubicBezTo>
                    <a:pt x="6454" y="13336"/>
                    <a:pt x="6025" y="13836"/>
                    <a:pt x="5442" y="13931"/>
                  </a:cubicBezTo>
                  <a:lnTo>
                    <a:pt x="4001" y="13931"/>
                  </a:lnTo>
                  <a:cubicBezTo>
                    <a:pt x="3441" y="13848"/>
                    <a:pt x="2989" y="13359"/>
                    <a:pt x="2989" y="12740"/>
                  </a:cubicBezTo>
                  <a:lnTo>
                    <a:pt x="2989" y="9859"/>
                  </a:lnTo>
                  <a:lnTo>
                    <a:pt x="2429" y="9859"/>
                  </a:lnTo>
                  <a:lnTo>
                    <a:pt x="2429" y="12740"/>
                  </a:lnTo>
                  <a:cubicBezTo>
                    <a:pt x="2429" y="13205"/>
                    <a:pt x="2608" y="13621"/>
                    <a:pt x="2882" y="13931"/>
                  </a:cubicBezTo>
                  <a:lnTo>
                    <a:pt x="1560" y="13931"/>
                  </a:lnTo>
                  <a:cubicBezTo>
                    <a:pt x="1000" y="13848"/>
                    <a:pt x="560" y="13359"/>
                    <a:pt x="560" y="12764"/>
                  </a:cubicBezTo>
                  <a:lnTo>
                    <a:pt x="560" y="7013"/>
                  </a:lnTo>
                  <a:cubicBezTo>
                    <a:pt x="560" y="6359"/>
                    <a:pt x="1084" y="5823"/>
                    <a:pt x="1739" y="5811"/>
                  </a:cubicBezTo>
                  <a:lnTo>
                    <a:pt x="2917" y="5811"/>
                  </a:lnTo>
                  <a:cubicBezTo>
                    <a:pt x="2620" y="6120"/>
                    <a:pt x="2441" y="6537"/>
                    <a:pt x="2441" y="7013"/>
                  </a:cubicBezTo>
                  <a:lnTo>
                    <a:pt x="2441" y="7490"/>
                  </a:lnTo>
                  <a:lnTo>
                    <a:pt x="2989" y="7490"/>
                  </a:lnTo>
                  <a:lnTo>
                    <a:pt x="2989" y="7013"/>
                  </a:lnTo>
                  <a:cubicBezTo>
                    <a:pt x="2989" y="6359"/>
                    <a:pt x="3513" y="5823"/>
                    <a:pt x="4168" y="5811"/>
                  </a:cubicBezTo>
                  <a:close/>
                  <a:moveTo>
                    <a:pt x="7608" y="5811"/>
                  </a:moveTo>
                  <a:lnTo>
                    <a:pt x="7608" y="11895"/>
                  </a:lnTo>
                  <a:lnTo>
                    <a:pt x="7608" y="11966"/>
                  </a:lnTo>
                  <a:lnTo>
                    <a:pt x="7608" y="12002"/>
                  </a:lnTo>
                  <a:lnTo>
                    <a:pt x="7608" y="12050"/>
                  </a:lnTo>
                  <a:lnTo>
                    <a:pt x="7608" y="12074"/>
                  </a:lnTo>
                  <a:lnTo>
                    <a:pt x="7608" y="12121"/>
                  </a:lnTo>
                  <a:lnTo>
                    <a:pt x="7608" y="12145"/>
                  </a:lnTo>
                  <a:lnTo>
                    <a:pt x="7608" y="12193"/>
                  </a:lnTo>
                  <a:lnTo>
                    <a:pt x="7608" y="12228"/>
                  </a:lnTo>
                  <a:cubicBezTo>
                    <a:pt x="7608" y="12240"/>
                    <a:pt x="7608" y="12252"/>
                    <a:pt x="7620" y="12264"/>
                  </a:cubicBezTo>
                  <a:lnTo>
                    <a:pt x="7620" y="12288"/>
                  </a:lnTo>
                  <a:cubicBezTo>
                    <a:pt x="7620" y="12312"/>
                    <a:pt x="7632" y="12324"/>
                    <a:pt x="7632" y="12347"/>
                  </a:cubicBezTo>
                  <a:lnTo>
                    <a:pt x="7632" y="12359"/>
                  </a:lnTo>
                  <a:cubicBezTo>
                    <a:pt x="7632" y="12371"/>
                    <a:pt x="7644" y="12383"/>
                    <a:pt x="7644" y="12407"/>
                  </a:cubicBezTo>
                  <a:lnTo>
                    <a:pt x="7644" y="12431"/>
                  </a:lnTo>
                  <a:cubicBezTo>
                    <a:pt x="7644" y="12443"/>
                    <a:pt x="7668" y="12466"/>
                    <a:pt x="7668" y="12478"/>
                  </a:cubicBezTo>
                  <a:cubicBezTo>
                    <a:pt x="7668" y="12490"/>
                    <a:pt x="7668" y="12490"/>
                    <a:pt x="7680" y="12502"/>
                  </a:cubicBezTo>
                  <a:cubicBezTo>
                    <a:pt x="7680" y="12526"/>
                    <a:pt x="7692" y="12538"/>
                    <a:pt x="7692" y="12550"/>
                  </a:cubicBezTo>
                  <a:cubicBezTo>
                    <a:pt x="7692" y="12562"/>
                    <a:pt x="7692" y="12562"/>
                    <a:pt x="7704" y="12586"/>
                  </a:cubicBezTo>
                  <a:cubicBezTo>
                    <a:pt x="7704" y="12597"/>
                    <a:pt x="7728" y="12609"/>
                    <a:pt x="7728" y="12621"/>
                  </a:cubicBezTo>
                  <a:cubicBezTo>
                    <a:pt x="7728" y="12621"/>
                    <a:pt x="7728" y="12645"/>
                    <a:pt x="7739" y="12645"/>
                  </a:cubicBezTo>
                  <a:cubicBezTo>
                    <a:pt x="7751" y="12657"/>
                    <a:pt x="7751" y="12669"/>
                    <a:pt x="7763" y="12681"/>
                  </a:cubicBezTo>
                  <a:lnTo>
                    <a:pt x="7763" y="12705"/>
                  </a:lnTo>
                  <a:cubicBezTo>
                    <a:pt x="7787" y="12716"/>
                    <a:pt x="7787" y="12740"/>
                    <a:pt x="7799" y="12764"/>
                  </a:cubicBezTo>
                  <a:cubicBezTo>
                    <a:pt x="7799" y="12764"/>
                    <a:pt x="7799" y="12776"/>
                    <a:pt x="7811" y="12776"/>
                  </a:cubicBezTo>
                  <a:cubicBezTo>
                    <a:pt x="7823" y="12788"/>
                    <a:pt x="7823" y="12800"/>
                    <a:pt x="7847" y="12824"/>
                  </a:cubicBezTo>
                  <a:lnTo>
                    <a:pt x="7858" y="12836"/>
                  </a:lnTo>
                  <a:cubicBezTo>
                    <a:pt x="7858" y="12847"/>
                    <a:pt x="7870" y="12859"/>
                    <a:pt x="7882" y="12859"/>
                  </a:cubicBezTo>
                  <a:lnTo>
                    <a:pt x="7906" y="12883"/>
                  </a:lnTo>
                  <a:cubicBezTo>
                    <a:pt x="7918" y="12895"/>
                    <a:pt x="7918" y="12907"/>
                    <a:pt x="7930" y="12907"/>
                  </a:cubicBezTo>
                  <a:lnTo>
                    <a:pt x="7942" y="12919"/>
                  </a:lnTo>
                  <a:cubicBezTo>
                    <a:pt x="7966" y="12931"/>
                    <a:pt x="7966" y="12955"/>
                    <a:pt x="7978" y="12955"/>
                  </a:cubicBezTo>
                  <a:lnTo>
                    <a:pt x="7989" y="12967"/>
                  </a:lnTo>
                  <a:lnTo>
                    <a:pt x="8037" y="13014"/>
                  </a:lnTo>
                  <a:lnTo>
                    <a:pt x="8049" y="13026"/>
                  </a:lnTo>
                  <a:cubicBezTo>
                    <a:pt x="8061" y="13038"/>
                    <a:pt x="8085" y="13050"/>
                    <a:pt x="8085" y="13074"/>
                  </a:cubicBezTo>
                  <a:lnTo>
                    <a:pt x="8097" y="13086"/>
                  </a:lnTo>
                  <a:lnTo>
                    <a:pt x="8120" y="13109"/>
                  </a:lnTo>
                  <a:lnTo>
                    <a:pt x="8144" y="13133"/>
                  </a:lnTo>
                  <a:lnTo>
                    <a:pt x="8168" y="13157"/>
                  </a:lnTo>
                  <a:lnTo>
                    <a:pt x="8180" y="13169"/>
                  </a:lnTo>
                  <a:lnTo>
                    <a:pt x="8216" y="13205"/>
                  </a:lnTo>
                  <a:lnTo>
                    <a:pt x="8228" y="13217"/>
                  </a:lnTo>
                  <a:cubicBezTo>
                    <a:pt x="8239" y="13228"/>
                    <a:pt x="8263" y="13252"/>
                    <a:pt x="8275" y="13252"/>
                  </a:cubicBezTo>
                  <a:lnTo>
                    <a:pt x="8287" y="13252"/>
                  </a:lnTo>
                  <a:cubicBezTo>
                    <a:pt x="8299" y="13264"/>
                    <a:pt x="8323" y="13276"/>
                    <a:pt x="8347" y="13288"/>
                  </a:cubicBezTo>
                  <a:cubicBezTo>
                    <a:pt x="8347" y="13288"/>
                    <a:pt x="8359" y="13288"/>
                    <a:pt x="8359" y="13312"/>
                  </a:cubicBezTo>
                  <a:cubicBezTo>
                    <a:pt x="8382" y="13324"/>
                    <a:pt x="8394" y="13324"/>
                    <a:pt x="8406" y="13336"/>
                  </a:cubicBezTo>
                  <a:lnTo>
                    <a:pt x="8418" y="13348"/>
                  </a:lnTo>
                  <a:cubicBezTo>
                    <a:pt x="8442" y="13371"/>
                    <a:pt x="8454" y="13371"/>
                    <a:pt x="8466" y="13383"/>
                  </a:cubicBezTo>
                  <a:lnTo>
                    <a:pt x="8478" y="13395"/>
                  </a:lnTo>
                  <a:cubicBezTo>
                    <a:pt x="8501" y="13407"/>
                    <a:pt x="8513" y="13407"/>
                    <a:pt x="8525" y="13407"/>
                  </a:cubicBezTo>
                  <a:lnTo>
                    <a:pt x="8537" y="13431"/>
                  </a:lnTo>
                  <a:cubicBezTo>
                    <a:pt x="8561" y="13443"/>
                    <a:pt x="8573" y="13443"/>
                    <a:pt x="8585" y="13455"/>
                  </a:cubicBezTo>
                  <a:cubicBezTo>
                    <a:pt x="8585" y="13455"/>
                    <a:pt x="8597" y="13455"/>
                    <a:pt x="8597" y="13467"/>
                  </a:cubicBezTo>
                  <a:cubicBezTo>
                    <a:pt x="8430" y="13729"/>
                    <a:pt x="8156" y="13883"/>
                    <a:pt x="7858" y="13931"/>
                  </a:cubicBezTo>
                  <a:lnTo>
                    <a:pt x="6537" y="13931"/>
                  </a:lnTo>
                  <a:cubicBezTo>
                    <a:pt x="6811" y="13621"/>
                    <a:pt x="6989" y="13205"/>
                    <a:pt x="6989" y="12740"/>
                  </a:cubicBezTo>
                  <a:lnTo>
                    <a:pt x="6989" y="7013"/>
                  </a:lnTo>
                  <a:cubicBezTo>
                    <a:pt x="6989" y="6549"/>
                    <a:pt x="6811" y="6132"/>
                    <a:pt x="6513" y="5811"/>
                  </a:cubicBezTo>
                  <a:close/>
                  <a:moveTo>
                    <a:pt x="16610" y="13657"/>
                  </a:moveTo>
                  <a:lnTo>
                    <a:pt x="16610" y="14038"/>
                  </a:lnTo>
                  <a:lnTo>
                    <a:pt x="9656" y="14038"/>
                  </a:lnTo>
                  <a:lnTo>
                    <a:pt x="9656" y="13657"/>
                  </a:lnTo>
                  <a:close/>
                  <a:moveTo>
                    <a:pt x="7620" y="14502"/>
                  </a:moveTo>
                  <a:lnTo>
                    <a:pt x="7620" y="14741"/>
                  </a:lnTo>
                  <a:lnTo>
                    <a:pt x="1822" y="14741"/>
                  </a:lnTo>
                  <a:lnTo>
                    <a:pt x="1822" y="14502"/>
                  </a:lnTo>
                  <a:close/>
                  <a:moveTo>
                    <a:pt x="13121" y="15645"/>
                  </a:moveTo>
                  <a:cubicBezTo>
                    <a:pt x="13466" y="15645"/>
                    <a:pt x="13752" y="15884"/>
                    <a:pt x="13824" y="16193"/>
                  </a:cubicBezTo>
                  <a:lnTo>
                    <a:pt x="12430" y="16193"/>
                  </a:lnTo>
                  <a:cubicBezTo>
                    <a:pt x="12502" y="15884"/>
                    <a:pt x="12788" y="15645"/>
                    <a:pt x="13121" y="15645"/>
                  </a:cubicBezTo>
                  <a:close/>
                  <a:moveTo>
                    <a:pt x="4822" y="16336"/>
                  </a:moveTo>
                  <a:cubicBezTo>
                    <a:pt x="5049" y="16336"/>
                    <a:pt x="5239" y="16515"/>
                    <a:pt x="5263" y="16717"/>
                  </a:cubicBezTo>
                  <a:lnTo>
                    <a:pt x="4156" y="16717"/>
                  </a:lnTo>
                  <a:cubicBezTo>
                    <a:pt x="4191" y="16491"/>
                    <a:pt x="4370" y="16336"/>
                    <a:pt x="4608" y="16336"/>
                  </a:cubicBezTo>
                  <a:close/>
                  <a:moveTo>
                    <a:pt x="13121" y="1"/>
                  </a:moveTo>
                  <a:cubicBezTo>
                    <a:pt x="12561" y="1"/>
                    <a:pt x="12109" y="453"/>
                    <a:pt x="12109" y="1013"/>
                  </a:cubicBezTo>
                  <a:lnTo>
                    <a:pt x="12109" y="1108"/>
                  </a:lnTo>
                  <a:lnTo>
                    <a:pt x="9085" y="1108"/>
                  </a:lnTo>
                  <a:lnTo>
                    <a:pt x="9085" y="2072"/>
                  </a:lnTo>
                  <a:cubicBezTo>
                    <a:pt x="8239" y="2203"/>
                    <a:pt x="7597" y="2941"/>
                    <a:pt x="7597" y="3799"/>
                  </a:cubicBezTo>
                  <a:lnTo>
                    <a:pt x="7597" y="4442"/>
                  </a:lnTo>
                  <a:lnTo>
                    <a:pt x="5596" y="4442"/>
                  </a:lnTo>
                  <a:lnTo>
                    <a:pt x="5596" y="4406"/>
                  </a:lnTo>
                  <a:cubicBezTo>
                    <a:pt x="5596" y="3918"/>
                    <a:pt x="5191" y="3513"/>
                    <a:pt x="4703" y="3513"/>
                  </a:cubicBezTo>
                  <a:cubicBezTo>
                    <a:pt x="4203" y="3513"/>
                    <a:pt x="3810" y="3918"/>
                    <a:pt x="3810" y="4406"/>
                  </a:cubicBezTo>
                  <a:lnTo>
                    <a:pt x="3810" y="4442"/>
                  </a:lnTo>
                  <a:lnTo>
                    <a:pt x="1262" y="4442"/>
                  </a:lnTo>
                  <a:lnTo>
                    <a:pt x="1262" y="5323"/>
                  </a:lnTo>
                  <a:cubicBezTo>
                    <a:pt x="536" y="5525"/>
                    <a:pt x="0" y="6216"/>
                    <a:pt x="0" y="7001"/>
                  </a:cubicBezTo>
                  <a:lnTo>
                    <a:pt x="0" y="12728"/>
                  </a:lnTo>
                  <a:cubicBezTo>
                    <a:pt x="0" y="13514"/>
                    <a:pt x="536" y="14205"/>
                    <a:pt x="1262" y="14407"/>
                  </a:cubicBezTo>
                  <a:lnTo>
                    <a:pt x="1262" y="15276"/>
                  </a:lnTo>
                  <a:lnTo>
                    <a:pt x="4429" y="15276"/>
                  </a:lnTo>
                  <a:lnTo>
                    <a:pt x="4429" y="15776"/>
                  </a:lnTo>
                  <a:cubicBezTo>
                    <a:pt x="3953" y="15860"/>
                    <a:pt x="3584" y="16288"/>
                    <a:pt x="3584" y="16777"/>
                  </a:cubicBezTo>
                  <a:lnTo>
                    <a:pt x="3584" y="17253"/>
                  </a:lnTo>
                  <a:lnTo>
                    <a:pt x="3739" y="17253"/>
                  </a:lnTo>
                  <a:lnTo>
                    <a:pt x="3739" y="18372"/>
                  </a:lnTo>
                  <a:lnTo>
                    <a:pt x="4287" y="18372"/>
                  </a:lnTo>
                  <a:lnTo>
                    <a:pt x="4287" y="17253"/>
                  </a:lnTo>
                  <a:lnTo>
                    <a:pt x="4418" y="17253"/>
                  </a:lnTo>
                  <a:lnTo>
                    <a:pt x="4418" y="18372"/>
                  </a:lnTo>
                  <a:lnTo>
                    <a:pt x="4965" y="18372"/>
                  </a:lnTo>
                  <a:lnTo>
                    <a:pt x="4965" y="17253"/>
                  </a:lnTo>
                  <a:lnTo>
                    <a:pt x="5096" y="17253"/>
                  </a:lnTo>
                  <a:lnTo>
                    <a:pt x="5096" y="18372"/>
                  </a:lnTo>
                  <a:lnTo>
                    <a:pt x="5656" y="18372"/>
                  </a:lnTo>
                  <a:lnTo>
                    <a:pt x="5656" y="17253"/>
                  </a:lnTo>
                  <a:lnTo>
                    <a:pt x="5799" y="17253"/>
                  </a:lnTo>
                  <a:lnTo>
                    <a:pt x="5799" y="16777"/>
                  </a:lnTo>
                  <a:cubicBezTo>
                    <a:pt x="5799" y="16276"/>
                    <a:pt x="5442" y="15860"/>
                    <a:pt x="4953" y="15776"/>
                  </a:cubicBezTo>
                  <a:lnTo>
                    <a:pt x="4953" y="15276"/>
                  </a:lnTo>
                  <a:lnTo>
                    <a:pt x="8132" y="15276"/>
                  </a:lnTo>
                  <a:lnTo>
                    <a:pt x="8132" y="14407"/>
                  </a:lnTo>
                  <a:cubicBezTo>
                    <a:pt x="8513" y="14288"/>
                    <a:pt x="8835" y="14074"/>
                    <a:pt x="9073" y="13740"/>
                  </a:cubicBezTo>
                  <a:lnTo>
                    <a:pt x="9073" y="14574"/>
                  </a:lnTo>
                  <a:lnTo>
                    <a:pt x="12823" y="14574"/>
                  </a:lnTo>
                  <a:lnTo>
                    <a:pt x="12823" y="15110"/>
                  </a:lnTo>
                  <a:cubicBezTo>
                    <a:pt x="12264" y="15229"/>
                    <a:pt x="11835" y="15753"/>
                    <a:pt x="11835" y="16360"/>
                  </a:cubicBezTo>
                  <a:lnTo>
                    <a:pt x="11835" y="16753"/>
                  </a:lnTo>
                  <a:lnTo>
                    <a:pt x="12002" y="16753"/>
                  </a:lnTo>
                  <a:lnTo>
                    <a:pt x="12002" y="18384"/>
                  </a:lnTo>
                  <a:lnTo>
                    <a:pt x="12561" y="18384"/>
                  </a:lnTo>
                  <a:lnTo>
                    <a:pt x="12561" y="16753"/>
                  </a:lnTo>
                  <a:lnTo>
                    <a:pt x="12823" y="16753"/>
                  </a:lnTo>
                  <a:lnTo>
                    <a:pt x="12823" y="18384"/>
                  </a:lnTo>
                  <a:lnTo>
                    <a:pt x="13371" y="18384"/>
                  </a:lnTo>
                  <a:lnTo>
                    <a:pt x="13371" y="16753"/>
                  </a:lnTo>
                  <a:lnTo>
                    <a:pt x="13645" y="16753"/>
                  </a:lnTo>
                  <a:lnTo>
                    <a:pt x="13645" y="18384"/>
                  </a:lnTo>
                  <a:lnTo>
                    <a:pt x="14193" y="18384"/>
                  </a:lnTo>
                  <a:lnTo>
                    <a:pt x="14193" y="16753"/>
                  </a:lnTo>
                  <a:lnTo>
                    <a:pt x="14371" y="16753"/>
                  </a:lnTo>
                  <a:lnTo>
                    <a:pt x="14371" y="16360"/>
                  </a:lnTo>
                  <a:cubicBezTo>
                    <a:pt x="14371" y="15753"/>
                    <a:pt x="13943" y="15241"/>
                    <a:pt x="13371" y="15110"/>
                  </a:cubicBezTo>
                  <a:lnTo>
                    <a:pt x="13371" y="14574"/>
                  </a:lnTo>
                  <a:lnTo>
                    <a:pt x="17157" y="14574"/>
                  </a:lnTo>
                  <a:lnTo>
                    <a:pt x="17157" y="13621"/>
                  </a:lnTo>
                  <a:cubicBezTo>
                    <a:pt x="17991" y="13490"/>
                    <a:pt x="18646" y="12764"/>
                    <a:pt x="18646" y="11895"/>
                  </a:cubicBezTo>
                  <a:lnTo>
                    <a:pt x="18646" y="3834"/>
                  </a:lnTo>
                  <a:cubicBezTo>
                    <a:pt x="18646" y="2953"/>
                    <a:pt x="18003" y="2227"/>
                    <a:pt x="17157" y="2084"/>
                  </a:cubicBezTo>
                  <a:lnTo>
                    <a:pt x="17157" y="1108"/>
                  </a:lnTo>
                  <a:lnTo>
                    <a:pt x="14133" y="1108"/>
                  </a:lnTo>
                  <a:lnTo>
                    <a:pt x="14133" y="1013"/>
                  </a:lnTo>
                  <a:cubicBezTo>
                    <a:pt x="14133" y="465"/>
                    <a:pt x="13693" y="1"/>
                    <a:pt x="131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9"/>
            <p:cNvSpPr/>
            <p:nvPr/>
          </p:nvSpPr>
          <p:spPr>
            <a:xfrm>
              <a:off x="1453450" y="1467575"/>
              <a:ext cx="14000" cy="13725"/>
            </a:xfrm>
            <a:custGeom>
              <a:avLst/>
              <a:gdLst/>
              <a:ahLst/>
              <a:cxnLst/>
              <a:rect l="l" t="t" r="r" b="b"/>
              <a:pathLst>
                <a:path w="560" h="549" extrusionOk="0">
                  <a:moveTo>
                    <a:pt x="0" y="0"/>
                  </a:moveTo>
                  <a:lnTo>
                    <a:pt x="0"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0" name="Google Shape;12290;p79"/>
          <p:cNvGrpSpPr/>
          <p:nvPr/>
        </p:nvGrpSpPr>
        <p:grpSpPr>
          <a:xfrm>
            <a:off x="6933569" y="3964355"/>
            <a:ext cx="519831" cy="510169"/>
            <a:chOff x="452725" y="4072850"/>
            <a:chExt cx="474775" cy="465950"/>
          </a:xfrm>
        </p:grpSpPr>
        <p:sp>
          <p:nvSpPr>
            <p:cNvPr id="12291" name="Google Shape;12291;p79"/>
            <p:cNvSpPr/>
            <p:nvPr/>
          </p:nvSpPr>
          <p:spPr>
            <a:xfrm>
              <a:off x="502425" y="4124150"/>
              <a:ext cx="14025" cy="14025"/>
            </a:xfrm>
            <a:custGeom>
              <a:avLst/>
              <a:gdLst/>
              <a:ahLst/>
              <a:cxnLst/>
              <a:rect l="l" t="t" r="r" b="b"/>
              <a:pathLst>
                <a:path w="561" h="561" extrusionOk="0">
                  <a:moveTo>
                    <a:pt x="1" y="0"/>
                  </a:moveTo>
                  <a:lnTo>
                    <a:pt x="1"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9"/>
            <p:cNvSpPr/>
            <p:nvPr/>
          </p:nvSpPr>
          <p:spPr>
            <a:xfrm>
              <a:off x="476250" y="4225050"/>
              <a:ext cx="13700" cy="86950"/>
            </a:xfrm>
            <a:custGeom>
              <a:avLst/>
              <a:gdLst/>
              <a:ahLst/>
              <a:cxnLst/>
              <a:rect l="l" t="t" r="r" b="b"/>
              <a:pathLst>
                <a:path w="548" h="3478" extrusionOk="0">
                  <a:moveTo>
                    <a:pt x="0" y="1"/>
                  </a:moveTo>
                  <a:lnTo>
                    <a:pt x="0" y="3477"/>
                  </a:lnTo>
                  <a:lnTo>
                    <a:pt x="548" y="3477"/>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9"/>
            <p:cNvSpPr/>
            <p:nvPr/>
          </p:nvSpPr>
          <p:spPr>
            <a:xfrm>
              <a:off x="594100" y="4477175"/>
              <a:ext cx="14325" cy="14000"/>
            </a:xfrm>
            <a:custGeom>
              <a:avLst/>
              <a:gdLst/>
              <a:ahLst/>
              <a:cxnLst/>
              <a:rect l="l" t="t" r="r" b="b"/>
              <a:pathLst>
                <a:path w="573" h="560" extrusionOk="0">
                  <a:moveTo>
                    <a:pt x="1" y="0"/>
                  </a:moveTo>
                  <a:lnTo>
                    <a:pt x="1" y="560"/>
                  </a:lnTo>
                  <a:lnTo>
                    <a:pt x="572" y="560"/>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9"/>
            <p:cNvSpPr/>
            <p:nvPr/>
          </p:nvSpPr>
          <p:spPr>
            <a:xfrm>
              <a:off x="533100" y="4197075"/>
              <a:ext cx="14000" cy="75325"/>
            </a:xfrm>
            <a:custGeom>
              <a:avLst/>
              <a:gdLst/>
              <a:ahLst/>
              <a:cxnLst/>
              <a:rect l="l" t="t" r="r" b="b"/>
              <a:pathLst>
                <a:path w="560" h="3013" extrusionOk="0">
                  <a:moveTo>
                    <a:pt x="0" y="0"/>
                  </a:moveTo>
                  <a:lnTo>
                    <a:pt x="0" y="3013"/>
                  </a:lnTo>
                  <a:lnTo>
                    <a:pt x="560" y="3013"/>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9"/>
            <p:cNvSpPr/>
            <p:nvPr/>
          </p:nvSpPr>
          <p:spPr>
            <a:xfrm>
              <a:off x="567625" y="4159875"/>
              <a:ext cx="14300" cy="14000"/>
            </a:xfrm>
            <a:custGeom>
              <a:avLst/>
              <a:gdLst/>
              <a:ahLst/>
              <a:cxnLst/>
              <a:rect l="l" t="t" r="r" b="b"/>
              <a:pathLst>
                <a:path w="572" h="560" extrusionOk="0">
                  <a:moveTo>
                    <a:pt x="0" y="0"/>
                  </a:moveTo>
                  <a:lnTo>
                    <a:pt x="0" y="560"/>
                  </a:lnTo>
                  <a:lnTo>
                    <a:pt x="572" y="560"/>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9"/>
            <p:cNvSpPr/>
            <p:nvPr/>
          </p:nvSpPr>
          <p:spPr>
            <a:xfrm>
              <a:off x="503925" y="4238750"/>
              <a:ext cx="13700" cy="43175"/>
            </a:xfrm>
            <a:custGeom>
              <a:avLst/>
              <a:gdLst/>
              <a:ahLst/>
              <a:cxnLst/>
              <a:rect l="l" t="t" r="r" b="b"/>
              <a:pathLst>
                <a:path w="548" h="1727" extrusionOk="0">
                  <a:moveTo>
                    <a:pt x="0" y="0"/>
                  </a:moveTo>
                  <a:lnTo>
                    <a:pt x="0" y="1727"/>
                  </a:lnTo>
                  <a:lnTo>
                    <a:pt x="548" y="1727"/>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9"/>
            <p:cNvSpPr/>
            <p:nvPr/>
          </p:nvSpPr>
          <p:spPr>
            <a:xfrm>
              <a:off x="875100" y="4342925"/>
              <a:ext cx="14000" cy="14025"/>
            </a:xfrm>
            <a:custGeom>
              <a:avLst/>
              <a:gdLst/>
              <a:ahLst/>
              <a:cxnLst/>
              <a:rect l="l" t="t" r="r" b="b"/>
              <a:pathLst>
                <a:path w="560" h="561" extrusionOk="0">
                  <a:moveTo>
                    <a:pt x="0" y="1"/>
                  </a:moveTo>
                  <a:lnTo>
                    <a:pt x="0" y="560"/>
                  </a:lnTo>
                  <a:lnTo>
                    <a:pt x="560" y="560"/>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9"/>
            <p:cNvSpPr/>
            <p:nvPr/>
          </p:nvSpPr>
          <p:spPr>
            <a:xfrm>
              <a:off x="655125" y="4173600"/>
              <a:ext cx="156000" cy="145250"/>
            </a:xfrm>
            <a:custGeom>
              <a:avLst/>
              <a:gdLst/>
              <a:ahLst/>
              <a:cxnLst/>
              <a:rect l="l" t="t" r="r" b="b"/>
              <a:pathLst>
                <a:path w="6240" h="5810" extrusionOk="0">
                  <a:moveTo>
                    <a:pt x="4108" y="2011"/>
                  </a:moveTo>
                  <a:cubicBezTo>
                    <a:pt x="4358" y="2249"/>
                    <a:pt x="4739" y="2666"/>
                    <a:pt x="4858" y="3202"/>
                  </a:cubicBezTo>
                  <a:cubicBezTo>
                    <a:pt x="4942" y="3583"/>
                    <a:pt x="4882" y="3976"/>
                    <a:pt x="4811" y="4297"/>
                  </a:cubicBezTo>
                  <a:cubicBezTo>
                    <a:pt x="4644" y="3999"/>
                    <a:pt x="4394" y="3642"/>
                    <a:pt x="4025" y="3368"/>
                  </a:cubicBezTo>
                  <a:cubicBezTo>
                    <a:pt x="4013" y="3356"/>
                    <a:pt x="3977" y="3333"/>
                    <a:pt x="3965" y="3321"/>
                  </a:cubicBezTo>
                  <a:cubicBezTo>
                    <a:pt x="3870" y="2821"/>
                    <a:pt x="4013" y="2332"/>
                    <a:pt x="4108" y="2011"/>
                  </a:cubicBezTo>
                  <a:close/>
                  <a:moveTo>
                    <a:pt x="2339" y="3399"/>
                  </a:moveTo>
                  <a:cubicBezTo>
                    <a:pt x="2680" y="3399"/>
                    <a:pt x="3141" y="3469"/>
                    <a:pt x="3549" y="3714"/>
                  </a:cubicBezTo>
                  <a:lnTo>
                    <a:pt x="3561" y="3726"/>
                  </a:lnTo>
                  <a:cubicBezTo>
                    <a:pt x="3584" y="3737"/>
                    <a:pt x="3608" y="3761"/>
                    <a:pt x="3620" y="3773"/>
                  </a:cubicBezTo>
                  <a:cubicBezTo>
                    <a:pt x="3632" y="3785"/>
                    <a:pt x="3644" y="3785"/>
                    <a:pt x="3668" y="3797"/>
                  </a:cubicBezTo>
                  <a:lnTo>
                    <a:pt x="3692" y="3833"/>
                  </a:lnTo>
                  <a:cubicBezTo>
                    <a:pt x="3704" y="3845"/>
                    <a:pt x="3727" y="3845"/>
                    <a:pt x="3739" y="3856"/>
                  </a:cubicBezTo>
                  <a:lnTo>
                    <a:pt x="3751" y="3880"/>
                  </a:lnTo>
                  <a:cubicBezTo>
                    <a:pt x="4096" y="4154"/>
                    <a:pt x="4323" y="4547"/>
                    <a:pt x="4442" y="4809"/>
                  </a:cubicBezTo>
                  <a:cubicBezTo>
                    <a:pt x="4096" y="4809"/>
                    <a:pt x="3549" y="4773"/>
                    <a:pt x="3072" y="4488"/>
                  </a:cubicBezTo>
                  <a:cubicBezTo>
                    <a:pt x="2608" y="4202"/>
                    <a:pt x="2322" y="3726"/>
                    <a:pt x="2180" y="3404"/>
                  </a:cubicBezTo>
                  <a:cubicBezTo>
                    <a:pt x="2229" y="3401"/>
                    <a:pt x="2282" y="3399"/>
                    <a:pt x="2339" y="3399"/>
                  </a:cubicBezTo>
                  <a:close/>
                  <a:moveTo>
                    <a:pt x="3275" y="547"/>
                  </a:moveTo>
                  <a:cubicBezTo>
                    <a:pt x="3370" y="547"/>
                    <a:pt x="3477" y="547"/>
                    <a:pt x="3561" y="558"/>
                  </a:cubicBezTo>
                  <a:cubicBezTo>
                    <a:pt x="4192" y="630"/>
                    <a:pt x="4739" y="939"/>
                    <a:pt x="5144" y="1440"/>
                  </a:cubicBezTo>
                  <a:cubicBezTo>
                    <a:pt x="5525" y="1952"/>
                    <a:pt x="5692" y="2571"/>
                    <a:pt x="5620" y="3190"/>
                  </a:cubicBezTo>
                  <a:cubicBezTo>
                    <a:pt x="5585" y="3428"/>
                    <a:pt x="5525" y="3654"/>
                    <a:pt x="5442" y="3856"/>
                  </a:cubicBezTo>
                  <a:cubicBezTo>
                    <a:pt x="5454" y="3606"/>
                    <a:pt x="5454" y="3345"/>
                    <a:pt x="5382" y="3071"/>
                  </a:cubicBezTo>
                  <a:cubicBezTo>
                    <a:pt x="5120" y="2011"/>
                    <a:pt x="4192" y="1356"/>
                    <a:pt x="4144" y="1332"/>
                  </a:cubicBezTo>
                  <a:lnTo>
                    <a:pt x="3894" y="1154"/>
                  </a:lnTo>
                  <a:lnTo>
                    <a:pt x="3739" y="1416"/>
                  </a:lnTo>
                  <a:cubicBezTo>
                    <a:pt x="3727" y="1451"/>
                    <a:pt x="3334" y="2166"/>
                    <a:pt x="3358" y="3011"/>
                  </a:cubicBezTo>
                  <a:cubicBezTo>
                    <a:pt x="2975" y="2874"/>
                    <a:pt x="2592" y="2838"/>
                    <a:pt x="2294" y="2838"/>
                  </a:cubicBezTo>
                  <a:cubicBezTo>
                    <a:pt x="1970" y="2838"/>
                    <a:pt x="1746" y="2880"/>
                    <a:pt x="1727" y="2880"/>
                  </a:cubicBezTo>
                  <a:lnTo>
                    <a:pt x="1429" y="2940"/>
                  </a:lnTo>
                  <a:lnTo>
                    <a:pt x="1525" y="3237"/>
                  </a:lnTo>
                  <a:cubicBezTo>
                    <a:pt x="1537" y="3285"/>
                    <a:pt x="1870" y="4380"/>
                    <a:pt x="2787" y="4952"/>
                  </a:cubicBezTo>
                  <a:cubicBezTo>
                    <a:pt x="3025" y="5095"/>
                    <a:pt x="3275" y="5190"/>
                    <a:pt x="3513" y="5250"/>
                  </a:cubicBezTo>
                  <a:cubicBezTo>
                    <a:pt x="3440" y="5256"/>
                    <a:pt x="3367" y="5260"/>
                    <a:pt x="3294" y="5260"/>
                  </a:cubicBezTo>
                  <a:cubicBezTo>
                    <a:pt x="2593" y="5260"/>
                    <a:pt x="1904" y="4950"/>
                    <a:pt x="1429" y="4357"/>
                  </a:cubicBezTo>
                  <a:cubicBezTo>
                    <a:pt x="632" y="3321"/>
                    <a:pt x="810" y="1856"/>
                    <a:pt x="1822" y="1047"/>
                  </a:cubicBezTo>
                  <a:cubicBezTo>
                    <a:pt x="2239" y="713"/>
                    <a:pt x="2739" y="547"/>
                    <a:pt x="3275" y="547"/>
                  </a:cubicBezTo>
                  <a:close/>
                  <a:moveTo>
                    <a:pt x="3261" y="1"/>
                  </a:moveTo>
                  <a:cubicBezTo>
                    <a:pt x="2613" y="1"/>
                    <a:pt x="1990" y="218"/>
                    <a:pt x="1477" y="630"/>
                  </a:cubicBezTo>
                  <a:cubicBezTo>
                    <a:pt x="215" y="1630"/>
                    <a:pt x="1" y="3464"/>
                    <a:pt x="989" y="4714"/>
                  </a:cubicBezTo>
                  <a:cubicBezTo>
                    <a:pt x="1572" y="5440"/>
                    <a:pt x="2418" y="5809"/>
                    <a:pt x="3275" y="5809"/>
                  </a:cubicBezTo>
                  <a:cubicBezTo>
                    <a:pt x="3858" y="5809"/>
                    <a:pt x="4418" y="5642"/>
                    <a:pt x="4930" y="5285"/>
                  </a:cubicBezTo>
                  <a:lnTo>
                    <a:pt x="4977" y="5285"/>
                  </a:lnTo>
                  <a:lnTo>
                    <a:pt x="5001" y="5226"/>
                  </a:lnTo>
                  <a:cubicBezTo>
                    <a:pt x="5013" y="5214"/>
                    <a:pt x="5049" y="5202"/>
                    <a:pt x="5061" y="5190"/>
                  </a:cubicBezTo>
                  <a:cubicBezTo>
                    <a:pt x="5668" y="4714"/>
                    <a:pt x="6061" y="4011"/>
                    <a:pt x="6156" y="3249"/>
                  </a:cubicBezTo>
                  <a:cubicBezTo>
                    <a:pt x="6240" y="2475"/>
                    <a:pt x="6037" y="1713"/>
                    <a:pt x="5537" y="1106"/>
                  </a:cubicBezTo>
                  <a:cubicBezTo>
                    <a:pt x="5097" y="499"/>
                    <a:pt x="4394" y="106"/>
                    <a:pt x="3620" y="23"/>
                  </a:cubicBezTo>
                  <a:cubicBezTo>
                    <a:pt x="3500" y="8"/>
                    <a:pt x="3380" y="1"/>
                    <a:pt x="32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9"/>
            <p:cNvSpPr/>
            <p:nvPr/>
          </p:nvSpPr>
          <p:spPr>
            <a:xfrm>
              <a:off x="452725" y="4072850"/>
              <a:ext cx="474775" cy="465950"/>
            </a:xfrm>
            <a:custGeom>
              <a:avLst/>
              <a:gdLst/>
              <a:ahLst/>
              <a:cxnLst/>
              <a:rect l="l" t="t" r="r" b="b"/>
              <a:pathLst>
                <a:path w="18991" h="18638" extrusionOk="0">
                  <a:moveTo>
                    <a:pt x="7966" y="2195"/>
                  </a:moveTo>
                  <a:cubicBezTo>
                    <a:pt x="8097" y="2195"/>
                    <a:pt x="8216" y="2255"/>
                    <a:pt x="8311" y="2350"/>
                  </a:cubicBezTo>
                  <a:cubicBezTo>
                    <a:pt x="8454" y="2553"/>
                    <a:pt x="8430" y="2814"/>
                    <a:pt x="8228" y="2969"/>
                  </a:cubicBezTo>
                  <a:cubicBezTo>
                    <a:pt x="8147" y="3030"/>
                    <a:pt x="8054" y="3060"/>
                    <a:pt x="7962" y="3060"/>
                  </a:cubicBezTo>
                  <a:cubicBezTo>
                    <a:pt x="7835" y="3060"/>
                    <a:pt x="7710" y="3003"/>
                    <a:pt x="7620" y="2886"/>
                  </a:cubicBezTo>
                  <a:cubicBezTo>
                    <a:pt x="7549" y="2791"/>
                    <a:pt x="7525" y="2672"/>
                    <a:pt x="7537" y="2564"/>
                  </a:cubicBezTo>
                  <a:cubicBezTo>
                    <a:pt x="7549" y="2445"/>
                    <a:pt x="7609" y="2338"/>
                    <a:pt x="7704" y="2279"/>
                  </a:cubicBezTo>
                  <a:cubicBezTo>
                    <a:pt x="7775" y="2219"/>
                    <a:pt x="7882" y="2195"/>
                    <a:pt x="7966" y="2195"/>
                  </a:cubicBezTo>
                  <a:close/>
                  <a:moveTo>
                    <a:pt x="15948" y="1467"/>
                  </a:moveTo>
                  <a:cubicBezTo>
                    <a:pt x="16310" y="1467"/>
                    <a:pt x="16668" y="1625"/>
                    <a:pt x="16907" y="1933"/>
                  </a:cubicBezTo>
                  <a:cubicBezTo>
                    <a:pt x="17324" y="2469"/>
                    <a:pt x="17241" y="3243"/>
                    <a:pt x="16705" y="3660"/>
                  </a:cubicBezTo>
                  <a:cubicBezTo>
                    <a:pt x="16502" y="3815"/>
                    <a:pt x="16264" y="3898"/>
                    <a:pt x="16026" y="3934"/>
                  </a:cubicBezTo>
                  <a:cubicBezTo>
                    <a:pt x="15919" y="3707"/>
                    <a:pt x="15764" y="3481"/>
                    <a:pt x="15598" y="3267"/>
                  </a:cubicBezTo>
                  <a:cubicBezTo>
                    <a:pt x="15348" y="2945"/>
                    <a:pt x="15062" y="2672"/>
                    <a:pt x="14740" y="2445"/>
                  </a:cubicBezTo>
                  <a:cubicBezTo>
                    <a:pt x="14800" y="2160"/>
                    <a:pt x="14943" y="1921"/>
                    <a:pt x="15181" y="1731"/>
                  </a:cubicBezTo>
                  <a:cubicBezTo>
                    <a:pt x="15409" y="1554"/>
                    <a:pt x="15680" y="1467"/>
                    <a:pt x="15948" y="1467"/>
                  </a:cubicBezTo>
                  <a:close/>
                  <a:moveTo>
                    <a:pt x="15948" y="528"/>
                  </a:moveTo>
                  <a:cubicBezTo>
                    <a:pt x="16587" y="528"/>
                    <a:pt x="17218" y="807"/>
                    <a:pt x="17645" y="1338"/>
                  </a:cubicBezTo>
                  <a:cubicBezTo>
                    <a:pt x="18372" y="2314"/>
                    <a:pt x="18205" y="3660"/>
                    <a:pt x="17288" y="4398"/>
                  </a:cubicBezTo>
                  <a:cubicBezTo>
                    <a:pt x="17014" y="4600"/>
                    <a:pt x="16705" y="4755"/>
                    <a:pt x="16372" y="4815"/>
                  </a:cubicBezTo>
                  <a:cubicBezTo>
                    <a:pt x="16348" y="4696"/>
                    <a:pt x="16300" y="4577"/>
                    <a:pt x="16276" y="4458"/>
                  </a:cubicBezTo>
                  <a:cubicBezTo>
                    <a:pt x="16550" y="4410"/>
                    <a:pt x="16824" y="4279"/>
                    <a:pt x="17062" y="4100"/>
                  </a:cubicBezTo>
                  <a:cubicBezTo>
                    <a:pt x="17836" y="3481"/>
                    <a:pt x="17967" y="2350"/>
                    <a:pt x="17360" y="1576"/>
                  </a:cubicBezTo>
                  <a:cubicBezTo>
                    <a:pt x="17009" y="1130"/>
                    <a:pt x="16484" y="897"/>
                    <a:pt x="15954" y="897"/>
                  </a:cubicBezTo>
                  <a:cubicBezTo>
                    <a:pt x="15566" y="897"/>
                    <a:pt x="15175" y="1022"/>
                    <a:pt x="14848" y="1279"/>
                  </a:cubicBezTo>
                  <a:cubicBezTo>
                    <a:pt x="14562" y="1505"/>
                    <a:pt x="14371" y="1791"/>
                    <a:pt x="14252" y="2112"/>
                  </a:cubicBezTo>
                  <a:cubicBezTo>
                    <a:pt x="14145" y="2052"/>
                    <a:pt x="14026" y="2017"/>
                    <a:pt x="13919" y="1957"/>
                  </a:cubicBezTo>
                  <a:cubicBezTo>
                    <a:pt x="14050" y="1564"/>
                    <a:pt x="14288" y="1243"/>
                    <a:pt x="14621" y="981"/>
                  </a:cubicBezTo>
                  <a:cubicBezTo>
                    <a:pt x="15017" y="675"/>
                    <a:pt x="15485" y="528"/>
                    <a:pt x="15948" y="528"/>
                  </a:cubicBezTo>
                  <a:close/>
                  <a:moveTo>
                    <a:pt x="11061" y="2231"/>
                  </a:moveTo>
                  <a:lnTo>
                    <a:pt x="8978" y="3874"/>
                  </a:lnTo>
                  <a:lnTo>
                    <a:pt x="6894" y="5505"/>
                  </a:lnTo>
                  <a:cubicBezTo>
                    <a:pt x="7251" y="4708"/>
                    <a:pt x="7835" y="3957"/>
                    <a:pt x="8573" y="3386"/>
                  </a:cubicBezTo>
                  <a:cubicBezTo>
                    <a:pt x="9323" y="2803"/>
                    <a:pt x="10180" y="2398"/>
                    <a:pt x="11061" y="2231"/>
                  </a:cubicBezTo>
                  <a:close/>
                  <a:moveTo>
                    <a:pt x="12061" y="2148"/>
                  </a:moveTo>
                  <a:cubicBezTo>
                    <a:pt x="12216" y="2148"/>
                    <a:pt x="12407" y="2160"/>
                    <a:pt x="12562" y="2172"/>
                  </a:cubicBezTo>
                  <a:cubicBezTo>
                    <a:pt x="13633" y="2314"/>
                    <a:pt x="14562" y="2814"/>
                    <a:pt x="15169" y="3588"/>
                  </a:cubicBezTo>
                  <a:cubicBezTo>
                    <a:pt x="15336" y="3803"/>
                    <a:pt x="15479" y="4017"/>
                    <a:pt x="15586" y="4255"/>
                  </a:cubicBezTo>
                  <a:lnTo>
                    <a:pt x="15598" y="4303"/>
                  </a:lnTo>
                  <a:cubicBezTo>
                    <a:pt x="15717" y="4577"/>
                    <a:pt x="15824" y="4850"/>
                    <a:pt x="15883" y="5148"/>
                  </a:cubicBezTo>
                  <a:lnTo>
                    <a:pt x="15919" y="5267"/>
                  </a:lnTo>
                  <a:cubicBezTo>
                    <a:pt x="16074" y="6243"/>
                    <a:pt x="15895" y="7267"/>
                    <a:pt x="15395" y="8232"/>
                  </a:cubicBezTo>
                  <a:lnTo>
                    <a:pt x="14443" y="8994"/>
                  </a:lnTo>
                  <a:lnTo>
                    <a:pt x="14788" y="9422"/>
                  </a:lnTo>
                  <a:lnTo>
                    <a:pt x="15574" y="8803"/>
                  </a:lnTo>
                  <a:lnTo>
                    <a:pt x="15776" y="9053"/>
                  </a:lnTo>
                  <a:lnTo>
                    <a:pt x="12407" y="11696"/>
                  </a:lnTo>
                  <a:lnTo>
                    <a:pt x="12192" y="11446"/>
                  </a:lnTo>
                  <a:lnTo>
                    <a:pt x="14276" y="9815"/>
                  </a:lnTo>
                  <a:lnTo>
                    <a:pt x="13931" y="9375"/>
                  </a:lnTo>
                  <a:lnTo>
                    <a:pt x="11680" y="11149"/>
                  </a:lnTo>
                  <a:cubicBezTo>
                    <a:pt x="11260" y="11254"/>
                    <a:pt x="10840" y="11306"/>
                    <a:pt x="10430" y="11306"/>
                  </a:cubicBezTo>
                  <a:cubicBezTo>
                    <a:pt x="9724" y="11306"/>
                    <a:pt x="9049" y="11152"/>
                    <a:pt x="8454" y="10851"/>
                  </a:cubicBezTo>
                  <a:cubicBezTo>
                    <a:pt x="8347" y="10780"/>
                    <a:pt x="7739" y="10351"/>
                    <a:pt x="7311" y="9791"/>
                  </a:cubicBezTo>
                  <a:lnTo>
                    <a:pt x="6882" y="10137"/>
                  </a:lnTo>
                  <a:cubicBezTo>
                    <a:pt x="7061" y="10363"/>
                    <a:pt x="7251" y="10553"/>
                    <a:pt x="7430" y="10732"/>
                  </a:cubicBezTo>
                  <a:lnTo>
                    <a:pt x="3203" y="10339"/>
                  </a:lnTo>
                  <a:lnTo>
                    <a:pt x="3203" y="9803"/>
                  </a:lnTo>
                  <a:lnTo>
                    <a:pt x="5834" y="9303"/>
                  </a:lnTo>
                  <a:cubicBezTo>
                    <a:pt x="5954" y="9291"/>
                    <a:pt x="6073" y="9244"/>
                    <a:pt x="6180" y="9172"/>
                  </a:cubicBezTo>
                  <a:cubicBezTo>
                    <a:pt x="6311" y="9446"/>
                    <a:pt x="6442" y="9601"/>
                    <a:pt x="6466" y="9613"/>
                  </a:cubicBezTo>
                  <a:lnTo>
                    <a:pt x="6882" y="9244"/>
                  </a:lnTo>
                  <a:cubicBezTo>
                    <a:pt x="6882" y="9244"/>
                    <a:pt x="6620" y="8946"/>
                    <a:pt x="6549" y="8458"/>
                  </a:cubicBezTo>
                  <a:cubicBezTo>
                    <a:pt x="6549" y="8410"/>
                    <a:pt x="6537" y="8363"/>
                    <a:pt x="6537" y="8327"/>
                  </a:cubicBezTo>
                  <a:cubicBezTo>
                    <a:pt x="6454" y="7886"/>
                    <a:pt x="6418" y="7434"/>
                    <a:pt x="6477" y="6970"/>
                  </a:cubicBezTo>
                  <a:cubicBezTo>
                    <a:pt x="6489" y="6803"/>
                    <a:pt x="6525" y="6636"/>
                    <a:pt x="6561" y="6482"/>
                  </a:cubicBezTo>
                  <a:lnTo>
                    <a:pt x="9002" y="4553"/>
                  </a:lnTo>
                  <a:lnTo>
                    <a:pt x="12061" y="2148"/>
                  </a:lnTo>
                  <a:close/>
                  <a:moveTo>
                    <a:pt x="2667" y="10042"/>
                  </a:moveTo>
                  <a:lnTo>
                    <a:pt x="2667" y="10268"/>
                  </a:lnTo>
                  <a:cubicBezTo>
                    <a:pt x="2536" y="10363"/>
                    <a:pt x="2441" y="10506"/>
                    <a:pt x="2441" y="10684"/>
                  </a:cubicBezTo>
                  <a:lnTo>
                    <a:pt x="2441" y="13090"/>
                  </a:lnTo>
                  <a:lnTo>
                    <a:pt x="2263" y="13090"/>
                  </a:lnTo>
                  <a:cubicBezTo>
                    <a:pt x="2251" y="13090"/>
                    <a:pt x="2251" y="10673"/>
                    <a:pt x="2251" y="10673"/>
                  </a:cubicBezTo>
                  <a:cubicBezTo>
                    <a:pt x="2251" y="10387"/>
                    <a:pt x="2417" y="10149"/>
                    <a:pt x="2667" y="10042"/>
                  </a:cubicBezTo>
                  <a:close/>
                  <a:moveTo>
                    <a:pt x="4156" y="13649"/>
                  </a:moveTo>
                  <a:lnTo>
                    <a:pt x="4156" y="17471"/>
                  </a:lnTo>
                  <a:cubicBezTo>
                    <a:pt x="4156" y="17816"/>
                    <a:pt x="3870" y="18102"/>
                    <a:pt x="3525" y="18102"/>
                  </a:cubicBezTo>
                  <a:lnTo>
                    <a:pt x="1179" y="18102"/>
                  </a:lnTo>
                  <a:cubicBezTo>
                    <a:pt x="834" y="18102"/>
                    <a:pt x="548" y="17816"/>
                    <a:pt x="548" y="17471"/>
                  </a:cubicBezTo>
                  <a:lnTo>
                    <a:pt x="548" y="13649"/>
                  </a:lnTo>
                  <a:close/>
                  <a:moveTo>
                    <a:pt x="15955" y="0"/>
                  </a:moveTo>
                  <a:cubicBezTo>
                    <a:pt x="15366" y="0"/>
                    <a:pt x="14772" y="193"/>
                    <a:pt x="14276" y="588"/>
                  </a:cubicBezTo>
                  <a:cubicBezTo>
                    <a:pt x="13871" y="909"/>
                    <a:pt x="13574" y="1326"/>
                    <a:pt x="13395" y="1802"/>
                  </a:cubicBezTo>
                  <a:cubicBezTo>
                    <a:pt x="13145" y="1731"/>
                    <a:pt x="12895" y="1683"/>
                    <a:pt x="12621" y="1636"/>
                  </a:cubicBezTo>
                  <a:cubicBezTo>
                    <a:pt x="12419" y="1612"/>
                    <a:pt x="12192" y="1600"/>
                    <a:pt x="11966" y="1600"/>
                  </a:cubicBezTo>
                  <a:lnTo>
                    <a:pt x="11871" y="1600"/>
                  </a:lnTo>
                  <a:cubicBezTo>
                    <a:pt x="10859" y="1612"/>
                    <a:pt x="9847" y="1921"/>
                    <a:pt x="8930" y="2457"/>
                  </a:cubicBezTo>
                  <a:cubicBezTo>
                    <a:pt x="8906" y="2291"/>
                    <a:pt x="8847" y="2136"/>
                    <a:pt x="8740" y="1993"/>
                  </a:cubicBezTo>
                  <a:cubicBezTo>
                    <a:pt x="8542" y="1747"/>
                    <a:pt x="8258" y="1619"/>
                    <a:pt x="7971" y="1619"/>
                  </a:cubicBezTo>
                  <a:cubicBezTo>
                    <a:pt x="7757" y="1619"/>
                    <a:pt x="7542" y="1691"/>
                    <a:pt x="7358" y="1838"/>
                  </a:cubicBezTo>
                  <a:cubicBezTo>
                    <a:pt x="7144" y="1993"/>
                    <a:pt x="7013" y="2231"/>
                    <a:pt x="6989" y="2493"/>
                  </a:cubicBezTo>
                  <a:cubicBezTo>
                    <a:pt x="6954" y="2755"/>
                    <a:pt x="7025" y="3005"/>
                    <a:pt x="7192" y="3219"/>
                  </a:cubicBezTo>
                  <a:cubicBezTo>
                    <a:pt x="7299" y="3350"/>
                    <a:pt x="7442" y="3457"/>
                    <a:pt x="7597" y="3517"/>
                  </a:cubicBezTo>
                  <a:cubicBezTo>
                    <a:pt x="6870" y="4279"/>
                    <a:pt x="6335" y="5184"/>
                    <a:pt x="6073" y="6160"/>
                  </a:cubicBezTo>
                  <a:lnTo>
                    <a:pt x="6049" y="6255"/>
                  </a:lnTo>
                  <a:cubicBezTo>
                    <a:pt x="5989" y="6470"/>
                    <a:pt x="5954" y="6696"/>
                    <a:pt x="5930" y="6910"/>
                  </a:cubicBezTo>
                  <a:cubicBezTo>
                    <a:pt x="5870" y="7422"/>
                    <a:pt x="5894" y="7946"/>
                    <a:pt x="6001" y="8434"/>
                  </a:cubicBezTo>
                  <a:cubicBezTo>
                    <a:pt x="6013" y="8518"/>
                    <a:pt x="6001" y="8589"/>
                    <a:pt x="5954" y="8648"/>
                  </a:cubicBezTo>
                  <a:cubicBezTo>
                    <a:pt x="5918" y="8708"/>
                    <a:pt x="5858" y="8732"/>
                    <a:pt x="5775" y="8756"/>
                  </a:cubicBezTo>
                  <a:lnTo>
                    <a:pt x="2667" y="9351"/>
                  </a:lnTo>
                  <a:lnTo>
                    <a:pt x="2667" y="9470"/>
                  </a:lnTo>
                  <a:cubicBezTo>
                    <a:pt x="2120" y="9589"/>
                    <a:pt x="1703" y="10089"/>
                    <a:pt x="1703" y="10673"/>
                  </a:cubicBezTo>
                  <a:lnTo>
                    <a:pt x="1703" y="13090"/>
                  </a:lnTo>
                  <a:lnTo>
                    <a:pt x="0" y="13090"/>
                  </a:lnTo>
                  <a:lnTo>
                    <a:pt x="0" y="17459"/>
                  </a:lnTo>
                  <a:cubicBezTo>
                    <a:pt x="0" y="18114"/>
                    <a:pt x="524" y="18638"/>
                    <a:pt x="1179" y="18638"/>
                  </a:cubicBezTo>
                  <a:lnTo>
                    <a:pt x="3537" y="18638"/>
                  </a:lnTo>
                  <a:cubicBezTo>
                    <a:pt x="4191" y="18638"/>
                    <a:pt x="4703" y="18114"/>
                    <a:pt x="4703" y="17459"/>
                  </a:cubicBezTo>
                  <a:lnTo>
                    <a:pt x="4703" y="13090"/>
                  </a:lnTo>
                  <a:lnTo>
                    <a:pt x="3001" y="13090"/>
                  </a:lnTo>
                  <a:lnTo>
                    <a:pt x="3001" y="10863"/>
                  </a:lnTo>
                  <a:lnTo>
                    <a:pt x="8251" y="11339"/>
                  </a:lnTo>
                  <a:cubicBezTo>
                    <a:pt x="8919" y="11673"/>
                    <a:pt x="9668" y="11845"/>
                    <a:pt x="10448" y="11845"/>
                  </a:cubicBezTo>
                  <a:cubicBezTo>
                    <a:pt x="10864" y="11845"/>
                    <a:pt x="11289" y="11796"/>
                    <a:pt x="11716" y="11696"/>
                  </a:cubicBezTo>
                  <a:lnTo>
                    <a:pt x="12323" y="12470"/>
                  </a:lnTo>
                  <a:lnTo>
                    <a:pt x="16550" y="9137"/>
                  </a:lnTo>
                  <a:lnTo>
                    <a:pt x="15943" y="8363"/>
                  </a:lnTo>
                  <a:cubicBezTo>
                    <a:pt x="16431" y="7375"/>
                    <a:pt x="16633" y="6315"/>
                    <a:pt x="16491" y="5350"/>
                  </a:cubicBezTo>
                  <a:cubicBezTo>
                    <a:pt x="16907" y="5255"/>
                    <a:pt x="17300" y="5077"/>
                    <a:pt x="17622" y="4827"/>
                  </a:cubicBezTo>
                  <a:cubicBezTo>
                    <a:pt x="18788" y="3922"/>
                    <a:pt x="18991" y="2207"/>
                    <a:pt x="18074" y="1029"/>
                  </a:cubicBezTo>
                  <a:cubicBezTo>
                    <a:pt x="17541" y="351"/>
                    <a:pt x="16752" y="0"/>
                    <a:pt x="15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9"/>
            <p:cNvSpPr/>
            <p:nvPr/>
          </p:nvSpPr>
          <p:spPr>
            <a:xfrm>
              <a:off x="653650" y="4384000"/>
              <a:ext cx="14300" cy="13725"/>
            </a:xfrm>
            <a:custGeom>
              <a:avLst/>
              <a:gdLst/>
              <a:ahLst/>
              <a:cxnLst/>
              <a:rect l="l" t="t" r="r" b="b"/>
              <a:pathLst>
                <a:path w="572" h="549" extrusionOk="0">
                  <a:moveTo>
                    <a:pt x="0" y="1"/>
                  </a:moveTo>
                  <a:lnTo>
                    <a:pt x="0" y="548"/>
                  </a:lnTo>
                  <a:lnTo>
                    <a:pt x="572" y="548"/>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9"/>
            <p:cNvSpPr/>
            <p:nvPr/>
          </p:nvSpPr>
          <p:spPr>
            <a:xfrm>
              <a:off x="743525" y="4429250"/>
              <a:ext cx="14025" cy="14000"/>
            </a:xfrm>
            <a:custGeom>
              <a:avLst/>
              <a:gdLst/>
              <a:ahLst/>
              <a:cxnLst/>
              <a:rect l="l" t="t" r="r" b="b"/>
              <a:pathLst>
                <a:path w="561" h="560" extrusionOk="0">
                  <a:moveTo>
                    <a:pt x="1" y="0"/>
                  </a:moveTo>
                  <a:lnTo>
                    <a:pt x="1"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9"/>
            <p:cNvSpPr/>
            <p:nvPr/>
          </p:nvSpPr>
          <p:spPr>
            <a:xfrm>
              <a:off x="836100" y="4454550"/>
              <a:ext cx="14025" cy="14000"/>
            </a:xfrm>
            <a:custGeom>
              <a:avLst/>
              <a:gdLst/>
              <a:ahLst/>
              <a:cxnLst/>
              <a:rect l="l" t="t" r="r" b="b"/>
              <a:pathLst>
                <a:path w="561" h="560" extrusionOk="0">
                  <a:moveTo>
                    <a:pt x="1" y="0"/>
                  </a:moveTo>
                  <a:lnTo>
                    <a:pt x="1"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3" name="Google Shape;12303;p79"/>
          <p:cNvGrpSpPr/>
          <p:nvPr/>
        </p:nvGrpSpPr>
        <p:grpSpPr>
          <a:xfrm>
            <a:off x="7685383" y="3964245"/>
            <a:ext cx="510388" cy="510388"/>
            <a:chOff x="1044475" y="4072950"/>
            <a:chExt cx="466150" cy="466150"/>
          </a:xfrm>
        </p:grpSpPr>
        <p:sp>
          <p:nvSpPr>
            <p:cNvPr id="12304" name="Google Shape;12304;p79"/>
            <p:cNvSpPr/>
            <p:nvPr/>
          </p:nvSpPr>
          <p:spPr>
            <a:xfrm>
              <a:off x="1259375" y="4453050"/>
              <a:ext cx="50625" cy="13725"/>
            </a:xfrm>
            <a:custGeom>
              <a:avLst/>
              <a:gdLst/>
              <a:ahLst/>
              <a:cxnLst/>
              <a:rect l="l" t="t" r="r" b="b"/>
              <a:pathLst>
                <a:path w="2025" h="549" extrusionOk="0">
                  <a:moveTo>
                    <a:pt x="0" y="1"/>
                  </a:moveTo>
                  <a:lnTo>
                    <a:pt x="0" y="549"/>
                  </a:lnTo>
                  <a:lnTo>
                    <a:pt x="2024" y="549"/>
                  </a:lnTo>
                  <a:lnTo>
                    <a:pt x="202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9"/>
            <p:cNvSpPr/>
            <p:nvPr/>
          </p:nvSpPr>
          <p:spPr>
            <a:xfrm>
              <a:off x="1385875" y="4196475"/>
              <a:ext cx="53000" cy="200050"/>
            </a:xfrm>
            <a:custGeom>
              <a:avLst/>
              <a:gdLst/>
              <a:ahLst/>
              <a:cxnLst/>
              <a:rect l="l" t="t" r="r" b="b"/>
              <a:pathLst>
                <a:path w="2120" h="8002" extrusionOk="0">
                  <a:moveTo>
                    <a:pt x="393" y="1"/>
                  </a:moveTo>
                  <a:lnTo>
                    <a:pt x="1" y="382"/>
                  </a:lnTo>
                  <a:lnTo>
                    <a:pt x="1548" y="1929"/>
                  </a:lnTo>
                  <a:lnTo>
                    <a:pt x="1548" y="6811"/>
                  </a:lnTo>
                  <a:lnTo>
                    <a:pt x="763" y="7621"/>
                  </a:lnTo>
                  <a:lnTo>
                    <a:pt x="1155" y="8002"/>
                  </a:lnTo>
                  <a:lnTo>
                    <a:pt x="2120" y="7049"/>
                  </a:lnTo>
                  <a:lnTo>
                    <a:pt x="2120" y="1715"/>
                  </a:lnTo>
                  <a:lnTo>
                    <a:pt x="39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9"/>
            <p:cNvSpPr/>
            <p:nvPr/>
          </p:nvSpPr>
          <p:spPr>
            <a:xfrm>
              <a:off x="1328425" y="4398575"/>
              <a:ext cx="74750" cy="68500"/>
            </a:xfrm>
            <a:custGeom>
              <a:avLst/>
              <a:gdLst/>
              <a:ahLst/>
              <a:cxnLst/>
              <a:rect l="l" t="t" r="r" b="b"/>
              <a:pathLst>
                <a:path w="2990" h="2740" extrusionOk="0">
                  <a:moveTo>
                    <a:pt x="2596" y="1"/>
                  </a:moveTo>
                  <a:lnTo>
                    <a:pt x="417" y="2180"/>
                  </a:lnTo>
                  <a:lnTo>
                    <a:pt x="1" y="2180"/>
                  </a:lnTo>
                  <a:lnTo>
                    <a:pt x="1" y="2739"/>
                  </a:lnTo>
                  <a:lnTo>
                    <a:pt x="632" y="2739"/>
                  </a:lnTo>
                  <a:lnTo>
                    <a:pt x="2989" y="382"/>
                  </a:lnTo>
                  <a:lnTo>
                    <a:pt x="25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9"/>
            <p:cNvSpPr/>
            <p:nvPr/>
          </p:nvSpPr>
          <p:spPr>
            <a:xfrm>
              <a:off x="1116500" y="4304825"/>
              <a:ext cx="121175" cy="162250"/>
            </a:xfrm>
            <a:custGeom>
              <a:avLst/>
              <a:gdLst/>
              <a:ahLst/>
              <a:cxnLst/>
              <a:rect l="l" t="t" r="r" b="b"/>
              <a:pathLst>
                <a:path w="4847" h="6490" extrusionOk="0">
                  <a:moveTo>
                    <a:pt x="0" y="1"/>
                  </a:moveTo>
                  <a:lnTo>
                    <a:pt x="0" y="2715"/>
                  </a:lnTo>
                  <a:lnTo>
                    <a:pt x="3763" y="6489"/>
                  </a:lnTo>
                  <a:lnTo>
                    <a:pt x="4846" y="6489"/>
                  </a:lnTo>
                  <a:lnTo>
                    <a:pt x="4846" y="5930"/>
                  </a:lnTo>
                  <a:lnTo>
                    <a:pt x="4013" y="5930"/>
                  </a:lnTo>
                  <a:lnTo>
                    <a:pt x="560" y="2477"/>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9"/>
            <p:cNvSpPr/>
            <p:nvPr/>
          </p:nvSpPr>
          <p:spPr>
            <a:xfrm>
              <a:off x="1116500" y="4189325"/>
              <a:ext cx="59550" cy="79200"/>
            </a:xfrm>
            <a:custGeom>
              <a:avLst/>
              <a:gdLst/>
              <a:ahLst/>
              <a:cxnLst/>
              <a:rect l="l" t="t" r="r" b="b"/>
              <a:pathLst>
                <a:path w="2382" h="3168" extrusionOk="0">
                  <a:moveTo>
                    <a:pt x="2001" y="1"/>
                  </a:moveTo>
                  <a:lnTo>
                    <a:pt x="0" y="2001"/>
                  </a:lnTo>
                  <a:lnTo>
                    <a:pt x="0" y="3168"/>
                  </a:lnTo>
                  <a:lnTo>
                    <a:pt x="560" y="3168"/>
                  </a:lnTo>
                  <a:lnTo>
                    <a:pt x="560" y="2215"/>
                  </a:lnTo>
                  <a:lnTo>
                    <a:pt x="2382" y="394"/>
                  </a:lnTo>
                  <a:lnTo>
                    <a:pt x="200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9"/>
            <p:cNvSpPr/>
            <p:nvPr/>
          </p:nvSpPr>
          <p:spPr>
            <a:xfrm>
              <a:off x="1146250" y="4174450"/>
              <a:ext cx="262875" cy="262850"/>
            </a:xfrm>
            <a:custGeom>
              <a:avLst/>
              <a:gdLst/>
              <a:ahLst/>
              <a:cxnLst/>
              <a:rect l="l" t="t" r="r" b="b"/>
              <a:pathLst>
                <a:path w="10515" h="10514" extrusionOk="0">
                  <a:moveTo>
                    <a:pt x="5250" y="584"/>
                  </a:moveTo>
                  <a:cubicBezTo>
                    <a:pt x="6490" y="584"/>
                    <a:pt x="7466" y="1556"/>
                    <a:pt x="7466" y="2775"/>
                  </a:cubicBezTo>
                  <a:cubicBezTo>
                    <a:pt x="7466" y="3989"/>
                    <a:pt x="6466" y="4977"/>
                    <a:pt x="5252" y="4977"/>
                  </a:cubicBezTo>
                  <a:cubicBezTo>
                    <a:pt x="3740" y="4977"/>
                    <a:pt x="2489" y="6204"/>
                    <a:pt x="2489" y="7740"/>
                  </a:cubicBezTo>
                  <a:lnTo>
                    <a:pt x="2489" y="7871"/>
                  </a:lnTo>
                  <a:lnTo>
                    <a:pt x="2489" y="7918"/>
                  </a:lnTo>
                  <a:lnTo>
                    <a:pt x="2489" y="8013"/>
                  </a:lnTo>
                  <a:lnTo>
                    <a:pt x="2489" y="8049"/>
                  </a:lnTo>
                  <a:cubicBezTo>
                    <a:pt x="2489" y="8085"/>
                    <a:pt x="2489" y="8109"/>
                    <a:pt x="2501" y="8144"/>
                  </a:cubicBezTo>
                  <a:lnTo>
                    <a:pt x="2501" y="8180"/>
                  </a:lnTo>
                  <a:cubicBezTo>
                    <a:pt x="2501" y="8216"/>
                    <a:pt x="2525" y="8240"/>
                    <a:pt x="2525" y="8287"/>
                  </a:cubicBezTo>
                  <a:lnTo>
                    <a:pt x="2525" y="8323"/>
                  </a:lnTo>
                  <a:cubicBezTo>
                    <a:pt x="2537" y="8359"/>
                    <a:pt x="2537" y="8406"/>
                    <a:pt x="2549" y="8442"/>
                  </a:cubicBezTo>
                  <a:cubicBezTo>
                    <a:pt x="2549" y="8454"/>
                    <a:pt x="2549" y="8454"/>
                    <a:pt x="2561" y="8466"/>
                  </a:cubicBezTo>
                  <a:cubicBezTo>
                    <a:pt x="2585" y="8502"/>
                    <a:pt x="2585" y="8525"/>
                    <a:pt x="2597" y="8561"/>
                  </a:cubicBezTo>
                  <a:cubicBezTo>
                    <a:pt x="2597" y="8573"/>
                    <a:pt x="2608" y="8585"/>
                    <a:pt x="2608" y="8609"/>
                  </a:cubicBezTo>
                  <a:cubicBezTo>
                    <a:pt x="2620" y="8633"/>
                    <a:pt x="2620" y="8656"/>
                    <a:pt x="2644" y="8680"/>
                  </a:cubicBezTo>
                  <a:cubicBezTo>
                    <a:pt x="2644" y="8692"/>
                    <a:pt x="2656" y="8704"/>
                    <a:pt x="2656" y="8716"/>
                  </a:cubicBezTo>
                  <a:cubicBezTo>
                    <a:pt x="2668" y="8752"/>
                    <a:pt x="2668" y="8775"/>
                    <a:pt x="2680" y="8811"/>
                  </a:cubicBezTo>
                  <a:cubicBezTo>
                    <a:pt x="2680" y="8823"/>
                    <a:pt x="2704" y="8823"/>
                    <a:pt x="2704" y="8847"/>
                  </a:cubicBezTo>
                  <a:cubicBezTo>
                    <a:pt x="2716" y="8883"/>
                    <a:pt x="2728" y="8918"/>
                    <a:pt x="2739" y="8954"/>
                  </a:cubicBezTo>
                  <a:cubicBezTo>
                    <a:pt x="2739" y="8954"/>
                    <a:pt x="2739" y="8978"/>
                    <a:pt x="2763" y="8978"/>
                  </a:cubicBezTo>
                  <a:lnTo>
                    <a:pt x="2799" y="9061"/>
                  </a:lnTo>
                  <a:cubicBezTo>
                    <a:pt x="2799" y="9085"/>
                    <a:pt x="2823" y="9097"/>
                    <a:pt x="2823" y="9097"/>
                  </a:cubicBezTo>
                  <a:cubicBezTo>
                    <a:pt x="2835" y="9121"/>
                    <a:pt x="2847" y="9145"/>
                    <a:pt x="2858" y="9168"/>
                  </a:cubicBezTo>
                  <a:cubicBezTo>
                    <a:pt x="2858" y="9180"/>
                    <a:pt x="2882" y="9204"/>
                    <a:pt x="2894" y="9204"/>
                  </a:cubicBezTo>
                  <a:cubicBezTo>
                    <a:pt x="2906" y="9228"/>
                    <a:pt x="2918" y="9240"/>
                    <a:pt x="2942" y="9276"/>
                  </a:cubicBezTo>
                  <a:cubicBezTo>
                    <a:pt x="2942" y="9287"/>
                    <a:pt x="2954" y="9287"/>
                    <a:pt x="2954" y="9299"/>
                  </a:cubicBezTo>
                  <a:cubicBezTo>
                    <a:pt x="2966" y="9335"/>
                    <a:pt x="3001" y="9359"/>
                    <a:pt x="3013" y="9395"/>
                  </a:cubicBezTo>
                  <a:lnTo>
                    <a:pt x="3025" y="9407"/>
                  </a:lnTo>
                  <a:cubicBezTo>
                    <a:pt x="1549" y="8621"/>
                    <a:pt x="537" y="7061"/>
                    <a:pt x="537" y="5275"/>
                  </a:cubicBezTo>
                  <a:cubicBezTo>
                    <a:pt x="537" y="2679"/>
                    <a:pt x="2656" y="584"/>
                    <a:pt x="5228" y="584"/>
                  </a:cubicBezTo>
                  <a:cubicBezTo>
                    <a:pt x="5235" y="584"/>
                    <a:pt x="5243" y="584"/>
                    <a:pt x="5250" y="584"/>
                  </a:cubicBezTo>
                  <a:close/>
                  <a:moveTo>
                    <a:pt x="7490" y="1108"/>
                  </a:moveTo>
                  <a:lnTo>
                    <a:pt x="7490" y="1108"/>
                  </a:lnTo>
                  <a:cubicBezTo>
                    <a:pt x="8931" y="1906"/>
                    <a:pt x="9943" y="3465"/>
                    <a:pt x="9943" y="5251"/>
                  </a:cubicBezTo>
                  <a:cubicBezTo>
                    <a:pt x="9943" y="7847"/>
                    <a:pt x="7835" y="9942"/>
                    <a:pt x="5252" y="9942"/>
                  </a:cubicBezTo>
                  <a:cubicBezTo>
                    <a:pt x="4037" y="9942"/>
                    <a:pt x="3049" y="8942"/>
                    <a:pt x="3049" y="7740"/>
                  </a:cubicBezTo>
                  <a:cubicBezTo>
                    <a:pt x="3049" y="6537"/>
                    <a:pt x="4049" y="5537"/>
                    <a:pt x="5252" y="5537"/>
                  </a:cubicBezTo>
                  <a:cubicBezTo>
                    <a:pt x="6776" y="5537"/>
                    <a:pt x="8026" y="4299"/>
                    <a:pt x="8026" y="2775"/>
                  </a:cubicBezTo>
                  <a:lnTo>
                    <a:pt x="8026" y="2632"/>
                  </a:lnTo>
                  <a:lnTo>
                    <a:pt x="8026" y="2596"/>
                  </a:lnTo>
                  <a:lnTo>
                    <a:pt x="8026" y="2501"/>
                  </a:lnTo>
                  <a:lnTo>
                    <a:pt x="8026" y="2453"/>
                  </a:lnTo>
                  <a:cubicBezTo>
                    <a:pt x="8026" y="2429"/>
                    <a:pt x="8026" y="2394"/>
                    <a:pt x="8014" y="2370"/>
                  </a:cubicBezTo>
                  <a:lnTo>
                    <a:pt x="8014" y="2322"/>
                  </a:lnTo>
                  <a:cubicBezTo>
                    <a:pt x="8014" y="2298"/>
                    <a:pt x="7990" y="2263"/>
                    <a:pt x="7990" y="2215"/>
                  </a:cubicBezTo>
                  <a:lnTo>
                    <a:pt x="7990" y="2191"/>
                  </a:lnTo>
                  <a:cubicBezTo>
                    <a:pt x="7978" y="2144"/>
                    <a:pt x="7978" y="2096"/>
                    <a:pt x="7966" y="2072"/>
                  </a:cubicBezTo>
                  <a:cubicBezTo>
                    <a:pt x="7966" y="2060"/>
                    <a:pt x="7966" y="2060"/>
                    <a:pt x="7954" y="2037"/>
                  </a:cubicBezTo>
                  <a:cubicBezTo>
                    <a:pt x="7931" y="2013"/>
                    <a:pt x="7931" y="1977"/>
                    <a:pt x="7919" y="1953"/>
                  </a:cubicBezTo>
                  <a:cubicBezTo>
                    <a:pt x="7919" y="1941"/>
                    <a:pt x="7907" y="1918"/>
                    <a:pt x="7907" y="1906"/>
                  </a:cubicBezTo>
                  <a:cubicBezTo>
                    <a:pt x="7895" y="1882"/>
                    <a:pt x="7895" y="1846"/>
                    <a:pt x="7871" y="1834"/>
                  </a:cubicBezTo>
                  <a:cubicBezTo>
                    <a:pt x="7871" y="1822"/>
                    <a:pt x="7859" y="1798"/>
                    <a:pt x="7859" y="1787"/>
                  </a:cubicBezTo>
                  <a:cubicBezTo>
                    <a:pt x="7847" y="1763"/>
                    <a:pt x="7847" y="1727"/>
                    <a:pt x="7835" y="1703"/>
                  </a:cubicBezTo>
                  <a:cubicBezTo>
                    <a:pt x="7835" y="1679"/>
                    <a:pt x="7811" y="1679"/>
                    <a:pt x="7811" y="1667"/>
                  </a:cubicBezTo>
                  <a:cubicBezTo>
                    <a:pt x="7800" y="1620"/>
                    <a:pt x="7788" y="1596"/>
                    <a:pt x="7776" y="1548"/>
                  </a:cubicBezTo>
                  <a:cubicBezTo>
                    <a:pt x="7776" y="1548"/>
                    <a:pt x="7776" y="1537"/>
                    <a:pt x="7752" y="1537"/>
                  </a:cubicBezTo>
                  <a:lnTo>
                    <a:pt x="7716" y="1441"/>
                  </a:lnTo>
                  <a:cubicBezTo>
                    <a:pt x="7716" y="1429"/>
                    <a:pt x="7692" y="1417"/>
                    <a:pt x="7692" y="1417"/>
                  </a:cubicBezTo>
                  <a:cubicBezTo>
                    <a:pt x="7681" y="1382"/>
                    <a:pt x="7669" y="1370"/>
                    <a:pt x="7657" y="1346"/>
                  </a:cubicBezTo>
                  <a:cubicBezTo>
                    <a:pt x="7657" y="1322"/>
                    <a:pt x="7633" y="1310"/>
                    <a:pt x="7621" y="1310"/>
                  </a:cubicBezTo>
                  <a:cubicBezTo>
                    <a:pt x="7609" y="1286"/>
                    <a:pt x="7597" y="1263"/>
                    <a:pt x="7573" y="1239"/>
                  </a:cubicBezTo>
                  <a:cubicBezTo>
                    <a:pt x="7573" y="1227"/>
                    <a:pt x="7561" y="1227"/>
                    <a:pt x="7561" y="1203"/>
                  </a:cubicBezTo>
                  <a:cubicBezTo>
                    <a:pt x="7550" y="1179"/>
                    <a:pt x="7514" y="1144"/>
                    <a:pt x="7502" y="1120"/>
                  </a:cubicBezTo>
                  <a:lnTo>
                    <a:pt x="7490" y="1108"/>
                  </a:lnTo>
                  <a:close/>
                  <a:moveTo>
                    <a:pt x="5252" y="1"/>
                  </a:moveTo>
                  <a:cubicBezTo>
                    <a:pt x="2358" y="13"/>
                    <a:pt x="1" y="2370"/>
                    <a:pt x="1" y="5251"/>
                  </a:cubicBezTo>
                  <a:cubicBezTo>
                    <a:pt x="1" y="8144"/>
                    <a:pt x="2358" y="10514"/>
                    <a:pt x="5252" y="10514"/>
                  </a:cubicBezTo>
                  <a:cubicBezTo>
                    <a:pt x="8145" y="10514"/>
                    <a:pt x="10514" y="8156"/>
                    <a:pt x="10514" y="5251"/>
                  </a:cubicBezTo>
                  <a:cubicBezTo>
                    <a:pt x="10514" y="2370"/>
                    <a:pt x="8157" y="1"/>
                    <a:pt x="5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9"/>
            <p:cNvSpPr/>
            <p:nvPr/>
          </p:nvSpPr>
          <p:spPr>
            <a:xfrm>
              <a:off x="1183475" y="4144675"/>
              <a:ext cx="183975" cy="37250"/>
            </a:xfrm>
            <a:custGeom>
              <a:avLst/>
              <a:gdLst/>
              <a:ahLst/>
              <a:cxnLst/>
              <a:rect l="l" t="t" r="r" b="b"/>
              <a:pathLst>
                <a:path w="7359" h="1490" extrusionOk="0">
                  <a:moveTo>
                    <a:pt x="1084" y="1"/>
                  </a:moveTo>
                  <a:lnTo>
                    <a:pt x="0" y="1084"/>
                  </a:lnTo>
                  <a:lnTo>
                    <a:pt x="405" y="1489"/>
                  </a:lnTo>
                  <a:lnTo>
                    <a:pt x="1334" y="572"/>
                  </a:lnTo>
                  <a:lnTo>
                    <a:pt x="6215" y="572"/>
                  </a:lnTo>
                  <a:lnTo>
                    <a:pt x="6965" y="1323"/>
                  </a:lnTo>
                  <a:lnTo>
                    <a:pt x="7358" y="942"/>
                  </a:lnTo>
                  <a:lnTo>
                    <a:pt x="6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9"/>
            <p:cNvSpPr/>
            <p:nvPr/>
          </p:nvSpPr>
          <p:spPr>
            <a:xfrm>
              <a:off x="1249850" y="4215825"/>
              <a:ext cx="55675" cy="55700"/>
            </a:xfrm>
            <a:custGeom>
              <a:avLst/>
              <a:gdLst/>
              <a:ahLst/>
              <a:cxnLst/>
              <a:rect l="l" t="t" r="r" b="b"/>
              <a:pathLst>
                <a:path w="2227" h="2228" extrusionOk="0">
                  <a:moveTo>
                    <a:pt x="1108" y="548"/>
                  </a:moveTo>
                  <a:cubicBezTo>
                    <a:pt x="1429" y="548"/>
                    <a:pt x="1679" y="798"/>
                    <a:pt x="1679" y="1120"/>
                  </a:cubicBezTo>
                  <a:cubicBezTo>
                    <a:pt x="1679" y="1429"/>
                    <a:pt x="1429" y="1679"/>
                    <a:pt x="1108" y="1679"/>
                  </a:cubicBezTo>
                  <a:cubicBezTo>
                    <a:pt x="798" y="1679"/>
                    <a:pt x="548" y="1429"/>
                    <a:pt x="548" y="1120"/>
                  </a:cubicBezTo>
                  <a:cubicBezTo>
                    <a:pt x="548" y="798"/>
                    <a:pt x="798" y="548"/>
                    <a:pt x="1108" y="548"/>
                  </a:cubicBezTo>
                  <a:close/>
                  <a:moveTo>
                    <a:pt x="1108" y="1"/>
                  </a:moveTo>
                  <a:cubicBezTo>
                    <a:pt x="489" y="1"/>
                    <a:pt x="0" y="501"/>
                    <a:pt x="0" y="1120"/>
                  </a:cubicBezTo>
                  <a:cubicBezTo>
                    <a:pt x="0" y="1727"/>
                    <a:pt x="500" y="2227"/>
                    <a:pt x="1108" y="2227"/>
                  </a:cubicBezTo>
                  <a:cubicBezTo>
                    <a:pt x="1727" y="2227"/>
                    <a:pt x="2227" y="1727"/>
                    <a:pt x="2227" y="1120"/>
                  </a:cubicBezTo>
                  <a:cubicBezTo>
                    <a:pt x="2227" y="501"/>
                    <a:pt x="1727" y="1"/>
                    <a:pt x="1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79"/>
            <p:cNvSpPr/>
            <p:nvPr/>
          </p:nvSpPr>
          <p:spPr>
            <a:xfrm>
              <a:off x="1044475" y="4072950"/>
              <a:ext cx="466150" cy="466150"/>
            </a:xfrm>
            <a:custGeom>
              <a:avLst/>
              <a:gdLst/>
              <a:ahLst/>
              <a:cxnLst/>
              <a:rect l="l" t="t" r="r" b="b"/>
              <a:pathLst>
                <a:path w="18646" h="18646" extrusionOk="0">
                  <a:moveTo>
                    <a:pt x="12668" y="548"/>
                  </a:moveTo>
                  <a:lnTo>
                    <a:pt x="12168" y="1727"/>
                  </a:lnTo>
                  <a:lnTo>
                    <a:pt x="6489" y="1727"/>
                  </a:lnTo>
                  <a:lnTo>
                    <a:pt x="6001" y="548"/>
                  </a:lnTo>
                  <a:close/>
                  <a:moveTo>
                    <a:pt x="5477" y="763"/>
                  </a:moveTo>
                  <a:lnTo>
                    <a:pt x="5965" y="1929"/>
                  </a:lnTo>
                  <a:lnTo>
                    <a:pt x="1953" y="5954"/>
                  </a:lnTo>
                  <a:lnTo>
                    <a:pt x="774" y="5466"/>
                  </a:lnTo>
                  <a:lnTo>
                    <a:pt x="5477" y="763"/>
                  </a:lnTo>
                  <a:close/>
                  <a:moveTo>
                    <a:pt x="13168" y="763"/>
                  </a:moveTo>
                  <a:lnTo>
                    <a:pt x="17883" y="5477"/>
                  </a:lnTo>
                  <a:lnTo>
                    <a:pt x="16716" y="5966"/>
                  </a:lnTo>
                  <a:lnTo>
                    <a:pt x="12692" y="1953"/>
                  </a:lnTo>
                  <a:lnTo>
                    <a:pt x="13168" y="763"/>
                  </a:lnTo>
                  <a:close/>
                  <a:moveTo>
                    <a:pt x="560" y="5978"/>
                  </a:moveTo>
                  <a:lnTo>
                    <a:pt x="1738" y="6466"/>
                  </a:lnTo>
                  <a:lnTo>
                    <a:pt x="1738" y="12157"/>
                  </a:lnTo>
                  <a:lnTo>
                    <a:pt x="560" y="12645"/>
                  </a:lnTo>
                  <a:lnTo>
                    <a:pt x="560" y="5978"/>
                  </a:lnTo>
                  <a:close/>
                  <a:moveTo>
                    <a:pt x="18098" y="5978"/>
                  </a:moveTo>
                  <a:lnTo>
                    <a:pt x="18098" y="12645"/>
                  </a:lnTo>
                  <a:lnTo>
                    <a:pt x="16919" y="12157"/>
                  </a:lnTo>
                  <a:lnTo>
                    <a:pt x="16919" y="6478"/>
                  </a:lnTo>
                  <a:lnTo>
                    <a:pt x="18098" y="5978"/>
                  </a:lnTo>
                  <a:close/>
                  <a:moveTo>
                    <a:pt x="12252" y="2275"/>
                  </a:moveTo>
                  <a:lnTo>
                    <a:pt x="16359" y="6394"/>
                  </a:lnTo>
                  <a:lnTo>
                    <a:pt x="16359" y="12228"/>
                  </a:lnTo>
                  <a:lnTo>
                    <a:pt x="12252" y="16360"/>
                  </a:lnTo>
                  <a:lnTo>
                    <a:pt x="6418" y="16360"/>
                  </a:lnTo>
                  <a:lnTo>
                    <a:pt x="2286" y="12228"/>
                  </a:lnTo>
                  <a:lnTo>
                    <a:pt x="2286" y="6394"/>
                  </a:lnTo>
                  <a:lnTo>
                    <a:pt x="6418" y="2275"/>
                  </a:lnTo>
                  <a:close/>
                  <a:moveTo>
                    <a:pt x="1929" y="12669"/>
                  </a:moveTo>
                  <a:lnTo>
                    <a:pt x="5953" y="16681"/>
                  </a:lnTo>
                  <a:lnTo>
                    <a:pt x="5477" y="17872"/>
                  </a:lnTo>
                  <a:lnTo>
                    <a:pt x="762" y="13157"/>
                  </a:lnTo>
                  <a:lnTo>
                    <a:pt x="1929" y="12669"/>
                  </a:lnTo>
                  <a:close/>
                  <a:moveTo>
                    <a:pt x="16693" y="12681"/>
                  </a:moveTo>
                  <a:lnTo>
                    <a:pt x="17871" y="13169"/>
                  </a:lnTo>
                  <a:lnTo>
                    <a:pt x="13168" y="17872"/>
                  </a:lnTo>
                  <a:lnTo>
                    <a:pt x="12680" y="16693"/>
                  </a:lnTo>
                  <a:lnTo>
                    <a:pt x="16693" y="12681"/>
                  </a:lnTo>
                  <a:close/>
                  <a:moveTo>
                    <a:pt x="12168" y="16907"/>
                  </a:moveTo>
                  <a:lnTo>
                    <a:pt x="12668" y="18086"/>
                  </a:lnTo>
                  <a:lnTo>
                    <a:pt x="6001" y="18086"/>
                  </a:lnTo>
                  <a:lnTo>
                    <a:pt x="6489" y="16907"/>
                  </a:lnTo>
                  <a:close/>
                  <a:moveTo>
                    <a:pt x="5465" y="1"/>
                  </a:moveTo>
                  <a:lnTo>
                    <a:pt x="0" y="5466"/>
                  </a:lnTo>
                  <a:lnTo>
                    <a:pt x="0" y="13181"/>
                  </a:lnTo>
                  <a:lnTo>
                    <a:pt x="5453" y="18646"/>
                  </a:lnTo>
                  <a:lnTo>
                    <a:pt x="13180" y="18646"/>
                  </a:lnTo>
                  <a:lnTo>
                    <a:pt x="18645" y="13181"/>
                  </a:lnTo>
                  <a:lnTo>
                    <a:pt x="18645" y="5466"/>
                  </a:lnTo>
                  <a:lnTo>
                    <a:pt x="13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9"/>
            <p:cNvSpPr/>
            <p:nvPr/>
          </p:nvSpPr>
          <p:spPr>
            <a:xfrm>
              <a:off x="1249850" y="4339950"/>
              <a:ext cx="55675" cy="55975"/>
            </a:xfrm>
            <a:custGeom>
              <a:avLst/>
              <a:gdLst/>
              <a:ahLst/>
              <a:cxnLst/>
              <a:rect l="l" t="t" r="r" b="b"/>
              <a:pathLst>
                <a:path w="2227" h="2239" extrusionOk="0">
                  <a:moveTo>
                    <a:pt x="1108" y="560"/>
                  </a:moveTo>
                  <a:cubicBezTo>
                    <a:pt x="1429" y="560"/>
                    <a:pt x="1679" y="810"/>
                    <a:pt x="1679" y="1120"/>
                  </a:cubicBezTo>
                  <a:cubicBezTo>
                    <a:pt x="1679" y="1429"/>
                    <a:pt x="1429" y="1691"/>
                    <a:pt x="1108" y="1691"/>
                  </a:cubicBezTo>
                  <a:cubicBezTo>
                    <a:pt x="798" y="1691"/>
                    <a:pt x="548" y="1429"/>
                    <a:pt x="548" y="1120"/>
                  </a:cubicBezTo>
                  <a:cubicBezTo>
                    <a:pt x="548" y="810"/>
                    <a:pt x="798" y="560"/>
                    <a:pt x="1108" y="560"/>
                  </a:cubicBezTo>
                  <a:close/>
                  <a:moveTo>
                    <a:pt x="1108" y="0"/>
                  </a:moveTo>
                  <a:cubicBezTo>
                    <a:pt x="500" y="0"/>
                    <a:pt x="0" y="512"/>
                    <a:pt x="0" y="1120"/>
                  </a:cubicBezTo>
                  <a:cubicBezTo>
                    <a:pt x="0" y="1727"/>
                    <a:pt x="500" y="2239"/>
                    <a:pt x="1108" y="2239"/>
                  </a:cubicBezTo>
                  <a:cubicBezTo>
                    <a:pt x="1727" y="2239"/>
                    <a:pt x="2227" y="1727"/>
                    <a:pt x="2227" y="1120"/>
                  </a:cubicBezTo>
                  <a:cubicBezTo>
                    <a:pt x="2227" y="512"/>
                    <a:pt x="1727" y="0"/>
                    <a:pt x="1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2317"/>
        <p:cNvGrpSpPr/>
        <p:nvPr/>
      </p:nvGrpSpPr>
      <p:grpSpPr>
        <a:xfrm>
          <a:off x="0" y="0"/>
          <a:ext cx="0" cy="0"/>
          <a:chOff x="0" y="0"/>
          <a:chExt cx="0" cy="0"/>
        </a:xfrm>
      </p:grpSpPr>
      <p:sp>
        <p:nvSpPr>
          <p:cNvPr id="12318" name="Google Shape;12318;p80"/>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a:t>
            </a:r>
            <a:r>
              <a:rPr lang="en">
                <a:solidFill>
                  <a:schemeClr val="dk1"/>
                </a:solidFill>
              </a:rPr>
              <a:t>RESOURCES</a:t>
            </a:r>
            <a:endParaRPr>
              <a:solidFill>
                <a:schemeClr val="dk1"/>
              </a:solidFill>
            </a:endParaRPr>
          </a:p>
        </p:txBody>
      </p:sp>
      <p:sp>
        <p:nvSpPr>
          <p:cNvPr id="12319" name="Google Shape;12319;p80"/>
          <p:cNvSpPr txBox="1">
            <a:spLocks noGrp="1"/>
          </p:cNvSpPr>
          <p:nvPr>
            <p:ph type="body" idx="1"/>
          </p:nvPr>
        </p:nvSpPr>
        <p:spPr>
          <a:xfrm>
            <a:off x="714175" y="1152475"/>
            <a:ext cx="3857700" cy="186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Here’s an assortment of alternative resources whose style fits that of this template:</a:t>
            </a:r>
            <a:endParaRPr sz="1600" dirty="0"/>
          </a:p>
          <a:p>
            <a:pPr marL="0" lvl="0" indent="0" algn="l" rtl="0">
              <a:spcBef>
                <a:spcPts val="1000"/>
              </a:spcBef>
              <a:spcAft>
                <a:spcPts val="0"/>
              </a:spcAft>
              <a:buNone/>
            </a:pPr>
            <a:r>
              <a:rPr lang="en" sz="2200" dirty="0">
                <a:solidFill>
                  <a:schemeClr val="dk1"/>
                </a:solidFill>
                <a:latin typeface="Londrina Solid"/>
                <a:ea typeface="Londrina Solid"/>
                <a:cs typeface="Londrina Solid"/>
                <a:sym typeface="Londrina Solid"/>
              </a:rPr>
              <a:t>VECTORS</a:t>
            </a:r>
            <a:endParaRPr dirty="0">
              <a:solidFill>
                <a:schemeClr val="dk1"/>
              </a:solidFill>
            </a:endParaRPr>
          </a:p>
          <a:p>
            <a:pPr marL="182880" lvl="0" indent="-180340" algn="l" rtl="0">
              <a:spcBef>
                <a:spcPts val="0"/>
              </a:spcBef>
              <a:spcAft>
                <a:spcPts val="0"/>
              </a:spcAft>
              <a:buSzPts val="1400"/>
              <a:buChar char="●"/>
            </a:pPr>
            <a:r>
              <a:rPr lang="en" dirty="0">
                <a:solidFill>
                  <a:schemeClr val="hlink"/>
                </a:solidFill>
                <a:uFill>
                  <a:noFill/>
                </a:uFill>
              </a:rPr>
              <a:t>Flat horizontal banner template for mid-autumn festival celebration</a:t>
            </a:r>
            <a:endParaRPr sz="1200" dirty="0"/>
          </a:p>
          <a:p>
            <a:pPr marL="182880" lvl="0" indent="-180340" algn="l" rtl="0">
              <a:spcBef>
                <a:spcPts val="0"/>
              </a:spcBef>
              <a:spcAft>
                <a:spcPts val="0"/>
              </a:spcAft>
              <a:buSzPts val="1400"/>
              <a:buChar char="●"/>
            </a:pPr>
            <a:r>
              <a:rPr lang="en" dirty="0">
                <a:solidFill>
                  <a:schemeClr val="hlink"/>
                </a:solidFill>
                <a:uFill>
                  <a:noFill/>
                </a:uFill>
              </a:rPr>
              <a:t>Flat background for mid-autumn festival celebration</a:t>
            </a:r>
            <a:endParaRPr sz="1200" dirty="0"/>
          </a:p>
        </p:txBody>
      </p:sp>
      <p:grpSp>
        <p:nvGrpSpPr>
          <p:cNvPr id="12320" name="Google Shape;12320;p80"/>
          <p:cNvGrpSpPr/>
          <p:nvPr/>
        </p:nvGrpSpPr>
        <p:grpSpPr>
          <a:xfrm>
            <a:off x="2207281" y="-321214"/>
            <a:ext cx="226462" cy="1338982"/>
            <a:chOff x="1732769" y="-87277"/>
            <a:chExt cx="226462" cy="1338982"/>
          </a:xfrm>
        </p:grpSpPr>
        <p:grpSp>
          <p:nvGrpSpPr>
            <p:cNvPr id="12321" name="Google Shape;12321;p80"/>
            <p:cNvGrpSpPr/>
            <p:nvPr/>
          </p:nvGrpSpPr>
          <p:grpSpPr>
            <a:xfrm>
              <a:off x="1732769" y="-87276"/>
              <a:ext cx="226462" cy="1338981"/>
              <a:chOff x="3247110" y="-43551"/>
              <a:chExt cx="586538" cy="3467965"/>
            </a:xfrm>
          </p:grpSpPr>
          <p:sp>
            <p:nvSpPr>
              <p:cNvPr id="12322" name="Google Shape;12322;p80"/>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0"/>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0"/>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0"/>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0"/>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0"/>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0"/>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0"/>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0"/>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80"/>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0"/>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0"/>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0"/>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0"/>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0"/>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0"/>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0"/>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9" name="Google Shape;12339;p80"/>
            <p:cNvGrpSpPr/>
            <p:nvPr/>
          </p:nvGrpSpPr>
          <p:grpSpPr>
            <a:xfrm>
              <a:off x="1732786" y="-87277"/>
              <a:ext cx="226446" cy="1338882"/>
              <a:chOff x="3355550" y="288525"/>
              <a:chExt cx="867275" cy="5127850"/>
            </a:xfrm>
          </p:grpSpPr>
          <p:sp>
            <p:nvSpPr>
              <p:cNvPr id="12340" name="Google Shape;12340;p80"/>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0"/>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0"/>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0"/>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80"/>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0"/>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0"/>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0"/>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0"/>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80"/>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0"/>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0"/>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0"/>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0"/>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0"/>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0"/>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0"/>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80"/>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80"/>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0"/>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0"/>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0"/>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0"/>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0"/>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80"/>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0"/>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0"/>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67" name="Google Shape;12367;p80"/>
          <p:cNvGrpSpPr/>
          <p:nvPr/>
        </p:nvGrpSpPr>
        <p:grpSpPr>
          <a:xfrm>
            <a:off x="6710256" y="-321214"/>
            <a:ext cx="226462" cy="1338982"/>
            <a:chOff x="1732769" y="-87277"/>
            <a:chExt cx="226462" cy="1338982"/>
          </a:xfrm>
        </p:grpSpPr>
        <p:grpSp>
          <p:nvGrpSpPr>
            <p:cNvPr id="12368" name="Google Shape;12368;p80"/>
            <p:cNvGrpSpPr/>
            <p:nvPr/>
          </p:nvGrpSpPr>
          <p:grpSpPr>
            <a:xfrm>
              <a:off x="1732769" y="-87276"/>
              <a:ext cx="226462" cy="1338981"/>
              <a:chOff x="3247110" y="-43551"/>
              <a:chExt cx="586538" cy="3467965"/>
            </a:xfrm>
          </p:grpSpPr>
          <p:sp>
            <p:nvSpPr>
              <p:cNvPr id="12369" name="Google Shape;12369;p80"/>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0"/>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0"/>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0"/>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0"/>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0"/>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80"/>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0"/>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0"/>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0"/>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0"/>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0"/>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0"/>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0"/>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0"/>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80"/>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80"/>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6" name="Google Shape;12386;p80"/>
            <p:cNvGrpSpPr/>
            <p:nvPr/>
          </p:nvGrpSpPr>
          <p:grpSpPr>
            <a:xfrm>
              <a:off x="1732786" y="-87277"/>
              <a:ext cx="226446" cy="1338882"/>
              <a:chOff x="3355550" y="288525"/>
              <a:chExt cx="867275" cy="5127850"/>
            </a:xfrm>
          </p:grpSpPr>
          <p:sp>
            <p:nvSpPr>
              <p:cNvPr id="12387" name="Google Shape;12387;p80"/>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0"/>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0"/>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0"/>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0"/>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0"/>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0"/>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0"/>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0"/>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0"/>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0"/>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0"/>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0"/>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0"/>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0"/>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0"/>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0"/>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0"/>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0"/>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0"/>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0"/>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0"/>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0"/>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0"/>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0"/>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0"/>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0"/>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14" name="Google Shape;12414;p80"/>
          <p:cNvGrpSpPr/>
          <p:nvPr/>
        </p:nvGrpSpPr>
        <p:grpSpPr>
          <a:xfrm>
            <a:off x="1979294" y="3086495"/>
            <a:ext cx="566985" cy="1512239"/>
            <a:chOff x="7576744" y="1231558"/>
            <a:chExt cx="566985" cy="1512239"/>
          </a:xfrm>
        </p:grpSpPr>
        <p:grpSp>
          <p:nvGrpSpPr>
            <p:cNvPr id="12415" name="Google Shape;12415;p80"/>
            <p:cNvGrpSpPr/>
            <p:nvPr/>
          </p:nvGrpSpPr>
          <p:grpSpPr>
            <a:xfrm>
              <a:off x="7576744" y="1231558"/>
              <a:ext cx="566985" cy="1512239"/>
              <a:chOff x="7618875" y="1231488"/>
              <a:chExt cx="524695" cy="1399444"/>
            </a:xfrm>
          </p:grpSpPr>
          <p:sp>
            <p:nvSpPr>
              <p:cNvPr id="12416" name="Google Shape;12416;p80"/>
              <p:cNvSpPr/>
              <p:nvPr/>
            </p:nvSpPr>
            <p:spPr>
              <a:xfrm>
                <a:off x="7874830" y="1231487"/>
                <a:ext cx="11148" cy="898697"/>
              </a:xfrm>
              <a:custGeom>
                <a:avLst/>
                <a:gdLst/>
                <a:ahLst/>
                <a:cxnLst/>
                <a:rect l="l" t="t" r="r" b="b"/>
                <a:pathLst>
                  <a:path w="609" h="49089" extrusionOk="0">
                    <a:moveTo>
                      <a:pt x="608" y="1185"/>
                    </a:moveTo>
                    <a:lnTo>
                      <a:pt x="0" y="1185"/>
                    </a:lnTo>
                    <a:lnTo>
                      <a:pt x="0" y="0"/>
                    </a:lnTo>
                    <a:lnTo>
                      <a:pt x="608" y="0"/>
                    </a:lnTo>
                    <a:close/>
                    <a:moveTo>
                      <a:pt x="608" y="49089"/>
                    </a:moveTo>
                    <a:lnTo>
                      <a:pt x="0" y="49089"/>
                    </a:lnTo>
                    <a:lnTo>
                      <a:pt x="0" y="47903"/>
                    </a:lnTo>
                    <a:lnTo>
                      <a:pt x="608" y="47903"/>
                    </a:lnTo>
                    <a:close/>
                    <a:moveTo>
                      <a:pt x="608" y="47296"/>
                    </a:moveTo>
                    <a:lnTo>
                      <a:pt x="0" y="47296"/>
                    </a:lnTo>
                    <a:lnTo>
                      <a:pt x="0" y="46140"/>
                    </a:lnTo>
                    <a:lnTo>
                      <a:pt x="608" y="46140"/>
                    </a:lnTo>
                    <a:close/>
                    <a:moveTo>
                      <a:pt x="608" y="45563"/>
                    </a:moveTo>
                    <a:lnTo>
                      <a:pt x="0" y="45563"/>
                    </a:lnTo>
                    <a:lnTo>
                      <a:pt x="0" y="44378"/>
                    </a:lnTo>
                    <a:lnTo>
                      <a:pt x="608" y="44378"/>
                    </a:lnTo>
                    <a:close/>
                    <a:moveTo>
                      <a:pt x="608" y="43770"/>
                    </a:moveTo>
                    <a:lnTo>
                      <a:pt x="0" y="43770"/>
                    </a:lnTo>
                    <a:lnTo>
                      <a:pt x="0" y="42584"/>
                    </a:lnTo>
                    <a:lnTo>
                      <a:pt x="608" y="42584"/>
                    </a:lnTo>
                    <a:close/>
                    <a:moveTo>
                      <a:pt x="608" y="41976"/>
                    </a:moveTo>
                    <a:lnTo>
                      <a:pt x="0" y="41976"/>
                    </a:lnTo>
                    <a:lnTo>
                      <a:pt x="0" y="40821"/>
                    </a:lnTo>
                    <a:lnTo>
                      <a:pt x="608" y="40821"/>
                    </a:lnTo>
                    <a:close/>
                    <a:moveTo>
                      <a:pt x="608" y="40244"/>
                    </a:moveTo>
                    <a:lnTo>
                      <a:pt x="0" y="40244"/>
                    </a:lnTo>
                    <a:lnTo>
                      <a:pt x="0" y="39058"/>
                    </a:lnTo>
                    <a:lnTo>
                      <a:pt x="608" y="39058"/>
                    </a:lnTo>
                    <a:close/>
                    <a:moveTo>
                      <a:pt x="608" y="38450"/>
                    </a:moveTo>
                    <a:lnTo>
                      <a:pt x="0" y="38450"/>
                    </a:lnTo>
                    <a:lnTo>
                      <a:pt x="0" y="37265"/>
                    </a:lnTo>
                    <a:lnTo>
                      <a:pt x="608" y="37265"/>
                    </a:lnTo>
                    <a:close/>
                    <a:moveTo>
                      <a:pt x="608" y="36657"/>
                    </a:moveTo>
                    <a:lnTo>
                      <a:pt x="0" y="36657"/>
                    </a:lnTo>
                    <a:lnTo>
                      <a:pt x="0" y="35502"/>
                    </a:lnTo>
                    <a:lnTo>
                      <a:pt x="608" y="35502"/>
                    </a:lnTo>
                    <a:close/>
                    <a:moveTo>
                      <a:pt x="608" y="34894"/>
                    </a:moveTo>
                    <a:lnTo>
                      <a:pt x="0" y="34894"/>
                    </a:lnTo>
                    <a:lnTo>
                      <a:pt x="0" y="33709"/>
                    </a:lnTo>
                    <a:lnTo>
                      <a:pt x="608" y="33709"/>
                    </a:lnTo>
                    <a:close/>
                    <a:moveTo>
                      <a:pt x="608" y="33131"/>
                    </a:moveTo>
                    <a:lnTo>
                      <a:pt x="0" y="33131"/>
                    </a:lnTo>
                    <a:lnTo>
                      <a:pt x="0" y="31946"/>
                    </a:lnTo>
                    <a:lnTo>
                      <a:pt x="608" y="31946"/>
                    </a:lnTo>
                    <a:close/>
                    <a:moveTo>
                      <a:pt x="608" y="31338"/>
                    </a:moveTo>
                    <a:lnTo>
                      <a:pt x="0" y="31338"/>
                    </a:lnTo>
                    <a:lnTo>
                      <a:pt x="0" y="30183"/>
                    </a:lnTo>
                    <a:lnTo>
                      <a:pt x="608" y="30183"/>
                    </a:lnTo>
                    <a:close/>
                    <a:moveTo>
                      <a:pt x="608" y="29575"/>
                    </a:moveTo>
                    <a:lnTo>
                      <a:pt x="0" y="29575"/>
                    </a:lnTo>
                    <a:lnTo>
                      <a:pt x="0" y="28389"/>
                    </a:lnTo>
                    <a:lnTo>
                      <a:pt x="608" y="28389"/>
                    </a:lnTo>
                    <a:close/>
                    <a:moveTo>
                      <a:pt x="608" y="27812"/>
                    </a:moveTo>
                    <a:lnTo>
                      <a:pt x="0" y="27812"/>
                    </a:lnTo>
                    <a:lnTo>
                      <a:pt x="0" y="26627"/>
                    </a:lnTo>
                    <a:lnTo>
                      <a:pt x="608" y="26627"/>
                    </a:lnTo>
                    <a:close/>
                    <a:moveTo>
                      <a:pt x="608" y="26019"/>
                    </a:moveTo>
                    <a:lnTo>
                      <a:pt x="0" y="26019"/>
                    </a:lnTo>
                    <a:lnTo>
                      <a:pt x="0" y="24864"/>
                    </a:lnTo>
                    <a:lnTo>
                      <a:pt x="608" y="24864"/>
                    </a:lnTo>
                    <a:close/>
                    <a:moveTo>
                      <a:pt x="608" y="24256"/>
                    </a:moveTo>
                    <a:lnTo>
                      <a:pt x="0" y="24256"/>
                    </a:lnTo>
                    <a:lnTo>
                      <a:pt x="0" y="23070"/>
                    </a:lnTo>
                    <a:lnTo>
                      <a:pt x="608" y="23070"/>
                    </a:lnTo>
                    <a:close/>
                    <a:moveTo>
                      <a:pt x="608" y="22493"/>
                    </a:moveTo>
                    <a:lnTo>
                      <a:pt x="0" y="22493"/>
                    </a:lnTo>
                    <a:lnTo>
                      <a:pt x="0" y="21277"/>
                    </a:lnTo>
                    <a:lnTo>
                      <a:pt x="608" y="21277"/>
                    </a:lnTo>
                    <a:close/>
                    <a:moveTo>
                      <a:pt x="608" y="20699"/>
                    </a:moveTo>
                    <a:lnTo>
                      <a:pt x="0" y="20699"/>
                    </a:lnTo>
                    <a:lnTo>
                      <a:pt x="0" y="19544"/>
                    </a:lnTo>
                    <a:lnTo>
                      <a:pt x="608" y="19544"/>
                    </a:lnTo>
                    <a:close/>
                    <a:moveTo>
                      <a:pt x="608" y="18936"/>
                    </a:moveTo>
                    <a:lnTo>
                      <a:pt x="0" y="18936"/>
                    </a:lnTo>
                    <a:lnTo>
                      <a:pt x="0" y="17751"/>
                    </a:lnTo>
                    <a:lnTo>
                      <a:pt x="608" y="17751"/>
                    </a:lnTo>
                    <a:close/>
                    <a:moveTo>
                      <a:pt x="608" y="17143"/>
                    </a:moveTo>
                    <a:lnTo>
                      <a:pt x="0" y="17143"/>
                    </a:lnTo>
                    <a:lnTo>
                      <a:pt x="0" y="15958"/>
                    </a:lnTo>
                    <a:lnTo>
                      <a:pt x="608" y="15958"/>
                    </a:lnTo>
                    <a:close/>
                    <a:moveTo>
                      <a:pt x="608" y="15380"/>
                    </a:moveTo>
                    <a:lnTo>
                      <a:pt x="0" y="15380"/>
                    </a:lnTo>
                    <a:lnTo>
                      <a:pt x="0" y="14225"/>
                    </a:lnTo>
                    <a:lnTo>
                      <a:pt x="608" y="14225"/>
                    </a:lnTo>
                    <a:close/>
                    <a:moveTo>
                      <a:pt x="608" y="13587"/>
                    </a:moveTo>
                    <a:lnTo>
                      <a:pt x="0" y="13587"/>
                    </a:lnTo>
                    <a:lnTo>
                      <a:pt x="0" y="12432"/>
                    </a:lnTo>
                    <a:lnTo>
                      <a:pt x="608" y="12432"/>
                    </a:lnTo>
                    <a:close/>
                    <a:moveTo>
                      <a:pt x="608" y="11824"/>
                    </a:moveTo>
                    <a:lnTo>
                      <a:pt x="0" y="11824"/>
                    </a:lnTo>
                    <a:lnTo>
                      <a:pt x="0" y="10638"/>
                    </a:lnTo>
                    <a:lnTo>
                      <a:pt x="608" y="10638"/>
                    </a:lnTo>
                    <a:close/>
                    <a:moveTo>
                      <a:pt x="608" y="10061"/>
                    </a:moveTo>
                    <a:lnTo>
                      <a:pt x="0" y="10061"/>
                    </a:lnTo>
                    <a:lnTo>
                      <a:pt x="0" y="8906"/>
                    </a:lnTo>
                    <a:lnTo>
                      <a:pt x="608" y="8906"/>
                    </a:lnTo>
                    <a:close/>
                    <a:moveTo>
                      <a:pt x="608" y="8298"/>
                    </a:moveTo>
                    <a:lnTo>
                      <a:pt x="0" y="8298"/>
                    </a:lnTo>
                    <a:lnTo>
                      <a:pt x="0" y="7113"/>
                    </a:lnTo>
                    <a:lnTo>
                      <a:pt x="608" y="7113"/>
                    </a:lnTo>
                    <a:close/>
                    <a:moveTo>
                      <a:pt x="608" y="6505"/>
                    </a:moveTo>
                    <a:lnTo>
                      <a:pt x="0" y="6505"/>
                    </a:lnTo>
                    <a:lnTo>
                      <a:pt x="0" y="5319"/>
                    </a:lnTo>
                    <a:lnTo>
                      <a:pt x="608" y="5319"/>
                    </a:lnTo>
                    <a:close/>
                    <a:moveTo>
                      <a:pt x="608" y="4742"/>
                    </a:moveTo>
                    <a:lnTo>
                      <a:pt x="0" y="4742"/>
                    </a:lnTo>
                    <a:lnTo>
                      <a:pt x="0" y="3526"/>
                    </a:lnTo>
                    <a:lnTo>
                      <a:pt x="608" y="3526"/>
                    </a:lnTo>
                    <a:close/>
                    <a:moveTo>
                      <a:pt x="608" y="2979"/>
                    </a:moveTo>
                    <a:lnTo>
                      <a:pt x="0" y="2979"/>
                    </a:lnTo>
                    <a:lnTo>
                      <a:pt x="0" y="1793"/>
                    </a:lnTo>
                    <a:lnTo>
                      <a:pt x="608" y="1793"/>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0"/>
              <p:cNvSpPr/>
              <p:nvPr/>
            </p:nvSpPr>
            <p:spPr>
              <a:xfrm>
                <a:off x="7810283" y="2120661"/>
                <a:ext cx="141900" cy="141352"/>
              </a:xfrm>
              <a:custGeom>
                <a:avLst/>
                <a:gdLst/>
                <a:ahLst/>
                <a:cxnLst/>
                <a:rect l="l" t="t" r="r" b="b"/>
                <a:pathLst>
                  <a:path w="7752" h="7721" extrusionOk="0">
                    <a:moveTo>
                      <a:pt x="3891" y="0"/>
                    </a:moveTo>
                    <a:cubicBezTo>
                      <a:pt x="1733" y="0"/>
                      <a:pt x="0" y="1733"/>
                      <a:pt x="0" y="3860"/>
                    </a:cubicBezTo>
                    <a:cubicBezTo>
                      <a:pt x="0" y="5988"/>
                      <a:pt x="1733" y="7721"/>
                      <a:pt x="3891" y="7721"/>
                    </a:cubicBezTo>
                    <a:cubicBezTo>
                      <a:pt x="6019" y="7721"/>
                      <a:pt x="7751" y="5988"/>
                      <a:pt x="7751" y="3860"/>
                    </a:cubicBezTo>
                    <a:cubicBezTo>
                      <a:pt x="7721" y="1733"/>
                      <a:pt x="6019" y="0"/>
                      <a:pt x="3891" y="0"/>
                    </a:cubicBezTo>
                    <a:close/>
                    <a:moveTo>
                      <a:pt x="2250" y="2219"/>
                    </a:moveTo>
                    <a:lnTo>
                      <a:pt x="5471" y="2219"/>
                    </a:lnTo>
                    <a:lnTo>
                      <a:pt x="5471" y="5441"/>
                    </a:lnTo>
                    <a:lnTo>
                      <a:pt x="2250" y="544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0"/>
              <p:cNvSpPr/>
              <p:nvPr/>
            </p:nvSpPr>
            <p:spPr>
              <a:xfrm>
                <a:off x="7774110" y="1466284"/>
                <a:ext cx="213674" cy="116326"/>
              </a:xfrm>
              <a:custGeom>
                <a:avLst/>
                <a:gdLst/>
                <a:ahLst/>
                <a:cxnLst/>
                <a:rect l="l" t="t" r="r" b="b"/>
                <a:pathLst>
                  <a:path w="11673" h="6354" extrusionOk="0">
                    <a:moveTo>
                      <a:pt x="11672" y="5806"/>
                    </a:moveTo>
                    <a:cubicBezTo>
                      <a:pt x="11672" y="6110"/>
                      <a:pt x="11399" y="6354"/>
                      <a:pt x="11095" y="6354"/>
                    </a:cubicBezTo>
                    <a:lnTo>
                      <a:pt x="608" y="6354"/>
                    </a:lnTo>
                    <a:cubicBezTo>
                      <a:pt x="304" y="6354"/>
                      <a:pt x="31" y="6110"/>
                      <a:pt x="31" y="5806"/>
                    </a:cubicBezTo>
                    <a:cubicBezTo>
                      <a:pt x="1" y="1"/>
                      <a:pt x="11672" y="1"/>
                      <a:pt x="11672" y="5806"/>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0"/>
              <p:cNvSpPr/>
              <p:nvPr/>
            </p:nvSpPr>
            <p:spPr>
              <a:xfrm>
                <a:off x="7773561" y="1960957"/>
                <a:ext cx="213674" cy="116326"/>
              </a:xfrm>
              <a:custGeom>
                <a:avLst/>
                <a:gdLst/>
                <a:ahLst/>
                <a:cxnLst/>
                <a:rect l="l" t="t" r="r" b="b"/>
                <a:pathLst>
                  <a:path w="11673" h="6354" extrusionOk="0">
                    <a:moveTo>
                      <a:pt x="608" y="1"/>
                    </a:moveTo>
                    <a:lnTo>
                      <a:pt x="11095" y="1"/>
                    </a:lnTo>
                    <a:cubicBezTo>
                      <a:pt x="11399" y="1"/>
                      <a:pt x="11672" y="274"/>
                      <a:pt x="11672" y="578"/>
                    </a:cubicBezTo>
                    <a:cubicBezTo>
                      <a:pt x="11672" y="6353"/>
                      <a:pt x="0" y="6353"/>
                      <a:pt x="0" y="578"/>
                    </a:cubicBezTo>
                    <a:cubicBezTo>
                      <a:pt x="31" y="274"/>
                      <a:pt x="304" y="1"/>
                      <a:pt x="608"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0"/>
              <p:cNvSpPr/>
              <p:nvPr/>
            </p:nvSpPr>
            <p:spPr>
              <a:xfrm>
                <a:off x="7813066" y="1487428"/>
                <a:ext cx="174721" cy="95181"/>
              </a:xfrm>
              <a:custGeom>
                <a:avLst/>
                <a:gdLst/>
                <a:ahLst/>
                <a:cxnLst/>
                <a:rect l="l" t="t" r="r" b="b"/>
                <a:pathLst>
                  <a:path w="9545" h="5199" extrusionOk="0">
                    <a:moveTo>
                      <a:pt x="9544" y="4651"/>
                    </a:moveTo>
                    <a:cubicBezTo>
                      <a:pt x="9544" y="4955"/>
                      <a:pt x="9271" y="5199"/>
                      <a:pt x="8967" y="5199"/>
                    </a:cubicBezTo>
                    <a:lnTo>
                      <a:pt x="1246" y="5199"/>
                    </a:lnTo>
                    <a:cubicBezTo>
                      <a:pt x="942" y="5199"/>
                      <a:pt x="0" y="5047"/>
                      <a:pt x="0" y="4743"/>
                    </a:cubicBezTo>
                    <a:cubicBezTo>
                      <a:pt x="0" y="2311"/>
                      <a:pt x="1034" y="1"/>
                      <a:pt x="5137" y="427"/>
                    </a:cubicBezTo>
                    <a:cubicBezTo>
                      <a:pt x="5350" y="457"/>
                      <a:pt x="5563" y="487"/>
                      <a:pt x="5775" y="518"/>
                    </a:cubicBezTo>
                    <a:cubicBezTo>
                      <a:pt x="7842" y="1065"/>
                      <a:pt x="9544" y="2433"/>
                      <a:pt x="9544" y="465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0"/>
              <p:cNvSpPr/>
              <p:nvPr/>
            </p:nvSpPr>
            <p:spPr>
              <a:xfrm>
                <a:off x="7811400" y="1960957"/>
                <a:ext cx="176387" cy="94064"/>
              </a:xfrm>
              <a:custGeom>
                <a:avLst/>
                <a:gdLst/>
                <a:ahLst/>
                <a:cxnLst/>
                <a:rect l="l" t="t" r="r" b="b"/>
                <a:pathLst>
                  <a:path w="9636" h="5138" extrusionOk="0">
                    <a:moveTo>
                      <a:pt x="1337" y="1"/>
                    </a:moveTo>
                    <a:lnTo>
                      <a:pt x="9058" y="1"/>
                    </a:lnTo>
                    <a:cubicBezTo>
                      <a:pt x="9362" y="1"/>
                      <a:pt x="9635" y="274"/>
                      <a:pt x="9635" y="578"/>
                    </a:cubicBezTo>
                    <a:cubicBezTo>
                      <a:pt x="9635" y="2827"/>
                      <a:pt x="7873" y="4195"/>
                      <a:pt x="5745" y="4682"/>
                    </a:cubicBezTo>
                    <a:cubicBezTo>
                      <a:pt x="3769" y="5137"/>
                      <a:pt x="1763" y="4712"/>
                      <a:pt x="730" y="3496"/>
                    </a:cubicBezTo>
                    <a:cubicBezTo>
                      <a:pt x="122" y="2797"/>
                      <a:pt x="0" y="1764"/>
                      <a:pt x="0" y="548"/>
                    </a:cubicBezTo>
                    <a:cubicBezTo>
                      <a:pt x="30" y="244"/>
                      <a:pt x="1033" y="1"/>
                      <a:pt x="1337"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80"/>
              <p:cNvSpPr/>
              <p:nvPr/>
            </p:nvSpPr>
            <p:spPr>
              <a:xfrm>
                <a:off x="7618875" y="1543079"/>
                <a:ext cx="524695" cy="457431"/>
              </a:xfrm>
              <a:custGeom>
                <a:avLst/>
                <a:gdLst/>
                <a:ahLst/>
                <a:cxnLst/>
                <a:rect l="l" t="t" r="r" b="b"/>
                <a:pathLst>
                  <a:path w="28664" h="24986" extrusionOk="0">
                    <a:moveTo>
                      <a:pt x="28663" y="12493"/>
                    </a:moveTo>
                    <a:cubicBezTo>
                      <a:pt x="28663" y="19393"/>
                      <a:pt x="22250" y="24986"/>
                      <a:pt x="14347" y="24986"/>
                    </a:cubicBezTo>
                    <a:cubicBezTo>
                      <a:pt x="6414" y="24986"/>
                      <a:pt x="0" y="19393"/>
                      <a:pt x="0" y="12493"/>
                    </a:cubicBezTo>
                    <a:cubicBezTo>
                      <a:pt x="0" y="5593"/>
                      <a:pt x="6414" y="1"/>
                      <a:pt x="14347" y="1"/>
                    </a:cubicBezTo>
                    <a:cubicBezTo>
                      <a:pt x="22250" y="1"/>
                      <a:pt x="28663" y="5593"/>
                      <a:pt x="28663" y="12493"/>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80"/>
              <p:cNvSpPr/>
              <p:nvPr/>
            </p:nvSpPr>
            <p:spPr>
              <a:xfrm>
                <a:off x="7685088" y="1539747"/>
                <a:ext cx="392276" cy="464663"/>
              </a:xfrm>
              <a:custGeom>
                <a:avLst/>
                <a:gdLst/>
                <a:ahLst/>
                <a:cxnLst/>
                <a:rect l="l" t="t" r="r" b="b"/>
                <a:pathLst>
                  <a:path w="21430" h="25381" extrusionOk="0">
                    <a:moveTo>
                      <a:pt x="10730" y="426"/>
                    </a:moveTo>
                    <a:cubicBezTo>
                      <a:pt x="7873" y="426"/>
                      <a:pt x="5319" y="1793"/>
                      <a:pt x="3465" y="3982"/>
                    </a:cubicBezTo>
                    <a:cubicBezTo>
                      <a:pt x="1611" y="6231"/>
                      <a:pt x="426" y="9301"/>
                      <a:pt x="426" y="12675"/>
                    </a:cubicBezTo>
                    <a:cubicBezTo>
                      <a:pt x="426" y="16049"/>
                      <a:pt x="1550" y="19149"/>
                      <a:pt x="3465" y="21399"/>
                    </a:cubicBezTo>
                    <a:cubicBezTo>
                      <a:pt x="5319" y="23587"/>
                      <a:pt x="7903" y="24955"/>
                      <a:pt x="10730" y="24955"/>
                    </a:cubicBezTo>
                    <a:cubicBezTo>
                      <a:pt x="13557" y="24955"/>
                      <a:pt x="16110" y="23587"/>
                      <a:pt x="17964" y="21399"/>
                    </a:cubicBezTo>
                    <a:cubicBezTo>
                      <a:pt x="19849" y="19149"/>
                      <a:pt x="21004" y="16079"/>
                      <a:pt x="21004" y="12675"/>
                    </a:cubicBezTo>
                    <a:cubicBezTo>
                      <a:pt x="21004" y="9301"/>
                      <a:pt x="19879" y="6231"/>
                      <a:pt x="17964" y="3982"/>
                    </a:cubicBezTo>
                    <a:cubicBezTo>
                      <a:pt x="16110" y="1793"/>
                      <a:pt x="13526" y="426"/>
                      <a:pt x="10730" y="426"/>
                    </a:cubicBezTo>
                    <a:close/>
                    <a:moveTo>
                      <a:pt x="3131" y="3708"/>
                    </a:moveTo>
                    <a:cubicBezTo>
                      <a:pt x="5046" y="1398"/>
                      <a:pt x="7751" y="0"/>
                      <a:pt x="10730" y="0"/>
                    </a:cubicBezTo>
                    <a:cubicBezTo>
                      <a:pt x="13678" y="0"/>
                      <a:pt x="16384" y="1429"/>
                      <a:pt x="18329" y="3708"/>
                    </a:cubicBezTo>
                    <a:cubicBezTo>
                      <a:pt x="20244" y="6049"/>
                      <a:pt x="21429" y="9180"/>
                      <a:pt x="21429" y="12675"/>
                    </a:cubicBezTo>
                    <a:cubicBezTo>
                      <a:pt x="21429" y="16171"/>
                      <a:pt x="20244" y="19362"/>
                      <a:pt x="18329" y="21642"/>
                    </a:cubicBezTo>
                    <a:cubicBezTo>
                      <a:pt x="16384" y="23952"/>
                      <a:pt x="13678" y="25380"/>
                      <a:pt x="10730" y="25380"/>
                    </a:cubicBezTo>
                    <a:cubicBezTo>
                      <a:pt x="7751" y="25380"/>
                      <a:pt x="5046" y="23921"/>
                      <a:pt x="3131" y="21642"/>
                    </a:cubicBezTo>
                    <a:cubicBezTo>
                      <a:pt x="1186" y="19332"/>
                      <a:pt x="0" y="16171"/>
                      <a:pt x="0" y="12675"/>
                    </a:cubicBezTo>
                    <a:cubicBezTo>
                      <a:pt x="0" y="9180"/>
                      <a:pt x="1186" y="5988"/>
                      <a:pt x="3131" y="3708"/>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0"/>
              <p:cNvSpPr/>
              <p:nvPr/>
            </p:nvSpPr>
            <p:spPr>
              <a:xfrm>
                <a:off x="7790238" y="1539180"/>
                <a:ext cx="180853" cy="465779"/>
              </a:xfrm>
              <a:custGeom>
                <a:avLst/>
                <a:gdLst/>
                <a:ahLst/>
                <a:cxnLst/>
                <a:rect l="l" t="t" r="r" b="b"/>
                <a:pathLst>
                  <a:path w="9880" h="25442" extrusionOk="0">
                    <a:moveTo>
                      <a:pt x="4986" y="457"/>
                    </a:moveTo>
                    <a:cubicBezTo>
                      <a:pt x="3740" y="457"/>
                      <a:pt x="2645" y="1764"/>
                      <a:pt x="1825" y="3983"/>
                    </a:cubicBezTo>
                    <a:cubicBezTo>
                      <a:pt x="974" y="6232"/>
                      <a:pt x="457" y="9302"/>
                      <a:pt x="457" y="12767"/>
                    </a:cubicBezTo>
                    <a:cubicBezTo>
                      <a:pt x="457" y="16202"/>
                      <a:pt x="974" y="19302"/>
                      <a:pt x="1825" y="21521"/>
                    </a:cubicBezTo>
                    <a:cubicBezTo>
                      <a:pt x="2645" y="23709"/>
                      <a:pt x="3770" y="25077"/>
                      <a:pt x="4986" y="25077"/>
                    </a:cubicBezTo>
                    <a:cubicBezTo>
                      <a:pt x="6202" y="25077"/>
                      <a:pt x="7296" y="23740"/>
                      <a:pt x="8117" y="21521"/>
                    </a:cubicBezTo>
                    <a:cubicBezTo>
                      <a:pt x="8968" y="19302"/>
                      <a:pt x="9484" y="16202"/>
                      <a:pt x="9484" y="12767"/>
                    </a:cubicBezTo>
                    <a:cubicBezTo>
                      <a:pt x="9484" y="9302"/>
                      <a:pt x="8968" y="6232"/>
                      <a:pt x="8117" y="3983"/>
                    </a:cubicBezTo>
                    <a:cubicBezTo>
                      <a:pt x="7296" y="1764"/>
                      <a:pt x="6141" y="457"/>
                      <a:pt x="4986" y="457"/>
                    </a:cubicBezTo>
                    <a:close/>
                    <a:moveTo>
                      <a:pt x="1399" y="3800"/>
                    </a:moveTo>
                    <a:cubicBezTo>
                      <a:pt x="2281" y="1429"/>
                      <a:pt x="3527" y="1"/>
                      <a:pt x="4925" y="1"/>
                    </a:cubicBezTo>
                    <a:cubicBezTo>
                      <a:pt x="6354" y="1"/>
                      <a:pt x="7600" y="1429"/>
                      <a:pt x="8451" y="3800"/>
                    </a:cubicBezTo>
                    <a:cubicBezTo>
                      <a:pt x="9332" y="6080"/>
                      <a:pt x="9880" y="9211"/>
                      <a:pt x="9880" y="12706"/>
                    </a:cubicBezTo>
                    <a:cubicBezTo>
                      <a:pt x="9880" y="16202"/>
                      <a:pt x="9332" y="19363"/>
                      <a:pt x="8451" y="21642"/>
                    </a:cubicBezTo>
                    <a:cubicBezTo>
                      <a:pt x="7600" y="24013"/>
                      <a:pt x="6323" y="25442"/>
                      <a:pt x="4925" y="25442"/>
                    </a:cubicBezTo>
                    <a:cubicBezTo>
                      <a:pt x="3527" y="25442"/>
                      <a:pt x="2281" y="24013"/>
                      <a:pt x="1399" y="21642"/>
                    </a:cubicBezTo>
                    <a:cubicBezTo>
                      <a:pt x="518" y="19363"/>
                      <a:pt x="1" y="16202"/>
                      <a:pt x="1" y="12706"/>
                    </a:cubicBezTo>
                    <a:cubicBezTo>
                      <a:pt x="1" y="9241"/>
                      <a:pt x="518" y="6110"/>
                      <a:pt x="1399" y="380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0"/>
              <p:cNvSpPr/>
              <p:nvPr/>
            </p:nvSpPr>
            <p:spPr>
              <a:xfrm>
                <a:off x="7873714" y="2246407"/>
                <a:ext cx="13930" cy="72351"/>
              </a:xfrm>
              <a:custGeom>
                <a:avLst/>
                <a:gdLst/>
                <a:ahLst/>
                <a:cxnLst/>
                <a:rect l="l" t="t" r="r" b="b"/>
                <a:pathLst>
                  <a:path w="761" h="3952" extrusionOk="0">
                    <a:moveTo>
                      <a:pt x="0" y="365"/>
                    </a:moveTo>
                    <a:cubicBezTo>
                      <a:pt x="0" y="153"/>
                      <a:pt x="183" y="1"/>
                      <a:pt x="365" y="1"/>
                    </a:cubicBezTo>
                    <a:cubicBezTo>
                      <a:pt x="608" y="1"/>
                      <a:pt x="760" y="183"/>
                      <a:pt x="760" y="365"/>
                    </a:cubicBezTo>
                    <a:lnTo>
                      <a:pt x="760" y="3557"/>
                    </a:lnTo>
                    <a:cubicBezTo>
                      <a:pt x="760" y="3800"/>
                      <a:pt x="578" y="3952"/>
                      <a:pt x="365" y="3952"/>
                    </a:cubicBezTo>
                    <a:cubicBezTo>
                      <a:pt x="152" y="3952"/>
                      <a:pt x="0" y="3770"/>
                      <a:pt x="0" y="3557"/>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0"/>
              <p:cNvSpPr/>
              <p:nvPr/>
            </p:nvSpPr>
            <p:spPr>
              <a:xfrm>
                <a:off x="7835326" y="2294260"/>
                <a:ext cx="91250" cy="61788"/>
              </a:xfrm>
              <a:custGeom>
                <a:avLst/>
                <a:gdLst/>
                <a:ahLst/>
                <a:cxnLst/>
                <a:rect l="l" t="t" r="r" b="b"/>
                <a:pathLst>
                  <a:path w="4985" h="3375" extrusionOk="0">
                    <a:moveTo>
                      <a:pt x="2523" y="1"/>
                    </a:moveTo>
                    <a:lnTo>
                      <a:pt x="2523" y="1"/>
                    </a:lnTo>
                    <a:cubicBezTo>
                      <a:pt x="3891" y="1"/>
                      <a:pt x="4985" y="1095"/>
                      <a:pt x="4985" y="2463"/>
                    </a:cubicBezTo>
                    <a:lnTo>
                      <a:pt x="4985" y="3374"/>
                    </a:lnTo>
                    <a:lnTo>
                      <a:pt x="0" y="3374"/>
                    </a:lnTo>
                    <a:lnTo>
                      <a:pt x="0" y="2463"/>
                    </a:lnTo>
                    <a:cubicBezTo>
                      <a:pt x="0" y="1095"/>
                      <a:pt x="1125" y="1"/>
                      <a:pt x="2523"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0"/>
              <p:cNvSpPr/>
              <p:nvPr/>
            </p:nvSpPr>
            <p:spPr>
              <a:xfrm>
                <a:off x="7834209" y="2338781"/>
                <a:ext cx="41735" cy="292151"/>
              </a:xfrm>
              <a:custGeom>
                <a:avLst/>
                <a:gdLst/>
                <a:ahLst/>
                <a:cxnLst/>
                <a:rect l="l" t="t" r="r" b="b"/>
                <a:pathLst>
                  <a:path w="2280" h="15958" extrusionOk="0">
                    <a:moveTo>
                      <a:pt x="791" y="12858"/>
                    </a:moveTo>
                    <a:cubicBezTo>
                      <a:pt x="791" y="13070"/>
                      <a:pt x="608" y="13222"/>
                      <a:pt x="365" y="13222"/>
                    </a:cubicBezTo>
                    <a:cubicBezTo>
                      <a:pt x="152" y="13222"/>
                      <a:pt x="0" y="13040"/>
                      <a:pt x="0" y="12797"/>
                    </a:cubicBezTo>
                    <a:lnTo>
                      <a:pt x="365" y="882"/>
                    </a:lnTo>
                    <a:cubicBezTo>
                      <a:pt x="365" y="730"/>
                      <a:pt x="487" y="578"/>
                      <a:pt x="608" y="547"/>
                    </a:cubicBezTo>
                    <a:lnTo>
                      <a:pt x="1702" y="91"/>
                    </a:lnTo>
                    <a:cubicBezTo>
                      <a:pt x="1885" y="0"/>
                      <a:pt x="2128" y="91"/>
                      <a:pt x="2219" y="274"/>
                    </a:cubicBezTo>
                    <a:cubicBezTo>
                      <a:pt x="2280" y="335"/>
                      <a:pt x="2280" y="395"/>
                      <a:pt x="2280" y="456"/>
                    </a:cubicBezTo>
                    <a:lnTo>
                      <a:pt x="2037" y="15593"/>
                    </a:lnTo>
                    <a:cubicBezTo>
                      <a:pt x="2037" y="15806"/>
                      <a:pt x="1854" y="15958"/>
                      <a:pt x="1672" y="15958"/>
                    </a:cubicBezTo>
                    <a:cubicBezTo>
                      <a:pt x="1429" y="15958"/>
                      <a:pt x="1277" y="15776"/>
                      <a:pt x="1277" y="15593"/>
                    </a:cubicBezTo>
                    <a:lnTo>
                      <a:pt x="1520" y="1034"/>
                    </a:lnTo>
                    <a:lnTo>
                      <a:pt x="1216" y="1125"/>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0"/>
              <p:cNvSpPr/>
              <p:nvPr/>
            </p:nvSpPr>
            <p:spPr>
              <a:xfrm>
                <a:off x="7880395" y="2338213"/>
                <a:ext cx="43969" cy="280489"/>
              </a:xfrm>
              <a:custGeom>
                <a:avLst/>
                <a:gdLst/>
                <a:ahLst/>
                <a:cxnLst/>
                <a:rect l="l" t="t" r="r" b="b"/>
                <a:pathLst>
                  <a:path w="2402" h="15321" extrusionOk="0">
                    <a:moveTo>
                      <a:pt x="973" y="14925"/>
                    </a:moveTo>
                    <a:cubicBezTo>
                      <a:pt x="973" y="15168"/>
                      <a:pt x="760" y="15320"/>
                      <a:pt x="578" y="15320"/>
                    </a:cubicBezTo>
                    <a:cubicBezTo>
                      <a:pt x="365" y="15320"/>
                      <a:pt x="213" y="15107"/>
                      <a:pt x="213" y="14925"/>
                    </a:cubicBezTo>
                    <a:lnTo>
                      <a:pt x="0" y="366"/>
                    </a:lnTo>
                    <a:cubicBezTo>
                      <a:pt x="0" y="153"/>
                      <a:pt x="213" y="1"/>
                      <a:pt x="395" y="1"/>
                    </a:cubicBezTo>
                    <a:cubicBezTo>
                      <a:pt x="456" y="1"/>
                      <a:pt x="486" y="1"/>
                      <a:pt x="578" y="31"/>
                    </a:cubicBezTo>
                    <a:lnTo>
                      <a:pt x="1641" y="518"/>
                    </a:lnTo>
                    <a:cubicBezTo>
                      <a:pt x="1793" y="609"/>
                      <a:pt x="1885" y="730"/>
                      <a:pt x="1885" y="882"/>
                    </a:cubicBezTo>
                    <a:lnTo>
                      <a:pt x="2401" y="12828"/>
                    </a:lnTo>
                    <a:cubicBezTo>
                      <a:pt x="2401" y="13071"/>
                      <a:pt x="2249" y="13253"/>
                      <a:pt x="2006" y="13253"/>
                    </a:cubicBezTo>
                    <a:cubicBezTo>
                      <a:pt x="1793" y="13253"/>
                      <a:pt x="1611" y="13101"/>
                      <a:pt x="1611" y="12889"/>
                    </a:cubicBezTo>
                    <a:lnTo>
                      <a:pt x="1064" y="1125"/>
                    </a:lnTo>
                    <a:lnTo>
                      <a:pt x="760" y="973"/>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9" name="Google Shape;12429;p80"/>
            <p:cNvGrpSpPr/>
            <p:nvPr/>
          </p:nvGrpSpPr>
          <p:grpSpPr>
            <a:xfrm>
              <a:off x="7576744" y="1231558"/>
              <a:ext cx="566985" cy="1512239"/>
              <a:chOff x="7618875" y="1231488"/>
              <a:chExt cx="524695" cy="1399444"/>
            </a:xfrm>
          </p:grpSpPr>
          <p:sp>
            <p:nvSpPr>
              <p:cNvPr id="12430" name="Google Shape;12430;p80"/>
              <p:cNvSpPr/>
              <p:nvPr/>
            </p:nvSpPr>
            <p:spPr>
              <a:xfrm>
                <a:off x="7874830" y="1231487"/>
                <a:ext cx="11148" cy="898697"/>
              </a:xfrm>
              <a:custGeom>
                <a:avLst/>
                <a:gdLst/>
                <a:ahLst/>
                <a:cxnLst/>
                <a:rect l="l" t="t" r="r" b="b"/>
                <a:pathLst>
                  <a:path w="609" h="49089" extrusionOk="0">
                    <a:moveTo>
                      <a:pt x="608" y="1185"/>
                    </a:moveTo>
                    <a:lnTo>
                      <a:pt x="0" y="1185"/>
                    </a:lnTo>
                    <a:lnTo>
                      <a:pt x="0" y="0"/>
                    </a:lnTo>
                    <a:lnTo>
                      <a:pt x="608" y="0"/>
                    </a:lnTo>
                    <a:close/>
                    <a:moveTo>
                      <a:pt x="608" y="49089"/>
                    </a:moveTo>
                    <a:lnTo>
                      <a:pt x="0" y="49089"/>
                    </a:lnTo>
                    <a:lnTo>
                      <a:pt x="0" y="47903"/>
                    </a:lnTo>
                    <a:lnTo>
                      <a:pt x="608" y="47903"/>
                    </a:lnTo>
                    <a:close/>
                    <a:moveTo>
                      <a:pt x="608" y="47296"/>
                    </a:moveTo>
                    <a:lnTo>
                      <a:pt x="0" y="47296"/>
                    </a:lnTo>
                    <a:lnTo>
                      <a:pt x="0" y="46140"/>
                    </a:lnTo>
                    <a:lnTo>
                      <a:pt x="608" y="46140"/>
                    </a:lnTo>
                    <a:close/>
                    <a:moveTo>
                      <a:pt x="608" y="45563"/>
                    </a:moveTo>
                    <a:lnTo>
                      <a:pt x="0" y="45563"/>
                    </a:lnTo>
                    <a:lnTo>
                      <a:pt x="0" y="44378"/>
                    </a:lnTo>
                    <a:lnTo>
                      <a:pt x="608" y="44378"/>
                    </a:lnTo>
                    <a:close/>
                    <a:moveTo>
                      <a:pt x="608" y="43770"/>
                    </a:moveTo>
                    <a:lnTo>
                      <a:pt x="0" y="43770"/>
                    </a:lnTo>
                    <a:lnTo>
                      <a:pt x="0" y="42584"/>
                    </a:lnTo>
                    <a:lnTo>
                      <a:pt x="608" y="42584"/>
                    </a:lnTo>
                    <a:close/>
                    <a:moveTo>
                      <a:pt x="608" y="41976"/>
                    </a:moveTo>
                    <a:lnTo>
                      <a:pt x="0" y="41976"/>
                    </a:lnTo>
                    <a:lnTo>
                      <a:pt x="0" y="40821"/>
                    </a:lnTo>
                    <a:lnTo>
                      <a:pt x="608" y="40821"/>
                    </a:lnTo>
                    <a:close/>
                    <a:moveTo>
                      <a:pt x="608" y="40244"/>
                    </a:moveTo>
                    <a:lnTo>
                      <a:pt x="0" y="40244"/>
                    </a:lnTo>
                    <a:lnTo>
                      <a:pt x="0" y="39058"/>
                    </a:lnTo>
                    <a:lnTo>
                      <a:pt x="608" y="39058"/>
                    </a:lnTo>
                    <a:close/>
                    <a:moveTo>
                      <a:pt x="608" y="38450"/>
                    </a:moveTo>
                    <a:lnTo>
                      <a:pt x="0" y="38450"/>
                    </a:lnTo>
                    <a:lnTo>
                      <a:pt x="0" y="37265"/>
                    </a:lnTo>
                    <a:lnTo>
                      <a:pt x="608" y="37265"/>
                    </a:lnTo>
                    <a:close/>
                    <a:moveTo>
                      <a:pt x="608" y="36657"/>
                    </a:moveTo>
                    <a:lnTo>
                      <a:pt x="0" y="36657"/>
                    </a:lnTo>
                    <a:lnTo>
                      <a:pt x="0" y="35502"/>
                    </a:lnTo>
                    <a:lnTo>
                      <a:pt x="608" y="35502"/>
                    </a:lnTo>
                    <a:close/>
                    <a:moveTo>
                      <a:pt x="608" y="34894"/>
                    </a:moveTo>
                    <a:lnTo>
                      <a:pt x="0" y="34894"/>
                    </a:lnTo>
                    <a:lnTo>
                      <a:pt x="0" y="33709"/>
                    </a:lnTo>
                    <a:lnTo>
                      <a:pt x="608" y="33709"/>
                    </a:lnTo>
                    <a:close/>
                    <a:moveTo>
                      <a:pt x="608" y="33131"/>
                    </a:moveTo>
                    <a:lnTo>
                      <a:pt x="0" y="33131"/>
                    </a:lnTo>
                    <a:lnTo>
                      <a:pt x="0" y="31946"/>
                    </a:lnTo>
                    <a:lnTo>
                      <a:pt x="608" y="31946"/>
                    </a:lnTo>
                    <a:close/>
                    <a:moveTo>
                      <a:pt x="608" y="31338"/>
                    </a:moveTo>
                    <a:lnTo>
                      <a:pt x="0" y="31338"/>
                    </a:lnTo>
                    <a:lnTo>
                      <a:pt x="0" y="30183"/>
                    </a:lnTo>
                    <a:lnTo>
                      <a:pt x="608" y="30183"/>
                    </a:lnTo>
                    <a:close/>
                    <a:moveTo>
                      <a:pt x="608" y="29575"/>
                    </a:moveTo>
                    <a:lnTo>
                      <a:pt x="0" y="29575"/>
                    </a:lnTo>
                    <a:lnTo>
                      <a:pt x="0" y="28389"/>
                    </a:lnTo>
                    <a:lnTo>
                      <a:pt x="608" y="28389"/>
                    </a:lnTo>
                    <a:close/>
                    <a:moveTo>
                      <a:pt x="608" y="27812"/>
                    </a:moveTo>
                    <a:lnTo>
                      <a:pt x="0" y="27812"/>
                    </a:lnTo>
                    <a:lnTo>
                      <a:pt x="0" y="26627"/>
                    </a:lnTo>
                    <a:lnTo>
                      <a:pt x="608" y="26627"/>
                    </a:lnTo>
                    <a:close/>
                    <a:moveTo>
                      <a:pt x="608" y="26019"/>
                    </a:moveTo>
                    <a:lnTo>
                      <a:pt x="0" y="26019"/>
                    </a:lnTo>
                    <a:lnTo>
                      <a:pt x="0" y="24864"/>
                    </a:lnTo>
                    <a:lnTo>
                      <a:pt x="608" y="24864"/>
                    </a:lnTo>
                    <a:close/>
                    <a:moveTo>
                      <a:pt x="608" y="24256"/>
                    </a:moveTo>
                    <a:lnTo>
                      <a:pt x="0" y="24256"/>
                    </a:lnTo>
                    <a:lnTo>
                      <a:pt x="0" y="23070"/>
                    </a:lnTo>
                    <a:lnTo>
                      <a:pt x="608" y="23070"/>
                    </a:lnTo>
                    <a:close/>
                    <a:moveTo>
                      <a:pt x="608" y="22493"/>
                    </a:moveTo>
                    <a:lnTo>
                      <a:pt x="0" y="22493"/>
                    </a:lnTo>
                    <a:lnTo>
                      <a:pt x="0" y="21277"/>
                    </a:lnTo>
                    <a:lnTo>
                      <a:pt x="608" y="21277"/>
                    </a:lnTo>
                    <a:close/>
                    <a:moveTo>
                      <a:pt x="608" y="20699"/>
                    </a:moveTo>
                    <a:lnTo>
                      <a:pt x="0" y="20699"/>
                    </a:lnTo>
                    <a:lnTo>
                      <a:pt x="0" y="19544"/>
                    </a:lnTo>
                    <a:lnTo>
                      <a:pt x="608" y="19544"/>
                    </a:lnTo>
                    <a:close/>
                    <a:moveTo>
                      <a:pt x="608" y="18936"/>
                    </a:moveTo>
                    <a:lnTo>
                      <a:pt x="0" y="18936"/>
                    </a:lnTo>
                    <a:lnTo>
                      <a:pt x="0" y="17751"/>
                    </a:lnTo>
                    <a:lnTo>
                      <a:pt x="608" y="17751"/>
                    </a:lnTo>
                    <a:close/>
                    <a:moveTo>
                      <a:pt x="608" y="17143"/>
                    </a:moveTo>
                    <a:lnTo>
                      <a:pt x="0" y="17143"/>
                    </a:lnTo>
                    <a:lnTo>
                      <a:pt x="0" y="15958"/>
                    </a:lnTo>
                    <a:lnTo>
                      <a:pt x="608" y="15958"/>
                    </a:lnTo>
                    <a:close/>
                    <a:moveTo>
                      <a:pt x="608" y="15380"/>
                    </a:moveTo>
                    <a:lnTo>
                      <a:pt x="0" y="15380"/>
                    </a:lnTo>
                    <a:lnTo>
                      <a:pt x="0" y="14225"/>
                    </a:lnTo>
                    <a:lnTo>
                      <a:pt x="608" y="14225"/>
                    </a:lnTo>
                    <a:close/>
                    <a:moveTo>
                      <a:pt x="608" y="13587"/>
                    </a:moveTo>
                    <a:lnTo>
                      <a:pt x="0" y="13587"/>
                    </a:lnTo>
                    <a:lnTo>
                      <a:pt x="0" y="12432"/>
                    </a:lnTo>
                    <a:lnTo>
                      <a:pt x="608" y="12432"/>
                    </a:lnTo>
                    <a:close/>
                    <a:moveTo>
                      <a:pt x="608" y="11824"/>
                    </a:moveTo>
                    <a:lnTo>
                      <a:pt x="0" y="11824"/>
                    </a:lnTo>
                    <a:lnTo>
                      <a:pt x="0" y="10638"/>
                    </a:lnTo>
                    <a:lnTo>
                      <a:pt x="608" y="10638"/>
                    </a:lnTo>
                    <a:close/>
                    <a:moveTo>
                      <a:pt x="608" y="10061"/>
                    </a:moveTo>
                    <a:lnTo>
                      <a:pt x="0" y="10061"/>
                    </a:lnTo>
                    <a:lnTo>
                      <a:pt x="0" y="8906"/>
                    </a:lnTo>
                    <a:lnTo>
                      <a:pt x="608" y="8906"/>
                    </a:lnTo>
                    <a:close/>
                    <a:moveTo>
                      <a:pt x="608" y="8298"/>
                    </a:moveTo>
                    <a:lnTo>
                      <a:pt x="0" y="8298"/>
                    </a:lnTo>
                    <a:lnTo>
                      <a:pt x="0" y="7113"/>
                    </a:lnTo>
                    <a:lnTo>
                      <a:pt x="608" y="7113"/>
                    </a:lnTo>
                    <a:close/>
                    <a:moveTo>
                      <a:pt x="608" y="6505"/>
                    </a:moveTo>
                    <a:lnTo>
                      <a:pt x="0" y="6505"/>
                    </a:lnTo>
                    <a:lnTo>
                      <a:pt x="0" y="5319"/>
                    </a:lnTo>
                    <a:lnTo>
                      <a:pt x="608" y="5319"/>
                    </a:lnTo>
                    <a:close/>
                    <a:moveTo>
                      <a:pt x="608" y="4742"/>
                    </a:moveTo>
                    <a:lnTo>
                      <a:pt x="0" y="4742"/>
                    </a:lnTo>
                    <a:lnTo>
                      <a:pt x="0" y="3526"/>
                    </a:lnTo>
                    <a:lnTo>
                      <a:pt x="608" y="3526"/>
                    </a:lnTo>
                    <a:close/>
                    <a:moveTo>
                      <a:pt x="608" y="2979"/>
                    </a:moveTo>
                    <a:lnTo>
                      <a:pt x="0" y="2979"/>
                    </a:lnTo>
                    <a:lnTo>
                      <a:pt x="0" y="1793"/>
                    </a:lnTo>
                    <a:lnTo>
                      <a:pt x="608" y="179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80"/>
              <p:cNvSpPr/>
              <p:nvPr/>
            </p:nvSpPr>
            <p:spPr>
              <a:xfrm>
                <a:off x="7810283" y="2120661"/>
                <a:ext cx="141900" cy="141352"/>
              </a:xfrm>
              <a:custGeom>
                <a:avLst/>
                <a:gdLst/>
                <a:ahLst/>
                <a:cxnLst/>
                <a:rect l="l" t="t" r="r" b="b"/>
                <a:pathLst>
                  <a:path w="7752" h="7721" extrusionOk="0">
                    <a:moveTo>
                      <a:pt x="3891" y="0"/>
                    </a:moveTo>
                    <a:cubicBezTo>
                      <a:pt x="1733" y="0"/>
                      <a:pt x="0" y="1733"/>
                      <a:pt x="0" y="3860"/>
                    </a:cubicBezTo>
                    <a:cubicBezTo>
                      <a:pt x="0" y="5988"/>
                      <a:pt x="1733" y="7721"/>
                      <a:pt x="3891" y="7721"/>
                    </a:cubicBezTo>
                    <a:cubicBezTo>
                      <a:pt x="6019" y="7721"/>
                      <a:pt x="7751" y="5988"/>
                      <a:pt x="7751" y="3860"/>
                    </a:cubicBezTo>
                    <a:cubicBezTo>
                      <a:pt x="7721" y="1733"/>
                      <a:pt x="6019" y="0"/>
                      <a:pt x="3891" y="0"/>
                    </a:cubicBezTo>
                    <a:close/>
                    <a:moveTo>
                      <a:pt x="2250" y="2219"/>
                    </a:moveTo>
                    <a:lnTo>
                      <a:pt x="5471" y="2219"/>
                    </a:lnTo>
                    <a:lnTo>
                      <a:pt x="5471" y="5441"/>
                    </a:lnTo>
                    <a:lnTo>
                      <a:pt x="2250" y="544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0"/>
              <p:cNvSpPr/>
              <p:nvPr/>
            </p:nvSpPr>
            <p:spPr>
              <a:xfrm>
                <a:off x="7774110" y="1466284"/>
                <a:ext cx="213674" cy="116326"/>
              </a:xfrm>
              <a:custGeom>
                <a:avLst/>
                <a:gdLst/>
                <a:ahLst/>
                <a:cxnLst/>
                <a:rect l="l" t="t" r="r" b="b"/>
                <a:pathLst>
                  <a:path w="11673" h="6354" extrusionOk="0">
                    <a:moveTo>
                      <a:pt x="11672" y="5806"/>
                    </a:moveTo>
                    <a:cubicBezTo>
                      <a:pt x="11672" y="6110"/>
                      <a:pt x="11399" y="6354"/>
                      <a:pt x="11095" y="6354"/>
                    </a:cubicBezTo>
                    <a:lnTo>
                      <a:pt x="608" y="6354"/>
                    </a:lnTo>
                    <a:cubicBezTo>
                      <a:pt x="304" y="6354"/>
                      <a:pt x="31" y="6110"/>
                      <a:pt x="31" y="5806"/>
                    </a:cubicBezTo>
                    <a:cubicBezTo>
                      <a:pt x="1" y="1"/>
                      <a:pt x="11672" y="1"/>
                      <a:pt x="11672" y="58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0"/>
              <p:cNvSpPr/>
              <p:nvPr/>
            </p:nvSpPr>
            <p:spPr>
              <a:xfrm>
                <a:off x="7773561" y="1960957"/>
                <a:ext cx="213674" cy="116326"/>
              </a:xfrm>
              <a:custGeom>
                <a:avLst/>
                <a:gdLst/>
                <a:ahLst/>
                <a:cxnLst/>
                <a:rect l="l" t="t" r="r" b="b"/>
                <a:pathLst>
                  <a:path w="11673" h="6354" extrusionOk="0">
                    <a:moveTo>
                      <a:pt x="608" y="1"/>
                    </a:moveTo>
                    <a:lnTo>
                      <a:pt x="11095" y="1"/>
                    </a:lnTo>
                    <a:cubicBezTo>
                      <a:pt x="11399" y="1"/>
                      <a:pt x="11672" y="274"/>
                      <a:pt x="11672" y="578"/>
                    </a:cubicBezTo>
                    <a:cubicBezTo>
                      <a:pt x="11672" y="6353"/>
                      <a:pt x="0" y="6353"/>
                      <a:pt x="0" y="578"/>
                    </a:cubicBezTo>
                    <a:cubicBezTo>
                      <a:pt x="31" y="274"/>
                      <a:pt x="304" y="1"/>
                      <a:pt x="6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0"/>
              <p:cNvSpPr/>
              <p:nvPr/>
            </p:nvSpPr>
            <p:spPr>
              <a:xfrm>
                <a:off x="7813066" y="1487428"/>
                <a:ext cx="174721" cy="95181"/>
              </a:xfrm>
              <a:custGeom>
                <a:avLst/>
                <a:gdLst/>
                <a:ahLst/>
                <a:cxnLst/>
                <a:rect l="l" t="t" r="r" b="b"/>
                <a:pathLst>
                  <a:path w="9545" h="5199" extrusionOk="0">
                    <a:moveTo>
                      <a:pt x="9544" y="4651"/>
                    </a:moveTo>
                    <a:cubicBezTo>
                      <a:pt x="9544" y="4955"/>
                      <a:pt x="9271" y="5199"/>
                      <a:pt x="8967" y="5199"/>
                    </a:cubicBezTo>
                    <a:lnTo>
                      <a:pt x="1246" y="5199"/>
                    </a:lnTo>
                    <a:cubicBezTo>
                      <a:pt x="942" y="5199"/>
                      <a:pt x="0" y="5047"/>
                      <a:pt x="0" y="4743"/>
                    </a:cubicBezTo>
                    <a:cubicBezTo>
                      <a:pt x="0" y="2311"/>
                      <a:pt x="1034" y="1"/>
                      <a:pt x="5137" y="427"/>
                    </a:cubicBezTo>
                    <a:cubicBezTo>
                      <a:pt x="5350" y="457"/>
                      <a:pt x="5563" y="487"/>
                      <a:pt x="5775" y="518"/>
                    </a:cubicBezTo>
                    <a:cubicBezTo>
                      <a:pt x="7842" y="1065"/>
                      <a:pt x="9544" y="2433"/>
                      <a:pt x="9544" y="46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0"/>
              <p:cNvSpPr/>
              <p:nvPr/>
            </p:nvSpPr>
            <p:spPr>
              <a:xfrm>
                <a:off x="7811400" y="1960957"/>
                <a:ext cx="176387" cy="94064"/>
              </a:xfrm>
              <a:custGeom>
                <a:avLst/>
                <a:gdLst/>
                <a:ahLst/>
                <a:cxnLst/>
                <a:rect l="l" t="t" r="r" b="b"/>
                <a:pathLst>
                  <a:path w="9636" h="5138" extrusionOk="0">
                    <a:moveTo>
                      <a:pt x="1337" y="1"/>
                    </a:moveTo>
                    <a:lnTo>
                      <a:pt x="9058" y="1"/>
                    </a:lnTo>
                    <a:cubicBezTo>
                      <a:pt x="9362" y="1"/>
                      <a:pt x="9635" y="274"/>
                      <a:pt x="9635" y="578"/>
                    </a:cubicBezTo>
                    <a:cubicBezTo>
                      <a:pt x="9635" y="2827"/>
                      <a:pt x="7873" y="4195"/>
                      <a:pt x="5745" y="4682"/>
                    </a:cubicBezTo>
                    <a:cubicBezTo>
                      <a:pt x="3769" y="5137"/>
                      <a:pt x="1763" y="4712"/>
                      <a:pt x="730" y="3496"/>
                    </a:cubicBezTo>
                    <a:cubicBezTo>
                      <a:pt x="122" y="2797"/>
                      <a:pt x="0" y="1764"/>
                      <a:pt x="0" y="548"/>
                    </a:cubicBezTo>
                    <a:cubicBezTo>
                      <a:pt x="30" y="244"/>
                      <a:pt x="1033"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0"/>
              <p:cNvSpPr/>
              <p:nvPr/>
            </p:nvSpPr>
            <p:spPr>
              <a:xfrm>
                <a:off x="7618875" y="1543079"/>
                <a:ext cx="524695" cy="457431"/>
              </a:xfrm>
              <a:custGeom>
                <a:avLst/>
                <a:gdLst/>
                <a:ahLst/>
                <a:cxnLst/>
                <a:rect l="l" t="t" r="r" b="b"/>
                <a:pathLst>
                  <a:path w="28664" h="24986" extrusionOk="0">
                    <a:moveTo>
                      <a:pt x="28663" y="12493"/>
                    </a:moveTo>
                    <a:cubicBezTo>
                      <a:pt x="28663" y="19393"/>
                      <a:pt x="22250" y="24986"/>
                      <a:pt x="14347" y="24986"/>
                    </a:cubicBezTo>
                    <a:cubicBezTo>
                      <a:pt x="6414" y="24986"/>
                      <a:pt x="0" y="19393"/>
                      <a:pt x="0" y="12493"/>
                    </a:cubicBezTo>
                    <a:cubicBezTo>
                      <a:pt x="0" y="5593"/>
                      <a:pt x="6414" y="1"/>
                      <a:pt x="14347" y="1"/>
                    </a:cubicBezTo>
                    <a:cubicBezTo>
                      <a:pt x="22250" y="1"/>
                      <a:pt x="28663" y="5593"/>
                      <a:pt x="28663" y="1249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0"/>
              <p:cNvSpPr/>
              <p:nvPr/>
            </p:nvSpPr>
            <p:spPr>
              <a:xfrm>
                <a:off x="7685088" y="1539747"/>
                <a:ext cx="392276" cy="464663"/>
              </a:xfrm>
              <a:custGeom>
                <a:avLst/>
                <a:gdLst/>
                <a:ahLst/>
                <a:cxnLst/>
                <a:rect l="l" t="t" r="r" b="b"/>
                <a:pathLst>
                  <a:path w="21430" h="25381" extrusionOk="0">
                    <a:moveTo>
                      <a:pt x="10730" y="426"/>
                    </a:moveTo>
                    <a:cubicBezTo>
                      <a:pt x="7873" y="426"/>
                      <a:pt x="5319" y="1793"/>
                      <a:pt x="3465" y="3982"/>
                    </a:cubicBezTo>
                    <a:cubicBezTo>
                      <a:pt x="1611" y="6231"/>
                      <a:pt x="426" y="9301"/>
                      <a:pt x="426" y="12675"/>
                    </a:cubicBezTo>
                    <a:cubicBezTo>
                      <a:pt x="426" y="16049"/>
                      <a:pt x="1550" y="19149"/>
                      <a:pt x="3465" y="21399"/>
                    </a:cubicBezTo>
                    <a:cubicBezTo>
                      <a:pt x="5319" y="23587"/>
                      <a:pt x="7903" y="24955"/>
                      <a:pt x="10730" y="24955"/>
                    </a:cubicBezTo>
                    <a:cubicBezTo>
                      <a:pt x="13557" y="24955"/>
                      <a:pt x="16110" y="23587"/>
                      <a:pt x="17964" y="21399"/>
                    </a:cubicBezTo>
                    <a:cubicBezTo>
                      <a:pt x="19849" y="19149"/>
                      <a:pt x="21004" y="16079"/>
                      <a:pt x="21004" y="12675"/>
                    </a:cubicBezTo>
                    <a:cubicBezTo>
                      <a:pt x="21004" y="9301"/>
                      <a:pt x="19879" y="6231"/>
                      <a:pt x="17964" y="3982"/>
                    </a:cubicBezTo>
                    <a:cubicBezTo>
                      <a:pt x="16110" y="1793"/>
                      <a:pt x="13526" y="426"/>
                      <a:pt x="10730" y="426"/>
                    </a:cubicBezTo>
                    <a:close/>
                    <a:moveTo>
                      <a:pt x="3131" y="3708"/>
                    </a:moveTo>
                    <a:cubicBezTo>
                      <a:pt x="5046" y="1398"/>
                      <a:pt x="7751" y="0"/>
                      <a:pt x="10730" y="0"/>
                    </a:cubicBezTo>
                    <a:cubicBezTo>
                      <a:pt x="13678" y="0"/>
                      <a:pt x="16384" y="1429"/>
                      <a:pt x="18329" y="3708"/>
                    </a:cubicBezTo>
                    <a:cubicBezTo>
                      <a:pt x="20244" y="6049"/>
                      <a:pt x="21429" y="9180"/>
                      <a:pt x="21429" y="12675"/>
                    </a:cubicBezTo>
                    <a:cubicBezTo>
                      <a:pt x="21429" y="16171"/>
                      <a:pt x="20244" y="19362"/>
                      <a:pt x="18329" y="21642"/>
                    </a:cubicBezTo>
                    <a:cubicBezTo>
                      <a:pt x="16384" y="23952"/>
                      <a:pt x="13678" y="25380"/>
                      <a:pt x="10730" y="25380"/>
                    </a:cubicBezTo>
                    <a:cubicBezTo>
                      <a:pt x="7751" y="25380"/>
                      <a:pt x="5046" y="23921"/>
                      <a:pt x="3131" y="21642"/>
                    </a:cubicBezTo>
                    <a:cubicBezTo>
                      <a:pt x="1186" y="19332"/>
                      <a:pt x="0" y="16171"/>
                      <a:pt x="0" y="12675"/>
                    </a:cubicBezTo>
                    <a:cubicBezTo>
                      <a:pt x="0" y="9180"/>
                      <a:pt x="1186" y="5988"/>
                      <a:pt x="3131" y="37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0"/>
              <p:cNvSpPr/>
              <p:nvPr/>
            </p:nvSpPr>
            <p:spPr>
              <a:xfrm>
                <a:off x="7790238" y="1539180"/>
                <a:ext cx="180853" cy="465779"/>
              </a:xfrm>
              <a:custGeom>
                <a:avLst/>
                <a:gdLst/>
                <a:ahLst/>
                <a:cxnLst/>
                <a:rect l="l" t="t" r="r" b="b"/>
                <a:pathLst>
                  <a:path w="9880" h="25442" extrusionOk="0">
                    <a:moveTo>
                      <a:pt x="4986" y="457"/>
                    </a:moveTo>
                    <a:cubicBezTo>
                      <a:pt x="3740" y="457"/>
                      <a:pt x="2645" y="1764"/>
                      <a:pt x="1825" y="3983"/>
                    </a:cubicBezTo>
                    <a:cubicBezTo>
                      <a:pt x="974" y="6232"/>
                      <a:pt x="457" y="9302"/>
                      <a:pt x="457" y="12767"/>
                    </a:cubicBezTo>
                    <a:cubicBezTo>
                      <a:pt x="457" y="16202"/>
                      <a:pt x="974" y="19302"/>
                      <a:pt x="1825" y="21521"/>
                    </a:cubicBezTo>
                    <a:cubicBezTo>
                      <a:pt x="2645" y="23709"/>
                      <a:pt x="3770" y="25077"/>
                      <a:pt x="4986" y="25077"/>
                    </a:cubicBezTo>
                    <a:cubicBezTo>
                      <a:pt x="6202" y="25077"/>
                      <a:pt x="7296" y="23740"/>
                      <a:pt x="8117" y="21521"/>
                    </a:cubicBezTo>
                    <a:cubicBezTo>
                      <a:pt x="8968" y="19302"/>
                      <a:pt x="9484" y="16202"/>
                      <a:pt x="9484" y="12767"/>
                    </a:cubicBezTo>
                    <a:cubicBezTo>
                      <a:pt x="9484" y="9302"/>
                      <a:pt x="8968" y="6232"/>
                      <a:pt x="8117" y="3983"/>
                    </a:cubicBezTo>
                    <a:cubicBezTo>
                      <a:pt x="7296" y="1764"/>
                      <a:pt x="6141" y="457"/>
                      <a:pt x="4986" y="457"/>
                    </a:cubicBezTo>
                    <a:close/>
                    <a:moveTo>
                      <a:pt x="1399" y="3800"/>
                    </a:moveTo>
                    <a:cubicBezTo>
                      <a:pt x="2281" y="1429"/>
                      <a:pt x="3527" y="1"/>
                      <a:pt x="4925" y="1"/>
                    </a:cubicBezTo>
                    <a:cubicBezTo>
                      <a:pt x="6354" y="1"/>
                      <a:pt x="7600" y="1429"/>
                      <a:pt x="8451" y="3800"/>
                    </a:cubicBezTo>
                    <a:cubicBezTo>
                      <a:pt x="9332" y="6080"/>
                      <a:pt x="9880" y="9211"/>
                      <a:pt x="9880" y="12706"/>
                    </a:cubicBezTo>
                    <a:cubicBezTo>
                      <a:pt x="9880" y="16202"/>
                      <a:pt x="9332" y="19363"/>
                      <a:pt x="8451" y="21642"/>
                    </a:cubicBezTo>
                    <a:cubicBezTo>
                      <a:pt x="7600" y="24013"/>
                      <a:pt x="6323" y="25442"/>
                      <a:pt x="4925" y="25442"/>
                    </a:cubicBezTo>
                    <a:cubicBezTo>
                      <a:pt x="3527" y="25442"/>
                      <a:pt x="2281" y="24013"/>
                      <a:pt x="1399" y="21642"/>
                    </a:cubicBezTo>
                    <a:cubicBezTo>
                      <a:pt x="518" y="19363"/>
                      <a:pt x="1" y="16202"/>
                      <a:pt x="1" y="12706"/>
                    </a:cubicBezTo>
                    <a:cubicBezTo>
                      <a:pt x="1" y="9241"/>
                      <a:pt x="518" y="6110"/>
                      <a:pt x="1399" y="38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0"/>
              <p:cNvSpPr/>
              <p:nvPr/>
            </p:nvSpPr>
            <p:spPr>
              <a:xfrm>
                <a:off x="7873714" y="2246407"/>
                <a:ext cx="13930" cy="72351"/>
              </a:xfrm>
              <a:custGeom>
                <a:avLst/>
                <a:gdLst/>
                <a:ahLst/>
                <a:cxnLst/>
                <a:rect l="l" t="t" r="r" b="b"/>
                <a:pathLst>
                  <a:path w="761" h="3952" extrusionOk="0">
                    <a:moveTo>
                      <a:pt x="0" y="365"/>
                    </a:moveTo>
                    <a:cubicBezTo>
                      <a:pt x="0" y="153"/>
                      <a:pt x="183" y="1"/>
                      <a:pt x="365" y="1"/>
                    </a:cubicBezTo>
                    <a:cubicBezTo>
                      <a:pt x="608" y="1"/>
                      <a:pt x="760" y="183"/>
                      <a:pt x="760" y="365"/>
                    </a:cubicBezTo>
                    <a:lnTo>
                      <a:pt x="760" y="3557"/>
                    </a:lnTo>
                    <a:cubicBezTo>
                      <a:pt x="760" y="3800"/>
                      <a:pt x="578" y="3952"/>
                      <a:pt x="365" y="3952"/>
                    </a:cubicBezTo>
                    <a:cubicBezTo>
                      <a:pt x="152" y="3952"/>
                      <a:pt x="0" y="3770"/>
                      <a:pt x="0" y="35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0"/>
              <p:cNvSpPr/>
              <p:nvPr/>
            </p:nvSpPr>
            <p:spPr>
              <a:xfrm>
                <a:off x="7835326" y="2294260"/>
                <a:ext cx="91250" cy="61788"/>
              </a:xfrm>
              <a:custGeom>
                <a:avLst/>
                <a:gdLst/>
                <a:ahLst/>
                <a:cxnLst/>
                <a:rect l="l" t="t" r="r" b="b"/>
                <a:pathLst>
                  <a:path w="4985" h="3375" extrusionOk="0">
                    <a:moveTo>
                      <a:pt x="2523" y="1"/>
                    </a:moveTo>
                    <a:lnTo>
                      <a:pt x="2523" y="1"/>
                    </a:lnTo>
                    <a:cubicBezTo>
                      <a:pt x="3891" y="1"/>
                      <a:pt x="4985" y="1095"/>
                      <a:pt x="4985" y="2463"/>
                    </a:cubicBezTo>
                    <a:lnTo>
                      <a:pt x="4985" y="3374"/>
                    </a:lnTo>
                    <a:lnTo>
                      <a:pt x="0" y="3374"/>
                    </a:lnTo>
                    <a:lnTo>
                      <a:pt x="0" y="2463"/>
                    </a:lnTo>
                    <a:cubicBezTo>
                      <a:pt x="0" y="1095"/>
                      <a:pt x="1125" y="1"/>
                      <a:pt x="2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80"/>
              <p:cNvSpPr/>
              <p:nvPr/>
            </p:nvSpPr>
            <p:spPr>
              <a:xfrm>
                <a:off x="7834209" y="2338781"/>
                <a:ext cx="41735" cy="292151"/>
              </a:xfrm>
              <a:custGeom>
                <a:avLst/>
                <a:gdLst/>
                <a:ahLst/>
                <a:cxnLst/>
                <a:rect l="l" t="t" r="r" b="b"/>
                <a:pathLst>
                  <a:path w="2280" h="15958" extrusionOk="0">
                    <a:moveTo>
                      <a:pt x="791" y="12858"/>
                    </a:moveTo>
                    <a:cubicBezTo>
                      <a:pt x="791" y="13070"/>
                      <a:pt x="608" y="13222"/>
                      <a:pt x="365" y="13222"/>
                    </a:cubicBezTo>
                    <a:cubicBezTo>
                      <a:pt x="152" y="13222"/>
                      <a:pt x="0" y="13040"/>
                      <a:pt x="0" y="12797"/>
                    </a:cubicBezTo>
                    <a:lnTo>
                      <a:pt x="365" y="882"/>
                    </a:lnTo>
                    <a:cubicBezTo>
                      <a:pt x="365" y="730"/>
                      <a:pt x="487" y="578"/>
                      <a:pt x="608" y="547"/>
                    </a:cubicBezTo>
                    <a:lnTo>
                      <a:pt x="1702" y="91"/>
                    </a:lnTo>
                    <a:cubicBezTo>
                      <a:pt x="1885" y="0"/>
                      <a:pt x="2128" y="91"/>
                      <a:pt x="2219" y="274"/>
                    </a:cubicBezTo>
                    <a:cubicBezTo>
                      <a:pt x="2280" y="335"/>
                      <a:pt x="2280" y="395"/>
                      <a:pt x="2280" y="456"/>
                    </a:cubicBezTo>
                    <a:lnTo>
                      <a:pt x="2037" y="15593"/>
                    </a:lnTo>
                    <a:cubicBezTo>
                      <a:pt x="2037" y="15806"/>
                      <a:pt x="1854" y="15958"/>
                      <a:pt x="1672" y="15958"/>
                    </a:cubicBezTo>
                    <a:cubicBezTo>
                      <a:pt x="1429" y="15958"/>
                      <a:pt x="1277" y="15776"/>
                      <a:pt x="1277" y="15593"/>
                    </a:cubicBezTo>
                    <a:lnTo>
                      <a:pt x="1520" y="1034"/>
                    </a:lnTo>
                    <a:lnTo>
                      <a:pt x="1216" y="11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0"/>
              <p:cNvSpPr/>
              <p:nvPr/>
            </p:nvSpPr>
            <p:spPr>
              <a:xfrm>
                <a:off x="7880395" y="2338213"/>
                <a:ext cx="43969" cy="280489"/>
              </a:xfrm>
              <a:custGeom>
                <a:avLst/>
                <a:gdLst/>
                <a:ahLst/>
                <a:cxnLst/>
                <a:rect l="l" t="t" r="r" b="b"/>
                <a:pathLst>
                  <a:path w="2402" h="15321" extrusionOk="0">
                    <a:moveTo>
                      <a:pt x="973" y="14925"/>
                    </a:moveTo>
                    <a:cubicBezTo>
                      <a:pt x="973" y="15168"/>
                      <a:pt x="760" y="15320"/>
                      <a:pt x="578" y="15320"/>
                    </a:cubicBezTo>
                    <a:cubicBezTo>
                      <a:pt x="365" y="15320"/>
                      <a:pt x="213" y="15107"/>
                      <a:pt x="213" y="14925"/>
                    </a:cubicBezTo>
                    <a:lnTo>
                      <a:pt x="0" y="366"/>
                    </a:lnTo>
                    <a:cubicBezTo>
                      <a:pt x="0" y="153"/>
                      <a:pt x="213" y="1"/>
                      <a:pt x="395" y="1"/>
                    </a:cubicBezTo>
                    <a:cubicBezTo>
                      <a:pt x="456" y="1"/>
                      <a:pt x="486" y="1"/>
                      <a:pt x="578" y="31"/>
                    </a:cubicBezTo>
                    <a:lnTo>
                      <a:pt x="1641" y="518"/>
                    </a:lnTo>
                    <a:cubicBezTo>
                      <a:pt x="1793" y="609"/>
                      <a:pt x="1885" y="730"/>
                      <a:pt x="1885" y="882"/>
                    </a:cubicBezTo>
                    <a:lnTo>
                      <a:pt x="2401" y="12828"/>
                    </a:lnTo>
                    <a:cubicBezTo>
                      <a:pt x="2401" y="13071"/>
                      <a:pt x="2249" y="13253"/>
                      <a:pt x="2006" y="13253"/>
                    </a:cubicBezTo>
                    <a:cubicBezTo>
                      <a:pt x="1793" y="13253"/>
                      <a:pt x="1611" y="13101"/>
                      <a:pt x="1611" y="12889"/>
                    </a:cubicBezTo>
                    <a:lnTo>
                      <a:pt x="1064" y="1125"/>
                    </a:lnTo>
                    <a:lnTo>
                      <a:pt x="760" y="97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43" name="Google Shape;12443;p80"/>
          <p:cNvGrpSpPr/>
          <p:nvPr/>
        </p:nvGrpSpPr>
        <p:grpSpPr>
          <a:xfrm>
            <a:off x="4924200" y="1948775"/>
            <a:ext cx="1475302" cy="572722"/>
            <a:chOff x="5093675" y="1298913"/>
            <a:chExt cx="1475302" cy="572722"/>
          </a:xfrm>
        </p:grpSpPr>
        <p:grpSp>
          <p:nvGrpSpPr>
            <p:cNvPr id="12444" name="Google Shape;12444;p80"/>
            <p:cNvGrpSpPr/>
            <p:nvPr/>
          </p:nvGrpSpPr>
          <p:grpSpPr>
            <a:xfrm>
              <a:off x="5093675" y="1298913"/>
              <a:ext cx="1475302" cy="572722"/>
              <a:chOff x="5100700" y="1356525"/>
              <a:chExt cx="1475302" cy="572722"/>
            </a:xfrm>
          </p:grpSpPr>
          <p:sp>
            <p:nvSpPr>
              <p:cNvPr id="12445" name="Google Shape;12445;p80"/>
              <p:cNvSpPr/>
              <p:nvPr/>
            </p:nvSpPr>
            <p:spPr>
              <a:xfrm>
                <a:off x="5100700" y="1356525"/>
                <a:ext cx="1475302" cy="572722"/>
              </a:xfrm>
              <a:custGeom>
                <a:avLst/>
                <a:gdLst/>
                <a:ahLst/>
                <a:cxnLst/>
                <a:rect l="l" t="t" r="r" b="b"/>
                <a:pathLst>
                  <a:path w="53912" h="20929" extrusionOk="0">
                    <a:moveTo>
                      <a:pt x="6838" y="20929"/>
                    </a:moveTo>
                    <a:lnTo>
                      <a:pt x="53911" y="20929"/>
                    </a:lnTo>
                    <a:cubicBezTo>
                      <a:pt x="53911" y="20929"/>
                      <a:pt x="50405" y="16327"/>
                      <a:pt x="47030" y="16195"/>
                    </a:cubicBezTo>
                    <a:lnTo>
                      <a:pt x="43655" y="16042"/>
                    </a:lnTo>
                    <a:cubicBezTo>
                      <a:pt x="47052" y="9095"/>
                      <a:pt x="38921" y="5391"/>
                      <a:pt x="34560" y="12952"/>
                    </a:cubicBezTo>
                    <a:cubicBezTo>
                      <a:pt x="34735" y="2586"/>
                      <a:pt x="23888" y="0"/>
                      <a:pt x="22945" y="11484"/>
                    </a:cubicBezTo>
                    <a:cubicBezTo>
                      <a:pt x="21367" y="5610"/>
                      <a:pt x="12557" y="8415"/>
                      <a:pt x="16371" y="15253"/>
                    </a:cubicBezTo>
                    <a:cubicBezTo>
                      <a:pt x="9577" y="8700"/>
                      <a:pt x="3156" y="14179"/>
                      <a:pt x="0" y="20929"/>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0"/>
              <p:cNvSpPr/>
              <p:nvPr/>
            </p:nvSpPr>
            <p:spPr>
              <a:xfrm>
                <a:off x="5722573" y="1638976"/>
                <a:ext cx="231508" cy="160742"/>
              </a:xfrm>
              <a:custGeom>
                <a:avLst/>
                <a:gdLst/>
                <a:ahLst/>
                <a:cxnLst/>
                <a:rect l="l" t="t" r="r" b="b"/>
                <a:pathLst>
                  <a:path w="8460" h="5874" extrusionOk="0">
                    <a:moveTo>
                      <a:pt x="44" y="241"/>
                    </a:moveTo>
                    <a:cubicBezTo>
                      <a:pt x="44" y="110"/>
                      <a:pt x="175" y="0"/>
                      <a:pt x="307" y="0"/>
                    </a:cubicBezTo>
                    <a:cubicBezTo>
                      <a:pt x="438" y="0"/>
                      <a:pt x="548" y="132"/>
                      <a:pt x="548" y="285"/>
                    </a:cubicBezTo>
                    <a:lnTo>
                      <a:pt x="548" y="1052"/>
                    </a:lnTo>
                    <a:cubicBezTo>
                      <a:pt x="636" y="2257"/>
                      <a:pt x="1096" y="3287"/>
                      <a:pt x="1797" y="4032"/>
                    </a:cubicBezTo>
                    <a:cubicBezTo>
                      <a:pt x="2476" y="4778"/>
                      <a:pt x="3441" y="5238"/>
                      <a:pt x="4558" y="5282"/>
                    </a:cubicBezTo>
                    <a:lnTo>
                      <a:pt x="5128" y="5282"/>
                    </a:lnTo>
                    <a:cubicBezTo>
                      <a:pt x="5588" y="5260"/>
                      <a:pt x="6005" y="5172"/>
                      <a:pt x="6334" y="5062"/>
                    </a:cubicBezTo>
                    <a:cubicBezTo>
                      <a:pt x="6969" y="4843"/>
                      <a:pt x="7385" y="4493"/>
                      <a:pt x="7626" y="4120"/>
                    </a:cubicBezTo>
                    <a:cubicBezTo>
                      <a:pt x="7868" y="3704"/>
                      <a:pt x="7933" y="3265"/>
                      <a:pt x="7889" y="2805"/>
                    </a:cubicBezTo>
                    <a:cubicBezTo>
                      <a:pt x="7868" y="2520"/>
                      <a:pt x="7824" y="2279"/>
                      <a:pt x="7736" y="2060"/>
                    </a:cubicBezTo>
                    <a:cubicBezTo>
                      <a:pt x="7517" y="1446"/>
                      <a:pt x="7101" y="1052"/>
                      <a:pt x="6640" y="833"/>
                    </a:cubicBezTo>
                    <a:cubicBezTo>
                      <a:pt x="6399" y="723"/>
                      <a:pt x="6114" y="636"/>
                      <a:pt x="5873" y="636"/>
                    </a:cubicBezTo>
                    <a:cubicBezTo>
                      <a:pt x="5588" y="614"/>
                      <a:pt x="5347" y="657"/>
                      <a:pt x="5106" y="745"/>
                    </a:cubicBezTo>
                    <a:cubicBezTo>
                      <a:pt x="4712" y="877"/>
                      <a:pt x="4361" y="1162"/>
                      <a:pt x="4164" y="1556"/>
                    </a:cubicBezTo>
                    <a:cubicBezTo>
                      <a:pt x="4120" y="1709"/>
                      <a:pt x="3945" y="1753"/>
                      <a:pt x="3835" y="1709"/>
                    </a:cubicBezTo>
                    <a:cubicBezTo>
                      <a:pt x="3704" y="1644"/>
                      <a:pt x="3660" y="1490"/>
                      <a:pt x="3704" y="1381"/>
                    </a:cubicBezTo>
                    <a:cubicBezTo>
                      <a:pt x="3945" y="833"/>
                      <a:pt x="4405" y="460"/>
                      <a:pt x="4931" y="285"/>
                    </a:cubicBezTo>
                    <a:cubicBezTo>
                      <a:pt x="5238" y="175"/>
                      <a:pt x="5566" y="132"/>
                      <a:pt x="5895" y="132"/>
                    </a:cubicBezTo>
                    <a:cubicBezTo>
                      <a:pt x="6224" y="175"/>
                      <a:pt x="6553" y="241"/>
                      <a:pt x="6859" y="395"/>
                    </a:cubicBezTo>
                    <a:cubicBezTo>
                      <a:pt x="7451" y="657"/>
                      <a:pt x="7977" y="1183"/>
                      <a:pt x="8218" y="1929"/>
                    </a:cubicBezTo>
                    <a:cubicBezTo>
                      <a:pt x="8306" y="2192"/>
                      <a:pt x="8394" y="2498"/>
                      <a:pt x="8415" y="2805"/>
                    </a:cubicBezTo>
                    <a:cubicBezTo>
                      <a:pt x="8459" y="3353"/>
                      <a:pt x="8372" y="3901"/>
                      <a:pt x="8065" y="4405"/>
                    </a:cubicBezTo>
                    <a:cubicBezTo>
                      <a:pt x="7758" y="4909"/>
                      <a:pt x="7254" y="5347"/>
                      <a:pt x="6487" y="5588"/>
                    </a:cubicBezTo>
                    <a:cubicBezTo>
                      <a:pt x="6114" y="5720"/>
                      <a:pt x="5676" y="5808"/>
                      <a:pt x="5172" y="5829"/>
                    </a:cubicBezTo>
                    <a:cubicBezTo>
                      <a:pt x="4953" y="5873"/>
                      <a:pt x="4734" y="5873"/>
                      <a:pt x="4558" y="5829"/>
                    </a:cubicBezTo>
                    <a:cubicBezTo>
                      <a:pt x="3287" y="5786"/>
                      <a:pt x="2213" y="5260"/>
                      <a:pt x="1446" y="4405"/>
                    </a:cubicBezTo>
                    <a:cubicBezTo>
                      <a:pt x="679" y="3550"/>
                      <a:pt x="197" y="2411"/>
                      <a:pt x="88" y="1096"/>
                    </a:cubicBezTo>
                    <a:cubicBezTo>
                      <a:pt x="0" y="833"/>
                      <a:pt x="0" y="526"/>
                      <a:pt x="44" y="24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0"/>
              <p:cNvSpPr/>
              <p:nvPr/>
            </p:nvSpPr>
            <p:spPr>
              <a:xfrm>
                <a:off x="5434102" y="1761292"/>
                <a:ext cx="134964" cy="129573"/>
              </a:xfrm>
              <a:custGeom>
                <a:avLst/>
                <a:gdLst/>
                <a:ahLst/>
                <a:cxnLst/>
                <a:rect l="l" t="t" r="r" b="b"/>
                <a:pathLst>
                  <a:path w="4932" h="4735" extrusionOk="0">
                    <a:moveTo>
                      <a:pt x="4011" y="439"/>
                    </a:moveTo>
                    <a:cubicBezTo>
                      <a:pt x="3924" y="329"/>
                      <a:pt x="3946" y="154"/>
                      <a:pt x="4055" y="88"/>
                    </a:cubicBezTo>
                    <a:cubicBezTo>
                      <a:pt x="4165" y="1"/>
                      <a:pt x="4340" y="23"/>
                      <a:pt x="4406" y="132"/>
                    </a:cubicBezTo>
                    <a:cubicBezTo>
                      <a:pt x="4778" y="658"/>
                      <a:pt x="4932" y="1250"/>
                      <a:pt x="4910" y="1842"/>
                    </a:cubicBezTo>
                    <a:cubicBezTo>
                      <a:pt x="4888" y="2433"/>
                      <a:pt x="4691" y="3025"/>
                      <a:pt x="4340" y="3507"/>
                    </a:cubicBezTo>
                    <a:cubicBezTo>
                      <a:pt x="4274" y="3595"/>
                      <a:pt x="4231" y="3639"/>
                      <a:pt x="4143" y="3726"/>
                    </a:cubicBezTo>
                    <a:cubicBezTo>
                      <a:pt x="3726" y="4165"/>
                      <a:pt x="3179" y="4493"/>
                      <a:pt x="2587" y="4603"/>
                    </a:cubicBezTo>
                    <a:cubicBezTo>
                      <a:pt x="1973" y="4734"/>
                      <a:pt x="1316" y="4625"/>
                      <a:pt x="746" y="4186"/>
                    </a:cubicBezTo>
                    <a:cubicBezTo>
                      <a:pt x="680" y="4143"/>
                      <a:pt x="636" y="4077"/>
                      <a:pt x="549" y="4033"/>
                    </a:cubicBezTo>
                    <a:cubicBezTo>
                      <a:pt x="176" y="3661"/>
                      <a:pt x="1" y="3200"/>
                      <a:pt x="1" y="2740"/>
                    </a:cubicBezTo>
                    <a:cubicBezTo>
                      <a:pt x="1" y="2521"/>
                      <a:pt x="67" y="2280"/>
                      <a:pt x="132" y="2061"/>
                    </a:cubicBezTo>
                    <a:cubicBezTo>
                      <a:pt x="220" y="1842"/>
                      <a:pt x="352" y="1644"/>
                      <a:pt x="527" y="1469"/>
                    </a:cubicBezTo>
                    <a:cubicBezTo>
                      <a:pt x="856" y="1140"/>
                      <a:pt x="1294" y="921"/>
                      <a:pt x="1820" y="921"/>
                    </a:cubicBezTo>
                    <a:cubicBezTo>
                      <a:pt x="1951" y="921"/>
                      <a:pt x="2061" y="1031"/>
                      <a:pt x="2061" y="1162"/>
                    </a:cubicBezTo>
                    <a:cubicBezTo>
                      <a:pt x="2061" y="1316"/>
                      <a:pt x="1951" y="1425"/>
                      <a:pt x="1820" y="1425"/>
                    </a:cubicBezTo>
                    <a:cubicBezTo>
                      <a:pt x="1447" y="1425"/>
                      <a:pt x="1119" y="1557"/>
                      <a:pt x="899" y="1798"/>
                    </a:cubicBezTo>
                    <a:cubicBezTo>
                      <a:pt x="790" y="1907"/>
                      <a:pt x="680" y="2083"/>
                      <a:pt x="636" y="2214"/>
                    </a:cubicBezTo>
                    <a:cubicBezTo>
                      <a:pt x="571" y="2368"/>
                      <a:pt x="527" y="2543"/>
                      <a:pt x="527" y="2696"/>
                    </a:cubicBezTo>
                    <a:cubicBezTo>
                      <a:pt x="527" y="3025"/>
                      <a:pt x="636" y="3332"/>
                      <a:pt x="899" y="3617"/>
                    </a:cubicBezTo>
                    <a:cubicBezTo>
                      <a:pt x="965" y="3661"/>
                      <a:pt x="987" y="3682"/>
                      <a:pt x="1053" y="3726"/>
                    </a:cubicBezTo>
                    <a:cubicBezTo>
                      <a:pt x="1491" y="4055"/>
                      <a:pt x="1973" y="4121"/>
                      <a:pt x="2477" y="4011"/>
                    </a:cubicBezTo>
                    <a:cubicBezTo>
                      <a:pt x="2959" y="3902"/>
                      <a:pt x="3420" y="3639"/>
                      <a:pt x="3792" y="3288"/>
                    </a:cubicBezTo>
                    <a:cubicBezTo>
                      <a:pt x="3836" y="3222"/>
                      <a:pt x="3902" y="3178"/>
                      <a:pt x="3946" y="3091"/>
                    </a:cubicBezTo>
                    <a:cubicBezTo>
                      <a:pt x="4252" y="2696"/>
                      <a:pt x="4406" y="2236"/>
                      <a:pt x="4406" y="1710"/>
                    </a:cubicBezTo>
                    <a:cubicBezTo>
                      <a:pt x="4450" y="1359"/>
                      <a:pt x="4296" y="877"/>
                      <a:pt x="4011" y="439"/>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8" name="Google Shape;12448;p80"/>
            <p:cNvGrpSpPr/>
            <p:nvPr/>
          </p:nvGrpSpPr>
          <p:grpSpPr>
            <a:xfrm>
              <a:off x="5093675" y="1298913"/>
              <a:ext cx="1475302" cy="572722"/>
              <a:chOff x="5100700" y="1356525"/>
              <a:chExt cx="1475302" cy="572722"/>
            </a:xfrm>
          </p:grpSpPr>
          <p:sp>
            <p:nvSpPr>
              <p:cNvPr id="12449" name="Google Shape;12449;p80"/>
              <p:cNvSpPr/>
              <p:nvPr/>
            </p:nvSpPr>
            <p:spPr>
              <a:xfrm>
                <a:off x="5100700" y="1356525"/>
                <a:ext cx="1475302" cy="572722"/>
              </a:xfrm>
              <a:custGeom>
                <a:avLst/>
                <a:gdLst/>
                <a:ahLst/>
                <a:cxnLst/>
                <a:rect l="l" t="t" r="r" b="b"/>
                <a:pathLst>
                  <a:path w="53912" h="20929" extrusionOk="0">
                    <a:moveTo>
                      <a:pt x="6838" y="20929"/>
                    </a:moveTo>
                    <a:lnTo>
                      <a:pt x="53911" y="20929"/>
                    </a:lnTo>
                    <a:cubicBezTo>
                      <a:pt x="53911" y="20929"/>
                      <a:pt x="50405" y="16327"/>
                      <a:pt x="47030" y="16195"/>
                    </a:cubicBezTo>
                    <a:lnTo>
                      <a:pt x="43655" y="16042"/>
                    </a:lnTo>
                    <a:cubicBezTo>
                      <a:pt x="47052" y="9095"/>
                      <a:pt x="38921" y="5391"/>
                      <a:pt x="34560" y="12952"/>
                    </a:cubicBezTo>
                    <a:cubicBezTo>
                      <a:pt x="34735" y="2586"/>
                      <a:pt x="23888" y="0"/>
                      <a:pt x="22945" y="11484"/>
                    </a:cubicBezTo>
                    <a:cubicBezTo>
                      <a:pt x="21367" y="5610"/>
                      <a:pt x="12557" y="8415"/>
                      <a:pt x="16371" y="15253"/>
                    </a:cubicBezTo>
                    <a:cubicBezTo>
                      <a:pt x="9577" y="8700"/>
                      <a:pt x="3156" y="14179"/>
                      <a:pt x="0" y="20929"/>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0"/>
              <p:cNvSpPr/>
              <p:nvPr/>
            </p:nvSpPr>
            <p:spPr>
              <a:xfrm>
                <a:off x="5722573" y="1638976"/>
                <a:ext cx="231508" cy="160742"/>
              </a:xfrm>
              <a:custGeom>
                <a:avLst/>
                <a:gdLst/>
                <a:ahLst/>
                <a:cxnLst/>
                <a:rect l="l" t="t" r="r" b="b"/>
                <a:pathLst>
                  <a:path w="8460" h="5874" extrusionOk="0">
                    <a:moveTo>
                      <a:pt x="44" y="241"/>
                    </a:moveTo>
                    <a:cubicBezTo>
                      <a:pt x="44" y="110"/>
                      <a:pt x="175" y="0"/>
                      <a:pt x="307" y="0"/>
                    </a:cubicBezTo>
                    <a:cubicBezTo>
                      <a:pt x="438" y="0"/>
                      <a:pt x="548" y="132"/>
                      <a:pt x="548" y="285"/>
                    </a:cubicBezTo>
                    <a:lnTo>
                      <a:pt x="548" y="1052"/>
                    </a:lnTo>
                    <a:cubicBezTo>
                      <a:pt x="636" y="2257"/>
                      <a:pt x="1096" y="3287"/>
                      <a:pt x="1797" y="4032"/>
                    </a:cubicBezTo>
                    <a:cubicBezTo>
                      <a:pt x="2476" y="4778"/>
                      <a:pt x="3441" y="5238"/>
                      <a:pt x="4558" y="5282"/>
                    </a:cubicBezTo>
                    <a:lnTo>
                      <a:pt x="5128" y="5282"/>
                    </a:lnTo>
                    <a:cubicBezTo>
                      <a:pt x="5588" y="5260"/>
                      <a:pt x="6005" y="5172"/>
                      <a:pt x="6334" y="5062"/>
                    </a:cubicBezTo>
                    <a:cubicBezTo>
                      <a:pt x="6969" y="4843"/>
                      <a:pt x="7385" y="4493"/>
                      <a:pt x="7626" y="4120"/>
                    </a:cubicBezTo>
                    <a:cubicBezTo>
                      <a:pt x="7868" y="3704"/>
                      <a:pt x="7933" y="3265"/>
                      <a:pt x="7889" y="2805"/>
                    </a:cubicBezTo>
                    <a:cubicBezTo>
                      <a:pt x="7868" y="2520"/>
                      <a:pt x="7824" y="2279"/>
                      <a:pt x="7736" y="2060"/>
                    </a:cubicBezTo>
                    <a:cubicBezTo>
                      <a:pt x="7517" y="1446"/>
                      <a:pt x="7101" y="1052"/>
                      <a:pt x="6640" y="833"/>
                    </a:cubicBezTo>
                    <a:cubicBezTo>
                      <a:pt x="6399" y="723"/>
                      <a:pt x="6114" y="636"/>
                      <a:pt x="5873" y="636"/>
                    </a:cubicBezTo>
                    <a:cubicBezTo>
                      <a:pt x="5588" y="614"/>
                      <a:pt x="5347" y="657"/>
                      <a:pt x="5106" y="745"/>
                    </a:cubicBezTo>
                    <a:cubicBezTo>
                      <a:pt x="4712" y="877"/>
                      <a:pt x="4361" y="1162"/>
                      <a:pt x="4164" y="1556"/>
                    </a:cubicBezTo>
                    <a:cubicBezTo>
                      <a:pt x="4120" y="1709"/>
                      <a:pt x="3945" y="1753"/>
                      <a:pt x="3835" y="1709"/>
                    </a:cubicBezTo>
                    <a:cubicBezTo>
                      <a:pt x="3704" y="1644"/>
                      <a:pt x="3660" y="1490"/>
                      <a:pt x="3704" y="1381"/>
                    </a:cubicBezTo>
                    <a:cubicBezTo>
                      <a:pt x="3945" y="833"/>
                      <a:pt x="4405" y="460"/>
                      <a:pt x="4931" y="285"/>
                    </a:cubicBezTo>
                    <a:cubicBezTo>
                      <a:pt x="5238" y="175"/>
                      <a:pt x="5566" y="132"/>
                      <a:pt x="5895" y="132"/>
                    </a:cubicBezTo>
                    <a:cubicBezTo>
                      <a:pt x="6224" y="175"/>
                      <a:pt x="6553" y="241"/>
                      <a:pt x="6859" y="395"/>
                    </a:cubicBezTo>
                    <a:cubicBezTo>
                      <a:pt x="7451" y="657"/>
                      <a:pt x="7977" y="1183"/>
                      <a:pt x="8218" y="1929"/>
                    </a:cubicBezTo>
                    <a:cubicBezTo>
                      <a:pt x="8306" y="2192"/>
                      <a:pt x="8394" y="2498"/>
                      <a:pt x="8415" y="2805"/>
                    </a:cubicBezTo>
                    <a:cubicBezTo>
                      <a:pt x="8459" y="3353"/>
                      <a:pt x="8372" y="3901"/>
                      <a:pt x="8065" y="4405"/>
                    </a:cubicBezTo>
                    <a:cubicBezTo>
                      <a:pt x="7758" y="4909"/>
                      <a:pt x="7254" y="5347"/>
                      <a:pt x="6487" y="5588"/>
                    </a:cubicBezTo>
                    <a:cubicBezTo>
                      <a:pt x="6114" y="5720"/>
                      <a:pt x="5676" y="5808"/>
                      <a:pt x="5172" y="5829"/>
                    </a:cubicBezTo>
                    <a:cubicBezTo>
                      <a:pt x="4953" y="5873"/>
                      <a:pt x="4734" y="5873"/>
                      <a:pt x="4558" y="5829"/>
                    </a:cubicBezTo>
                    <a:cubicBezTo>
                      <a:pt x="3287" y="5786"/>
                      <a:pt x="2213" y="5260"/>
                      <a:pt x="1446" y="4405"/>
                    </a:cubicBezTo>
                    <a:cubicBezTo>
                      <a:pt x="679" y="3550"/>
                      <a:pt x="197" y="2411"/>
                      <a:pt x="88" y="1096"/>
                    </a:cubicBezTo>
                    <a:cubicBezTo>
                      <a:pt x="0" y="833"/>
                      <a:pt x="0" y="526"/>
                      <a:pt x="44" y="24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0"/>
              <p:cNvSpPr/>
              <p:nvPr/>
            </p:nvSpPr>
            <p:spPr>
              <a:xfrm>
                <a:off x="5434102" y="1761292"/>
                <a:ext cx="134964" cy="129573"/>
              </a:xfrm>
              <a:custGeom>
                <a:avLst/>
                <a:gdLst/>
                <a:ahLst/>
                <a:cxnLst/>
                <a:rect l="l" t="t" r="r" b="b"/>
                <a:pathLst>
                  <a:path w="4932" h="4735" extrusionOk="0">
                    <a:moveTo>
                      <a:pt x="4011" y="439"/>
                    </a:moveTo>
                    <a:cubicBezTo>
                      <a:pt x="3924" y="329"/>
                      <a:pt x="3946" y="154"/>
                      <a:pt x="4055" y="88"/>
                    </a:cubicBezTo>
                    <a:cubicBezTo>
                      <a:pt x="4165" y="1"/>
                      <a:pt x="4340" y="23"/>
                      <a:pt x="4406" y="132"/>
                    </a:cubicBezTo>
                    <a:cubicBezTo>
                      <a:pt x="4778" y="658"/>
                      <a:pt x="4932" y="1250"/>
                      <a:pt x="4910" y="1842"/>
                    </a:cubicBezTo>
                    <a:cubicBezTo>
                      <a:pt x="4888" y="2433"/>
                      <a:pt x="4691" y="3025"/>
                      <a:pt x="4340" y="3507"/>
                    </a:cubicBezTo>
                    <a:cubicBezTo>
                      <a:pt x="4274" y="3595"/>
                      <a:pt x="4231" y="3639"/>
                      <a:pt x="4143" y="3726"/>
                    </a:cubicBezTo>
                    <a:cubicBezTo>
                      <a:pt x="3726" y="4165"/>
                      <a:pt x="3179" y="4493"/>
                      <a:pt x="2587" y="4603"/>
                    </a:cubicBezTo>
                    <a:cubicBezTo>
                      <a:pt x="1973" y="4734"/>
                      <a:pt x="1316" y="4625"/>
                      <a:pt x="746" y="4186"/>
                    </a:cubicBezTo>
                    <a:cubicBezTo>
                      <a:pt x="680" y="4143"/>
                      <a:pt x="636" y="4077"/>
                      <a:pt x="549" y="4033"/>
                    </a:cubicBezTo>
                    <a:cubicBezTo>
                      <a:pt x="176" y="3661"/>
                      <a:pt x="1" y="3200"/>
                      <a:pt x="1" y="2740"/>
                    </a:cubicBezTo>
                    <a:cubicBezTo>
                      <a:pt x="1" y="2521"/>
                      <a:pt x="67" y="2280"/>
                      <a:pt x="132" y="2061"/>
                    </a:cubicBezTo>
                    <a:cubicBezTo>
                      <a:pt x="220" y="1842"/>
                      <a:pt x="352" y="1644"/>
                      <a:pt x="527" y="1469"/>
                    </a:cubicBezTo>
                    <a:cubicBezTo>
                      <a:pt x="856" y="1140"/>
                      <a:pt x="1294" y="921"/>
                      <a:pt x="1820" y="921"/>
                    </a:cubicBezTo>
                    <a:cubicBezTo>
                      <a:pt x="1951" y="921"/>
                      <a:pt x="2061" y="1031"/>
                      <a:pt x="2061" y="1162"/>
                    </a:cubicBezTo>
                    <a:cubicBezTo>
                      <a:pt x="2061" y="1316"/>
                      <a:pt x="1951" y="1425"/>
                      <a:pt x="1820" y="1425"/>
                    </a:cubicBezTo>
                    <a:cubicBezTo>
                      <a:pt x="1447" y="1425"/>
                      <a:pt x="1119" y="1557"/>
                      <a:pt x="899" y="1798"/>
                    </a:cubicBezTo>
                    <a:cubicBezTo>
                      <a:pt x="790" y="1907"/>
                      <a:pt x="680" y="2083"/>
                      <a:pt x="636" y="2214"/>
                    </a:cubicBezTo>
                    <a:cubicBezTo>
                      <a:pt x="571" y="2368"/>
                      <a:pt x="527" y="2543"/>
                      <a:pt x="527" y="2696"/>
                    </a:cubicBezTo>
                    <a:cubicBezTo>
                      <a:pt x="527" y="3025"/>
                      <a:pt x="636" y="3332"/>
                      <a:pt x="899" y="3617"/>
                    </a:cubicBezTo>
                    <a:cubicBezTo>
                      <a:pt x="965" y="3661"/>
                      <a:pt x="987" y="3682"/>
                      <a:pt x="1053" y="3726"/>
                    </a:cubicBezTo>
                    <a:cubicBezTo>
                      <a:pt x="1491" y="4055"/>
                      <a:pt x="1973" y="4121"/>
                      <a:pt x="2477" y="4011"/>
                    </a:cubicBezTo>
                    <a:cubicBezTo>
                      <a:pt x="2959" y="3902"/>
                      <a:pt x="3420" y="3639"/>
                      <a:pt x="3792" y="3288"/>
                    </a:cubicBezTo>
                    <a:cubicBezTo>
                      <a:pt x="3836" y="3222"/>
                      <a:pt x="3902" y="3178"/>
                      <a:pt x="3946" y="3091"/>
                    </a:cubicBezTo>
                    <a:cubicBezTo>
                      <a:pt x="4252" y="2696"/>
                      <a:pt x="4406" y="2236"/>
                      <a:pt x="4406" y="1710"/>
                    </a:cubicBezTo>
                    <a:cubicBezTo>
                      <a:pt x="4450" y="1359"/>
                      <a:pt x="4296" y="877"/>
                      <a:pt x="4011" y="43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52" name="Google Shape;12452;p80"/>
          <p:cNvGrpSpPr/>
          <p:nvPr/>
        </p:nvGrpSpPr>
        <p:grpSpPr>
          <a:xfrm>
            <a:off x="3028961" y="3202882"/>
            <a:ext cx="1455878" cy="1421716"/>
            <a:chOff x="2736913" y="3027369"/>
            <a:chExt cx="1635450" cy="1597075"/>
          </a:xfrm>
        </p:grpSpPr>
        <p:grpSp>
          <p:nvGrpSpPr>
            <p:cNvPr id="12453" name="Google Shape;12453;p80"/>
            <p:cNvGrpSpPr/>
            <p:nvPr/>
          </p:nvGrpSpPr>
          <p:grpSpPr>
            <a:xfrm>
              <a:off x="2736913" y="3027369"/>
              <a:ext cx="1635450" cy="1597075"/>
              <a:chOff x="2725650" y="3010675"/>
              <a:chExt cx="1635450" cy="1597075"/>
            </a:xfrm>
          </p:grpSpPr>
          <p:sp>
            <p:nvSpPr>
              <p:cNvPr id="12454" name="Google Shape;12454;p80"/>
              <p:cNvSpPr/>
              <p:nvPr/>
            </p:nvSpPr>
            <p:spPr>
              <a:xfrm>
                <a:off x="3694300" y="3867550"/>
                <a:ext cx="469000" cy="633350"/>
              </a:xfrm>
              <a:custGeom>
                <a:avLst/>
                <a:gdLst/>
                <a:ahLst/>
                <a:cxnLst/>
                <a:rect l="l" t="t" r="r" b="b"/>
                <a:pathLst>
                  <a:path w="18760" h="25334" extrusionOk="0">
                    <a:moveTo>
                      <a:pt x="680" y="11593"/>
                    </a:moveTo>
                    <a:cubicBezTo>
                      <a:pt x="1688" y="19965"/>
                      <a:pt x="7824" y="24523"/>
                      <a:pt x="14903" y="25049"/>
                    </a:cubicBezTo>
                    <a:cubicBezTo>
                      <a:pt x="18760" y="25334"/>
                      <a:pt x="18497" y="23975"/>
                      <a:pt x="16503" y="22266"/>
                    </a:cubicBezTo>
                    <a:cubicBezTo>
                      <a:pt x="14136" y="20228"/>
                      <a:pt x="11221" y="17379"/>
                      <a:pt x="9928" y="12579"/>
                    </a:cubicBezTo>
                    <a:cubicBezTo>
                      <a:pt x="6575" y="0"/>
                      <a:pt x="1" y="5786"/>
                      <a:pt x="680" y="11593"/>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80"/>
              <p:cNvSpPr/>
              <p:nvPr/>
            </p:nvSpPr>
            <p:spPr>
              <a:xfrm>
                <a:off x="2725650" y="3820425"/>
                <a:ext cx="432850" cy="501325"/>
              </a:xfrm>
              <a:custGeom>
                <a:avLst/>
                <a:gdLst/>
                <a:ahLst/>
                <a:cxnLst/>
                <a:rect l="l" t="t" r="r" b="b"/>
                <a:pathLst>
                  <a:path w="17314" h="20053" extrusionOk="0">
                    <a:moveTo>
                      <a:pt x="9359" y="1"/>
                    </a:moveTo>
                    <a:cubicBezTo>
                      <a:pt x="4778" y="1"/>
                      <a:pt x="768" y="4493"/>
                      <a:pt x="395" y="10016"/>
                    </a:cubicBezTo>
                    <a:cubicBezTo>
                      <a:pt x="1" y="15560"/>
                      <a:pt x="3442" y="20053"/>
                      <a:pt x="7978" y="20053"/>
                    </a:cubicBezTo>
                    <a:cubicBezTo>
                      <a:pt x="12558" y="20053"/>
                      <a:pt x="16547" y="15560"/>
                      <a:pt x="16941" y="10016"/>
                    </a:cubicBezTo>
                    <a:cubicBezTo>
                      <a:pt x="17314" y="4493"/>
                      <a:pt x="13917" y="1"/>
                      <a:pt x="9359"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80"/>
              <p:cNvSpPr/>
              <p:nvPr/>
            </p:nvSpPr>
            <p:spPr>
              <a:xfrm>
                <a:off x="2857150" y="3709200"/>
                <a:ext cx="1198775" cy="768700"/>
              </a:xfrm>
              <a:custGeom>
                <a:avLst/>
                <a:gdLst/>
                <a:ahLst/>
                <a:cxnLst/>
                <a:rect l="l" t="t" r="r" b="b"/>
                <a:pathLst>
                  <a:path w="47951" h="30748" extrusionOk="0">
                    <a:moveTo>
                      <a:pt x="41683" y="10126"/>
                    </a:moveTo>
                    <a:cubicBezTo>
                      <a:pt x="34999" y="10301"/>
                      <a:pt x="29126" y="4450"/>
                      <a:pt x="21653" y="2236"/>
                    </a:cubicBezTo>
                    <a:cubicBezTo>
                      <a:pt x="14180" y="1"/>
                      <a:pt x="3244" y="7890"/>
                      <a:pt x="1622" y="16393"/>
                    </a:cubicBezTo>
                    <a:cubicBezTo>
                      <a:pt x="1" y="24874"/>
                      <a:pt x="5041" y="30748"/>
                      <a:pt x="20644" y="29542"/>
                    </a:cubicBezTo>
                    <a:cubicBezTo>
                      <a:pt x="36226" y="28337"/>
                      <a:pt x="47951" y="26715"/>
                      <a:pt x="47951" y="2671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0"/>
              <p:cNvSpPr/>
              <p:nvPr/>
            </p:nvSpPr>
            <p:spPr>
              <a:xfrm>
                <a:off x="2808950" y="3762900"/>
                <a:ext cx="785125" cy="837725"/>
              </a:xfrm>
              <a:custGeom>
                <a:avLst/>
                <a:gdLst/>
                <a:ahLst/>
                <a:cxnLst/>
                <a:rect l="l" t="t" r="r" b="b"/>
                <a:pathLst>
                  <a:path w="31405" h="33509" extrusionOk="0">
                    <a:moveTo>
                      <a:pt x="19965" y="27394"/>
                    </a:moveTo>
                    <a:cubicBezTo>
                      <a:pt x="19965" y="27394"/>
                      <a:pt x="31404" y="27942"/>
                      <a:pt x="31229" y="30440"/>
                    </a:cubicBezTo>
                    <a:cubicBezTo>
                      <a:pt x="31032" y="32917"/>
                      <a:pt x="18189" y="33508"/>
                      <a:pt x="10344" y="30155"/>
                    </a:cubicBezTo>
                    <a:cubicBezTo>
                      <a:pt x="4230" y="27548"/>
                      <a:pt x="0" y="15100"/>
                      <a:pt x="6312" y="7386"/>
                    </a:cubicBezTo>
                    <a:cubicBezTo>
                      <a:pt x="12404" y="0"/>
                      <a:pt x="20293" y="2784"/>
                      <a:pt x="23800" y="7364"/>
                    </a:cubicBezTo>
                    <a:cubicBezTo>
                      <a:pt x="28533" y="13588"/>
                      <a:pt x="27109" y="24195"/>
                      <a:pt x="19965" y="27394"/>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0"/>
              <p:cNvSpPr/>
              <p:nvPr/>
            </p:nvSpPr>
            <p:spPr>
              <a:xfrm>
                <a:off x="3583075" y="3927800"/>
                <a:ext cx="393400" cy="679950"/>
              </a:xfrm>
              <a:custGeom>
                <a:avLst/>
                <a:gdLst/>
                <a:ahLst/>
                <a:cxnLst/>
                <a:rect l="l" t="t" r="r" b="b"/>
                <a:pathLst>
                  <a:path w="15736" h="27198" extrusionOk="0">
                    <a:moveTo>
                      <a:pt x="636" y="10213"/>
                    </a:moveTo>
                    <a:cubicBezTo>
                      <a:pt x="1" y="18651"/>
                      <a:pt x="5195" y="24283"/>
                      <a:pt x="12010" y="26167"/>
                    </a:cubicBezTo>
                    <a:cubicBezTo>
                      <a:pt x="15736" y="27197"/>
                      <a:pt x="15736" y="25817"/>
                      <a:pt x="14114" y="23757"/>
                    </a:cubicBezTo>
                    <a:cubicBezTo>
                      <a:pt x="12164" y="21258"/>
                      <a:pt x="9863" y="17905"/>
                      <a:pt x="9512" y="12975"/>
                    </a:cubicBezTo>
                    <a:cubicBezTo>
                      <a:pt x="8614" y="1"/>
                      <a:pt x="1053" y="4406"/>
                      <a:pt x="636" y="10213"/>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0"/>
              <p:cNvSpPr/>
              <p:nvPr/>
            </p:nvSpPr>
            <p:spPr>
              <a:xfrm>
                <a:off x="3374350" y="3010675"/>
                <a:ext cx="787875" cy="1125900"/>
              </a:xfrm>
              <a:custGeom>
                <a:avLst/>
                <a:gdLst/>
                <a:ahLst/>
                <a:cxnLst/>
                <a:rect l="l" t="t" r="r" b="b"/>
                <a:pathLst>
                  <a:path w="31515" h="45036" extrusionOk="0">
                    <a:moveTo>
                      <a:pt x="29980" y="41463"/>
                    </a:moveTo>
                    <a:cubicBezTo>
                      <a:pt x="27153" y="34297"/>
                      <a:pt x="22682" y="20381"/>
                      <a:pt x="16086" y="12557"/>
                    </a:cubicBezTo>
                    <a:cubicBezTo>
                      <a:pt x="13851" y="9906"/>
                      <a:pt x="2608" y="0"/>
                      <a:pt x="1118" y="2192"/>
                    </a:cubicBezTo>
                    <a:cubicBezTo>
                      <a:pt x="767" y="2718"/>
                      <a:pt x="0" y="3989"/>
                      <a:pt x="767" y="7079"/>
                    </a:cubicBezTo>
                    <a:cubicBezTo>
                      <a:pt x="2542" y="14113"/>
                      <a:pt x="7057" y="26145"/>
                      <a:pt x="16984" y="33815"/>
                    </a:cubicBezTo>
                    <a:cubicBezTo>
                      <a:pt x="31514" y="45035"/>
                      <a:pt x="29980" y="41463"/>
                      <a:pt x="29980" y="41463"/>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0"/>
              <p:cNvSpPr/>
              <p:nvPr/>
            </p:nvSpPr>
            <p:spPr>
              <a:xfrm>
                <a:off x="3012750" y="3347600"/>
                <a:ext cx="1182350" cy="768700"/>
              </a:xfrm>
              <a:custGeom>
                <a:avLst/>
                <a:gdLst/>
                <a:ahLst/>
                <a:cxnLst/>
                <a:rect l="l" t="t" r="r" b="b"/>
                <a:pathLst>
                  <a:path w="47294" h="30748" extrusionOk="0">
                    <a:moveTo>
                      <a:pt x="44356" y="27877"/>
                    </a:moveTo>
                    <a:cubicBezTo>
                      <a:pt x="42910" y="26343"/>
                      <a:pt x="43063" y="24524"/>
                      <a:pt x="41113" y="22420"/>
                    </a:cubicBezTo>
                    <a:cubicBezTo>
                      <a:pt x="33443" y="14136"/>
                      <a:pt x="23866" y="5962"/>
                      <a:pt x="12689" y="2850"/>
                    </a:cubicBezTo>
                    <a:cubicBezTo>
                      <a:pt x="7101" y="1294"/>
                      <a:pt x="329" y="1"/>
                      <a:pt x="110" y="1316"/>
                    </a:cubicBezTo>
                    <a:cubicBezTo>
                      <a:pt x="0" y="1973"/>
                      <a:pt x="439" y="2894"/>
                      <a:pt x="2411" y="5567"/>
                    </a:cubicBezTo>
                    <a:cubicBezTo>
                      <a:pt x="6926" y="11703"/>
                      <a:pt x="16086" y="21565"/>
                      <a:pt x="28731" y="25291"/>
                    </a:cubicBezTo>
                    <a:cubicBezTo>
                      <a:pt x="47293" y="30748"/>
                      <a:pt x="44356" y="27877"/>
                      <a:pt x="44356" y="27877"/>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0"/>
              <p:cNvSpPr/>
              <p:nvPr/>
            </p:nvSpPr>
            <p:spPr>
              <a:xfrm>
                <a:off x="3272450" y="3435275"/>
                <a:ext cx="757175" cy="593925"/>
              </a:xfrm>
              <a:custGeom>
                <a:avLst/>
                <a:gdLst/>
                <a:ahLst/>
                <a:cxnLst/>
                <a:rect l="l" t="t" r="r" b="b"/>
                <a:pathLst>
                  <a:path w="30287" h="23757" extrusionOk="0">
                    <a:moveTo>
                      <a:pt x="27547" y="20754"/>
                    </a:moveTo>
                    <a:cubicBezTo>
                      <a:pt x="21017" y="13960"/>
                      <a:pt x="0" y="0"/>
                      <a:pt x="460" y="5895"/>
                    </a:cubicBezTo>
                    <a:cubicBezTo>
                      <a:pt x="921" y="11791"/>
                      <a:pt x="30287" y="23756"/>
                      <a:pt x="30287" y="23756"/>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80"/>
              <p:cNvSpPr/>
              <p:nvPr/>
            </p:nvSpPr>
            <p:spPr>
              <a:xfrm>
                <a:off x="3721700" y="3880150"/>
                <a:ext cx="639400" cy="549000"/>
              </a:xfrm>
              <a:custGeom>
                <a:avLst/>
                <a:gdLst/>
                <a:ahLst/>
                <a:cxnLst/>
                <a:rect l="l" t="t" r="r" b="b"/>
                <a:pathLst>
                  <a:path w="25576" h="21960" extrusionOk="0">
                    <a:moveTo>
                      <a:pt x="4405" y="15450"/>
                    </a:moveTo>
                    <a:cubicBezTo>
                      <a:pt x="5567" y="17598"/>
                      <a:pt x="7583" y="19066"/>
                      <a:pt x="9862" y="19943"/>
                    </a:cubicBezTo>
                    <a:cubicBezTo>
                      <a:pt x="15122" y="21959"/>
                      <a:pt x="22617" y="20820"/>
                      <a:pt x="24918" y="15450"/>
                    </a:cubicBezTo>
                    <a:cubicBezTo>
                      <a:pt x="25575" y="13872"/>
                      <a:pt x="24786" y="12886"/>
                      <a:pt x="23822" y="10870"/>
                    </a:cubicBezTo>
                    <a:cubicBezTo>
                      <a:pt x="22573" y="8218"/>
                      <a:pt x="22792" y="4602"/>
                      <a:pt x="20075" y="2236"/>
                    </a:cubicBezTo>
                    <a:cubicBezTo>
                      <a:pt x="18343" y="723"/>
                      <a:pt x="15341" y="0"/>
                      <a:pt x="12930" y="351"/>
                    </a:cubicBezTo>
                    <a:cubicBezTo>
                      <a:pt x="6334" y="1315"/>
                      <a:pt x="0" y="7232"/>
                      <a:pt x="4405" y="1545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0"/>
              <p:cNvSpPr/>
              <p:nvPr/>
            </p:nvSpPr>
            <p:spPr>
              <a:xfrm>
                <a:off x="4114525" y="4114625"/>
                <a:ext cx="67425" cy="83300"/>
              </a:xfrm>
              <a:custGeom>
                <a:avLst/>
                <a:gdLst/>
                <a:ahLst/>
                <a:cxnLst/>
                <a:rect l="l" t="t" r="r" b="b"/>
                <a:pathLst>
                  <a:path w="2697" h="3332" extrusionOk="0">
                    <a:moveTo>
                      <a:pt x="483" y="417"/>
                    </a:moveTo>
                    <a:cubicBezTo>
                      <a:pt x="943" y="1"/>
                      <a:pt x="1732" y="220"/>
                      <a:pt x="2192" y="921"/>
                    </a:cubicBezTo>
                    <a:cubicBezTo>
                      <a:pt x="2696" y="1601"/>
                      <a:pt x="2696" y="2499"/>
                      <a:pt x="2192" y="2916"/>
                    </a:cubicBezTo>
                    <a:cubicBezTo>
                      <a:pt x="1732" y="3332"/>
                      <a:pt x="943" y="3113"/>
                      <a:pt x="483" y="2412"/>
                    </a:cubicBezTo>
                    <a:cubicBezTo>
                      <a:pt x="1" y="1732"/>
                      <a:pt x="1" y="856"/>
                      <a:pt x="483" y="417"/>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0"/>
              <p:cNvSpPr/>
              <p:nvPr/>
            </p:nvSpPr>
            <p:spPr>
              <a:xfrm>
                <a:off x="4193975" y="4275150"/>
                <a:ext cx="99725" cy="69075"/>
              </a:xfrm>
              <a:custGeom>
                <a:avLst/>
                <a:gdLst/>
                <a:ahLst/>
                <a:cxnLst/>
                <a:rect l="l" t="t" r="r" b="b"/>
                <a:pathLst>
                  <a:path w="3989" h="2763" extrusionOk="0">
                    <a:moveTo>
                      <a:pt x="44" y="746"/>
                    </a:moveTo>
                    <a:cubicBezTo>
                      <a:pt x="0" y="549"/>
                      <a:pt x="154" y="352"/>
                      <a:pt x="329" y="330"/>
                    </a:cubicBezTo>
                    <a:cubicBezTo>
                      <a:pt x="526" y="308"/>
                      <a:pt x="723" y="439"/>
                      <a:pt x="745" y="637"/>
                    </a:cubicBezTo>
                    <a:cubicBezTo>
                      <a:pt x="833" y="1184"/>
                      <a:pt x="1052" y="1535"/>
                      <a:pt x="1293" y="1732"/>
                    </a:cubicBezTo>
                    <a:cubicBezTo>
                      <a:pt x="1600" y="1973"/>
                      <a:pt x="1973" y="2017"/>
                      <a:pt x="2279" y="1995"/>
                    </a:cubicBezTo>
                    <a:cubicBezTo>
                      <a:pt x="2586" y="1951"/>
                      <a:pt x="2827" y="1776"/>
                      <a:pt x="3003" y="1513"/>
                    </a:cubicBezTo>
                    <a:cubicBezTo>
                      <a:pt x="3156" y="1228"/>
                      <a:pt x="3244" y="856"/>
                      <a:pt x="3222" y="417"/>
                    </a:cubicBezTo>
                    <a:cubicBezTo>
                      <a:pt x="3178" y="220"/>
                      <a:pt x="3353" y="23"/>
                      <a:pt x="3550" y="23"/>
                    </a:cubicBezTo>
                    <a:cubicBezTo>
                      <a:pt x="3726" y="1"/>
                      <a:pt x="3923" y="154"/>
                      <a:pt x="3923" y="352"/>
                    </a:cubicBezTo>
                    <a:cubicBezTo>
                      <a:pt x="3989" y="943"/>
                      <a:pt x="3835" y="1491"/>
                      <a:pt x="3594" y="1886"/>
                    </a:cubicBezTo>
                    <a:cubicBezTo>
                      <a:pt x="3331" y="2324"/>
                      <a:pt x="2893" y="2587"/>
                      <a:pt x="2367" y="2675"/>
                    </a:cubicBezTo>
                    <a:cubicBezTo>
                      <a:pt x="1863" y="2762"/>
                      <a:pt x="1293" y="2675"/>
                      <a:pt x="811" y="2258"/>
                    </a:cubicBezTo>
                    <a:cubicBezTo>
                      <a:pt x="482" y="1951"/>
                      <a:pt x="176" y="1469"/>
                      <a:pt x="44" y="746"/>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0"/>
              <p:cNvSpPr/>
              <p:nvPr/>
            </p:nvSpPr>
            <p:spPr>
              <a:xfrm>
                <a:off x="4246025" y="4204475"/>
                <a:ext cx="72875" cy="47700"/>
              </a:xfrm>
              <a:custGeom>
                <a:avLst/>
                <a:gdLst/>
                <a:ahLst/>
                <a:cxnLst/>
                <a:rect l="l" t="t" r="r" b="b"/>
                <a:pathLst>
                  <a:path w="2915" h="1908" extrusionOk="0">
                    <a:moveTo>
                      <a:pt x="2849" y="746"/>
                    </a:moveTo>
                    <a:cubicBezTo>
                      <a:pt x="2915" y="1162"/>
                      <a:pt x="2520" y="1820"/>
                      <a:pt x="1644" y="1864"/>
                    </a:cubicBezTo>
                    <a:cubicBezTo>
                      <a:pt x="811" y="1908"/>
                      <a:pt x="154" y="1272"/>
                      <a:pt x="88" y="812"/>
                    </a:cubicBezTo>
                    <a:cubicBezTo>
                      <a:pt x="0" y="111"/>
                      <a:pt x="2740" y="1"/>
                      <a:pt x="2849" y="746"/>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0"/>
              <p:cNvSpPr/>
              <p:nvPr/>
            </p:nvSpPr>
            <p:spPr>
              <a:xfrm>
                <a:off x="4113425" y="4129975"/>
                <a:ext cx="22500" cy="22500"/>
              </a:xfrm>
              <a:custGeom>
                <a:avLst/>
                <a:gdLst/>
                <a:ahLst/>
                <a:cxnLst/>
                <a:rect l="l" t="t" r="r" b="b"/>
                <a:pathLst>
                  <a:path w="900" h="900" extrusionOk="0">
                    <a:moveTo>
                      <a:pt x="242" y="132"/>
                    </a:moveTo>
                    <a:cubicBezTo>
                      <a:pt x="45" y="242"/>
                      <a:pt x="1" y="483"/>
                      <a:pt x="132" y="658"/>
                    </a:cubicBezTo>
                    <a:cubicBezTo>
                      <a:pt x="242" y="855"/>
                      <a:pt x="483" y="899"/>
                      <a:pt x="658" y="768"/>
                    </a:cubicBezTo>
                    <a:cubicBezTo>
                      <a:pt x="855" y="658"/>
                      <a:pt x="899" y="417"/>
                      <a:pt x="768" y="242"/>
                    </a:cubicBezTo>
                    <a:cubicBezTo>
                      <a:pt x="658" y="44"/>
                      <a:pt x="439" y="1"/>
                      <a:pt x="242" y="132"/>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0"/>
              <p:cNvSpPr/>
              <p:nvPr/>
            </p:nvSpPr>
            <p:spPr>
              <a:xfrm>
                <a:off x="3881675" y="4269125"/>
                <a:ext cx="178100" cy="141375"/>
              </a:xfrm>
              <a:custGeom>
                <a:avLst/>
                <a:gdLst/>
                <a:ahLst/>
                <a:cxnLst/>
                <a:rect l="l" t="t" r="r" b="b"/>
                <a:pathLst>
                  <a:path w="7124" h="5655" extrusionOk="0">
                    <a:moveTo>
                      <a:pt x="66" y="505"/>
                    </a:moveTo>
                    <a:cubicBezTo>
                      <a:pt x="1" y="330"/>
                      <a:pt x="88" y="132"/>
                      <a:pt x="286" y="45"/>
                    </a:cubicBezTo>
                    <a:cubicBezTo>
                      <a:pt x="483" y="1"/>
                      <a:pt x="658" y="67"/>
                      <a:pt x="746" y="264"/>
                    </a:cubicBezTo>
                    <a:cubicBezTo>
                      <a:pt x="1907" y="3420"/>
                      <a:pt x="4340" y="4450"/>
                      <a:pt x="5742" y="4778"/>
                    </a:cubicBezTo>
                    <a:cubicBezTo>
                      <a:pt x="6027" y="4866"/>
                      <a:pt x="6290" y="4888"/>
                      <a:pt x="6466" y="4932"/>
                    </a:cubicBezTo>
                    <a:cubicBezTo>
                      <a:pt x="6575" y="4932"/>
                      <a:pt x="6575" y="4976"/>
                      <a:pt x="6575" y="4976"/>
                    </a:cubicBezTo>
                    <a:cubicBezTo>
                      <a:pt x="6619" y="4954"/>
                      <a:pt x="6663" y="4954"/>
                      <a:pt x="6729" y="4932"/>
                    </a:cubicBezTo>
                    <a:cubicBezTo>
                      <a:pt x="6904" y="4888"/>
                      <a:pt x="7101" y="5041"/>
                      <a:pt x="7101" y="5261"/>
                    </a:cubicBezTo>
                    <a:cubicBezTo>
                      <a:pt x="7123" y="5414"/>
                      <a:pt x="7035" y="5523"/>
                      <a:pt x="6904" y="5611"/>
                    </a:cubicBezTo>
                    <a:lnTo>
                      <a:pt x="6904" y="5611"/>
                    </a:lnTo>
                    <a:lnTo>
                      <a:pt x="6904" y="5611"/>
                    </a:lnTo>
                    <a:cubicBezTo>
                      <a:pt x="6860" y="5633"/>
                      <a:pt x="6641" y="5655"/>
                      <a:pt x="6400" y="5633"/>
                    </a:cubicBezTo>
                    <a:cubicBezTo>
                      <a:pt x="6181" y="5611"/>
                      <a:pt x="5896" y="5589"/>
                      <a:pt x="5567" y="5502"/>
                    </a:cubicBezTo>
                    <a:cubicBezTo>
                      <a:pt x="4011" y="5107"/>
                      <a:pt x="1294" y="3968"/>
                      <a:pt x="66" y="50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0"/>
              <p:cNvSpPr/>
              <p:nvPr/>
            </p:nvSpPr>
            <p:spPr>
              <a:xfrm>
                <a:off x="3572125" y="4289950"/>
                <a:ext cx="83300" cy="135900"/>
              </a:xfrm>
              <a:custGeom>
                <a:avLst/>
                <a:gdLst/>
                <a:ahLst/>
                <a:cxnLst/>
                <a:rect l="l" t="t" r="r" b="b"/>
                <a:pathLst>
                  <a:path w="3332" h="5436" extrusionOk="0">
                    <a:moveTo>
                      <a:pt x="66" y="527"/>
                    </a:moveTo>
                    <a:cubicBezTo>
                      <a:pt x="1" y="329"/>
                      <a:pt x="88" y="154"/>
                      <a:pt x="286" y="66"/>
                    </a:cubicBezTo>
                    <a:cubicBezTo>
                      <a:pt x="483" y="1"/>
                      <a:pt x="658" y="88"/>
                      <a:pt x="746" y="286"/>
                    </a:cubicBezTo>
                    <a:cubicBezTo>
                      <a:pt x="1053" y="1140"/>
                      <a:pt x="1403" y="1907"/>
                      <a:pt x="1798" y="2609"/>
                    </a:cubicBezTo>
                    <a:cubicBezTo>
                      <a:pt x="2258" y="3441"/>
                      <a:pt x="2740" y="4165"/>
                      <a:pt x="3222" y="4822"/>
                    </a:cubicBezTo>
                    <a:cubicBezTo>
                      <a:pt x="3332" y="4997"/>
                      <a:pt x="3288" y="5216"/>
                      <a:pt x="3135" y="5326"/>
                    </a:cubicBezTo>
                    <a:cubicBezTo>
                      <a:pt x="2959" y="5436"/>
                      <a:pt x="2740" y="5414"/>
                      <a:pt x="2630" y="5238"/>
                    </a:cubicBezTo>
                    <a:cubicBezTo>
                      <a:pt x="2148" y="4581"/>
                      <a:pt x="1622" y="3814"/>
                      <a:pt x="1162" y="2937"/>
                    </a:cubicBezTo>
                    <a:cubicBezTo>
                      <a:pt x="768" y="2192"/>
                      <a:pt x="395" y="1403"/>
                      <a:pt x="66" y="527"/>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0"/>
              <p:cNvSpPr/>
              <p:nvPr/>
            </p:nvSpPr>
            <p:spPr>
              <a:xfrm>
                <a:off x="3813200" y="4286125"/>
                <a:ext cx="57000" cy="121100"/>
              </a:xfrm>
              <a:custGeom>
                <a:avLst/>
                <a:gdLst/>
                <a:ahLst/>
                <a:cxnLst/>
                <a:rect l="l" t="t" r="r" b="b"/>
                <a:pathLst>
                  <a:path w="2280" h="4844" extrusionOk="0">
                    <a:moveTo>
                      <a:pt x="66" y="482"/>
                    </a:moveTo>
                    <a:cubicBezTo>
                      <a:pt x="0" y="307"/>
                      <a:pt x="154" y="110"/>
                      <a:pt x="329" y="44"/>
                    </a:cubicBezTo>
                    <a:cubicBezTo>
                      <a:pt x="526" y="0"/>
                      <a:pt x="723" y="132"/>
                      <a:pt x="767" y="329"/>
                    </a:cubicBezTo>
                    <a:cubicBezTo>
                      <a:pt x="943" y="1030"/>
                      <a:pt x="1140" y="1688"/>
                      <a:pt x="1381" y="2323"/>
                    </a:cubicBezTo>
                    <a:cubicBezTo>
                      <a:pt x="1644" y="3068"/>
                      <a:pt x="1929" y="3726"/>
                      <a:pt x="2192" y="4274"/>
                    </a:cubicBezTo>
                    <a:cubicBezTo>
                      <a:pt x="2279" y="4427"/>
                      <a:pt x="2236" y="4646"/>
                      <a:pt x="2038" y="4756"/>
                    </a:cubicBezTo>
                    <a:cubicBezTo>
                      <a:pt x="1863" y="4843"/>
                      <a:pt x="1644" y="4800"/>
                      <a:pt x="1534" y="4602"/>
                    </a:cubicBezTo>
                    <a:cubicBezTo>
                      <a:pt x="1271" y="4033"/>
                      <a:pt x="965" y="3331"/>
                      <a:pt x="680" y="2564"/>
                    </a:cubicBezTo>
                    <a:cubicBezTo>
                      <a:pt x="439" y="1951"/>
                      <a:pt x="219" y="1249"/>
                      <a:pt x="66" y="482"/>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0"/>
              <p:cNvSpPr/>
              <p:nvPr/>
            </p:nvSpPr>
            <p:spPr>
              <a:xfrm>
                <a:off x="3331075" y="4178725"/>
                <a:ext cx="149025" cy="271775"/>
              </a:xfrm>
              <a:custGeom>
                <a:avLst/>
                <a:gdLst/>
                <a:ahLst/>
                <a:cxnLst/>
                <a:rect l="l" t="t" r="r" b="b"/>
                <a:pathLst>
                  <a:path w="5961" h="10871" extrusionOk="0">
                    <a:moveTo>
                      <a:pt x="5216" y="352"/>
                    </a:moveTo>
                    <a:cubicBezTo>
                      <a:pt x="5216" y="154"/>
                      <a:pt x="5369" y="1"/>
                      <a:pt x="5566" y="1"/>
                    </a:cubicBezTo>
                    <a:cubicBezTo>
                      <a:pt x="5764" y="1"/>
                      <a:pt x="5917" y="154"/>
                      <a:pt x="5917" y="352"/>
                    </a:cubicBezTo>
                    <a:cubicBezTo>
                      <a:pt x="5961" y="5721"/>
                      <a:pt x="3375" y="8701"/>
                      <a:pt x="1797" y="9994"/>
                    </a:cubicBezTo>
                    <a:cubicBezTo>
                      <a:pt x="1425" y="10301"/>
                      <a:pt x="1140" y="10476"/>
                      <a:pt x="920" y="10630"/>
                    </a:cubicBezTo>
                    <a:cubicBezTo>
                      <a:pt x="636" y="10783"/>
                      <a:pt x="373" y="10871"/>
                      <a:pt x="307" y="10871"/>
                    </a:cubicBezTo>
                    <a:lnTo>
                      <a:pt x="285" y="10871"/>
                    </a:lnTo>
                    <a:cubicBezTo>
                      <a:pt x="175" y="10849"/>
                      <a:pt x="66" y="10783"/>
                      <a:pt x="44" y="10652"/>
                    </a:cubicBezTo>
                    <a:cubicBezTo>
                      <a:pt x="0" y="10608"/>
                      <a:pt x="0" y="10564"/>
                      <a:pt x="0" y="10542"/>
                    </a:cubicBezTo>
                    <a:lnTo>
                      <a:pt x="0" y="10542"/>
                    </a:lnTo>
                    <a:cubicBezTo>
                      <a:pt x="0" y="10411"/>
                      <a:pt x="88" y="10257"/>
                      <a:pt x="219" y="10191"/>
                    </a:cubicBezTo>
                    <a:cubicBezTo>
                      <a:pt x="285" y="10148"/>
                      <a:pt x="373" y="10148"/>
                      <a:pt x="416" y="10148"/>
                    </a:cubicBezTo>
                    <a:cubicBezTo>
                      <a:pt x="438" y="10148"/>
                      <a:pt x="395" y="10104"/>
                      <a:pt x="526" y="10016"/>
                    </a:cubicBezTo>
                    <a:cubicBezTo>
                      <a:pt x="723" y="9885"/>
                      <a:pt x="1030" y="9709"/>
                      <a:pt x="1315" y="9446"/>
                    </a:cubicBezTo>
                    <a:cubicBezTo>
                      <a:pt x="2827" y="8241"/>
                      <a:pt x="5238" y="5436"/>
                      <a:pt x="5216" y="352"/>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1" name="Google Shape;12471;p80"/>
            <p:cNvGrpSpPr/>
            <p:nvPr/>
          </p:nvGrpSpPr>
          <p:grpSpPr>
            <a:xfrm>
              <a:off x="2736913" y="3027369"/>
              <a:ext cx="1635450" cy="1597075"/>
              <a:chOff x="2725650" y="3010675"/>
              <a:chExt cx="1635450" cy="1597075"/>
            </a:xfrm>
          </p:grpSpPr>
          <p:sp>
            <p:nvSpPr>
              <p:cNvPr id="12472" name="Google Shape;12472;p80"/>
              <p:cNvSpPr/>
              <p:nvPr/>
            </p:nvSpPr>
            <p:spPr>
              <a:xfrm>
                <a:off x="3694300" y="3867550"/>
                <a:ext cx="469000" cy="633350"/>
              </a:xfrm>
              <a:custGeom>
                <a:avLst/>
                <a:gdLst/>
                <a:ahLst/>
                <a:cxnLst/>
                <a:rect l="l" t="t" r="r" b="b"/>
                <a:pathLst>
                  <a:path w="18760" h="25334" extrusionOk="0">
                    <a:moveTo>
                      <a:pt x="680" y="11593"/>
                    </a:moveTo>
                    <a:cubicBezTo>
                      <a:pt x="1688" y="19965"/>
                      <a:pt x="7824" y="24523"/>
                      <a:pt x="14903" y="25049"/>
                    </a:cubicBezTo>
                    <a:cubicBezTo>
                      <a:pt x="18760" y="25334"/>
                      <a:pt x="18497" y="23975"/>
                      <a:pt x="16503" y="22266"/>
                    </a:cubicBezTo>
                    <a:cubicBezTo>
                      <a:pt x="14136" y="20228"/>
                      <a:pt x="11221" y="17379"/>
                      <a:pt x="9928" y="12579"/>
                    </a:cubicBezTo>
                    <a:cubicBezTo>
                      <a:pt x="6575" y="0"/>
                      <a:pt x="1" y="5786"/>
                      <a:pt x="680" y="11593"/>
                    </a:cubicBezTo>
                    <a:close/>
                  </a:path>
                </a:pathLst>
              </a:custGeom>
              <a:solidFill>
                <a:schemeClr val="accen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0"/>
              <p:cNvSpPr/>
              <p:nvPr/>
            </p:nvSpPr>
            <p:spPr>
              <a:xfrm>
                <a:off x="2725650" y="3820425"/>
                <a:ext cx="432850" cy="501325"/>
              </a:xfrm>
              <a:custGeom>
                <a:avLst/>
                <a:gdLst/>
                <a:ahLst/>
                <a:cxnLst/>
                <a:rect l="l" t="t" r="r" b="b"/>
                <a:pathLst>
                  <a:path w="17314" h="20053" extrusionOk="0">
                    <a:moveTo>
                      <a:pt x="9359" y="1"/>
                    </a:moveTo>
                    <a:cubicBezTo>
                      <a:pt x="4778" y="1"/>
                      <a:pt x="768" y="4493"/>
                      <a:pt x="395" y="10016"/>
                    </a:cubicBezTo>
                    <a:cubicBezTo>
                      <a:pt x="1" y="15560"/>
                      <a:pt x="3442" y="20053"/>
                      <a:pt x="7978" y="20053"/>
                    </a:cubicBezTo>
                    <a:cubicBezTo>
                      <a:pt x="12558" y="20053"/>
                      <a:pt x="16547" y="15560"/>
                      <a:pt x="16941" y="10016"/>
                    </a:cubicBezTo>
                    <a:cubicBezTo>
                      <a:pt x="17314" y="4493"/>
                      <a:pt x="13917" y="1"/>
                      <a:pt x="9359" y="1"/>
                    </a:cubicBezTo>
                    <a:close/>
                  </a:path>
                </a:pathLst>
              </a:custGeom>
              <a:solidFill>
                <a:schemeClr val="accen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0"/>
              <p:cNvSpPr/>
              <p:nvPr/>
            </p:nvSpPr>
            <p:spPr>
              <a:xfrm>
                <a:off x="2857150" y="3709200"/>
                <a:ext cx="1198775" cy="768700"/>
              </a:xfrm>
              <a:custGeom>
                <a:avLst/>
                <a:gdLst/>
                <a:ahLst/>
                <a:cxnLst/>
                <a:rect l="l" t="t" r="r" b="b"/>
                <a:pathLst>
                  <a:path w="47951" h="30748" extrusionOk="0">
                    <a:moveTo>
                      <a:pt x="41683" y="10126"/>
                    </a:moveTo>
                    <a:cubicBezTo>
                      <a:pt x="34999" y="10301"/>
                      <a:pt x="29126" y="4450"/>
                      <a:pt x="21653" y="2236"/>
                    </a:cubicBezTo>
                    <a:cubicBezTo>
                      <a:pt x="14180" y="1"/>
                      <a:pt x="3244" y="7890"/>
                      <a:pt x="1622" y="16393"/>
                    </a:cubicBezTo>
                    <a:cubicBezTo>
                      <a:pt x="1" y="24874"/>
                      <a:pt x="5041" y="30748"/>
                      <a:pt x="20644" y="29542"/>
                    </a:cubicBezTo>
                    <a:cubicBezTo>
                      <a:pt x="36226" y="28337"/>
                      <a:pt x="47951" y="26715"/>
                      <a:pt x="47951" y="26715"/>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0"/>
              <p:cNvSpPr/>
              <p:nvPr/>
            </p:nvSpPr>
            <p:spPr>
              <a:xfrm>
                <a:off x="2808950" y="3762900"/>
                <a:ext cx="785125" cy="837725"/>
              </a:xfrm>
              <a:custGeom>
                <a:avLst/>
                <a:gdLst/>
                <a:ahLst/>
                <a:cxnLst/>
                <a:rect l="l" t="t" r="r" b="b"/>
                <a:pathLst>
                  <a:path w="31405" h="33509" extrusionOk="0">
                    <a:moveTo>
                      <a:pt x="19965" y="27394"/>
                    </a:moveTo>
                    <a:cubicBezTo>
                      <a:pt x="19965" y="27394"/>
                      <a:pt x="31404" y="27942"/>
                      <a:pt x="31229" y="30440"/>
                    </a:cubicBezTo>
                    <a:cubicBezTo>
                      <a:pt x="31032" y="32917"/>
                      <a:pt x="18189" y="33508"/>
                      <a:pt x="10344" y="30155"/>
                    </a:cubicBezTo>
                    <a:cubicBezTo>
                      <a:pt x="4230" y="27548"/>
                      <a:pt x="0" y="15100"/>
                      <a:pt x="6312" y="7386"/>
                    </a:cubicBezTo>
                    <a:cubicBezTo>
                      <a:pt x="12404" y="0"/>
                      <a:pt x="20293" y="2784"/>
                      <a:pt x="23800" y="7364"/>
                    </a:cubicBezTo>
                    <a:cubicBezTo>
                      <a:pt x="28533" y="13588"/>
                      <a:pt x="27109" y="24195"/>
                      <a:pt x="19965" y="27394"/>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0"/>
              <p:cNvSpPr/>
              <p:nvPr/>
            </p:nvSpPr>
            <p:spPr>
              <a:xfrm>
                <a:off x="3583075" y="3927800"/>
                <a:ext cx="393400" cy="679950"/>
              </a:xfrm>
              <a:custGeom>
                <a:avLst/>
                <a:gdLst/>
                <a:ahLst/>
                <a:cxnLst/>
                <a:rect l="l" t="t" r="r" b="b"/>
                <a:pathLst>
                  <a:path w="15736" h="27198" extrusionOk="0">
                    <a:moveTo>
                      <a:pt x="636" y="10213"/>
                    </a:moveTo>
                    <a:cubicBezTo>
                      <a:pt x="1" y="18651"/>
                      <a:pt x="5195" y="24283"/>
                      <a:pt x="12010" y="26167"/>
                    </a:cubicBezTo>
                    <a:cubicBezTo>
                      <a:pt x="15736" y="27197"/>
                      <a:pt x="15736" y="25817"/>
                      <a:pt x="14114" y="23757"/>
                    </a:cubicBezTo>
                    <a:cubicBezTo>
                      <a:pt x="12164" y="21258"/>
                      <a:pt x="9863" y="17905"/>
                      <a:pt x="9512" y="12975"/>
                    </a:cubicBezTo>
                    <a:cubicBezTo>
                      <a:pt x="8614" y="1"/>
                      <a:pt x="1053" y="4406"/>
                      <a:pt x="636" y="10213"/>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0"/>
              <p:cNvSpPr/>
              <p:nvPr/>
            </p:nvSpPr>
            <p:spPr>
              <a:xfrm>
                <a:off x="3374350" y="3010675"/>
                <a:ext cx="787875" cy="1125900"/>
              </a:xfrm>
              <a:custGeom>
                <a:avLst/>
                <a:gdLst/>
                <a:ahLst/>
                <a:cxnLst/>
                <a:rect l="l" t="t" r="r" b="b"/>
                <a:pathLst>
                  <a:path w="31515" h="45036" extrusionOk="0">
                    <a:moveTo>
                      <a:pt x="29980" y="41463"/>
                    </a:moveTo>
                    <a:cubicBezTo>
                      <a:pt x="27153" y="34297"/>
                      <a:pt x="22682" y="20381"/>
                      <a:pt x="16086" y="12557"/>
                    </a:cubicBezTo>
                    <a:cubicBezTo>
                      <a:pt x="13851" y="9906"/>
                      <a:pt x="2608" y="0"/>
                      <a:pt x="1118" y="2192"/>
                    </a:cubicBezTo>
                    <a:cubicBezTo>
                      <a:pt x="767" y="2718"/>
                      <a:pt x="0" y="3989"/>
                      <a:pt x="767" y="7079"/>
                    </a:cubicBezTo>
                    <a:cubicBezTo>
                      <a:pt x="2542" y="14113"/>
                      <a:pt x="7057" y="26145"/>
                      <a:pt x="16984" y="33815"/>
                    </a:cubicBezTo>
                    <a:cubicBezTo>
                      <a:pt x="31514" y="45035"/>
                      <a:pt x="29980" y="41463"/>
                      <a:pt x="29980" y="41463"/>
                    </a:cubicBezTo>
                    <a:close/>
                  </a:path>
                </a:pathLst>
              </a:custGeom>
              <a:solidFill>
                <a:schemeClr val="accen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0"/>
              <p:cNvSpPr/>
              <p:nvPr/>
            </p:nvSpPr>
            <p:spPr>
              <a:xfrm>
                <a:off x="3012750" y="3347600"/>
                <a:ext cx="1182350" cy="768700"/>
              </a:xfrm>
              <a:custGeom>
                <a:avLst/>
                <a:gdLst/>
                <a:ahLst/>
                <a:cxnLst/>
                <a:rect l="l" t="t" r="r" b="b"/>
                <a:pathLst>
                  <a:path w="47294" h="30748" extrusionOk="0">
                    <a:moveTo>
                      <a:pt x="44356" y="27877"/>
                    </a:moveTo>
                    <a:cubicBezTo>
                      <a:pt x="42910" y="26343"/>
                      <a:pt x="43063" y="24524"/>
                      <a:pt x="41113" y="22420"/>
                    </a:cubicBezTo>
                    <a:cubicBezTo>
                      <a:pt x="33443" y="14136"/>
                      <a:pt x="23866" y="5962"/>
                      <a:pt x="12689" y="2850"/>
                    </a:cubicBezTo>
                    <a:cubicBezTo>
                      <a:pt x="7101" y="1294"/>
                      <a:pt x="329" y="1"/>
                      <a:pt x="110" y="1316"/>
                    </a:cubicBezTo>
                    <a:cubicBezTo>
                      <a:pt x="0" y="1973"/>
                      <a:pt x="439" y="2894"/>
                      <a:pt x="2411" y="5567"/>
                    </a:cubicBezTo>
                    <a:cubicBezTo>
                      <a:pt x="6926" y="11703"/>
                      <a:pt x="16086" y="21565"/>
                      <a:pt x="28731" y="25291"/>
                    </a:cubicBezTo>
                    <a:cubicBezTo>
                      <a:pt x="47293" y="30748"/>
                      <a:pt x="44356" y="27877"/>
                      <a:pt x="44356" y="27877"/>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0"/>
              <p:cNvSpPr/>
              <p:nvPr/>
            </p:nvSpPr>
            <p:spPr>
              <a:xfrm>
                <a:off x="3272450" y="3435275"/>
                <a:ext cx="757175" cy="593925"/>
              </a:xfrm>
              <a:custGeom>
                <a:avLst/>
                <a:gdLst/>
                <a:ahLst/>
                <a:cxnLst/>
                <a:rect l="l" t="t" r="r" b="b"/>
                <a:pathLst>
                  <a:path w="30287" h="23757" extrusionOk="0">
                    <a:moveTo>
                      <a:pt x="27547" y="20754"/>
                    </a:moveTo>
                    <a:cubicBezTo>
                      <a:pt x="21017" y="13960"/>
                      <a:pt x="0" y="0"/>
                      <a:pt x="460" y="5895"/>
                    </a:cubicBezTo>
                    <a:cubicBezTo>
                      <a:pt x="921" y="11791"/>
                      <a:pt x="30287" y="23756"/>
                      <a:pt x="30287" y="2375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0"/>
              <p:cNvSpPr/>
              <p:nvPr/>
            </p:nvSpPr>
            <p:spPr>
              <a:xfrm>
                <a:off x="3721700" y="3880150"/>
                <a:ext cx="639400" cy="549000"/>
              </a:xfrm>
              <a:custGeom>
                <a:avLst/>
                <a:gdLst/>
                <a:ahLst/>
                <a:cxnLst/>
                <a:rect l="l" t="t" r="r" b="b"/>
                <a:pathLst>
                  <a:path w="25576" h="21960" extrusionOk="0">
                    <a:moveTo>
                      <a:pt x="4405" y="15450"/>
                    </a:moveTo>
                    <a:cubicBezTo>
                      <a:pt x="5567" y="17598"/>
                      <a:pt x="7583" y="19066"/>
                      <a:pt x="9862" y="19943"/>
                    </a:cubicBezTo>
                    <a:cubicBezTo>
                      <a:pt x="15122" y="21959"/>
                      <a:pt x="22617" y="20820"/>
                      <a:pt x="24918" y="15450"/>
                    </a:cubicBezTo>
                    <a:cubicBezTo>
                      <a:pt x="25575" y="13872"/>
                      <a:pt x="24786" y="12886"/>
                      <a:pt x="23822" y="10870"/>
                    </a:cubicBezTo>
                    <a:cubicBezTo>
                      <a:pt x="22573" y="8218"/>
                      <a:pt x="22792" y="4602"/>
                      <a:pt x="20075" y="2236"/>
                    </a:cubicBezTo>
                    <a:cubicBezTo>
                      <a:pt x="18343" y="723"/>
                      <a:pt x="15341" y="0"/>
                      <a:pt x="12930" y="351"/>
                    </a:cubicBezTo>
                    <a:cubicBezTo>
                      <a:pt x="6334" y="1315"/>
                      <a:pt x="0" y="7232"/>
                      <a:pt x="4405" y="1545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0"/>
              <p:cNvSpPr/>
              <p:nvPr/>
            </p:nvSpPr>
            <p:spPr>
              <a:xfrm>
                <a:off x="4114525" y="4114625"/>
                <a:ext cx="67425" cy="83300"/>
              </a:xfrm>
              <a:custGeom>
                <a:avLst/>
                <a:gdLst/>
                <a:ahLst/>
                <a:cxnLst/>
                <a:rect l="l" t="t" r="r" b="b"/>
                <a:pathLst>
                  <a:path w="2697" h="3332" extrusionOk="0">
                    <a:moveTo>
                      <a:pt x="483" y="417"/>
                    </a:moveTo>
                    <a:cubicBezTo>
                      <a:pt x="943" y="1"/>
                      <a:pt x="1732" y="220"/>
                      <a:pt x="2192" y="921"/>
                    </a:cubicBezTo>
                    <a:cubicBezTo>
                      <a:pt x="2696" y="1601"/>
                      <a:pt x="2696" y="2499"/>
                      <a:pt x="2192" y="2916"/>
                    </a:cubicBezTo>
                    <a:cubicBezTo>
                      <a:pt x="1732" y="3332"/>
                      <a:pt x="943" y="3113"/>
                      <a:pt x="483" y="2412"/>
                    </a:cubicBezTo>
                    <a:cubicBezTo>
                      <a:pt x="1" y="1732"/>
                      <a:pt x="1" y="856"/>
                      <a:pt x="483" y="4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0"/>
              <p:cNvSpPr/>
              <p:nvPr/>
            </p:nvSpPr>
            <p:spPr>
              <a:xfrm>
                <a:off x="4193975" y="4275150"/>
                <a:ext cx="99725" cy="69075"/>
              </a:xfrm>
              <a:custGeom>
                <a:avLst/>
                <a:gdLst/>
                <a:ahLst/>
                <a:cxnLst/>
                <a:rect l="l" t="t" r="r" b="b"/>
                <a:pathLst>
                  <a:path w="3989" h="2763" extrusionOk="0">
                    <a:moveTo>
                      <a:pt x="44" y="746"/>
                    </a:moveTo>
                    <a:cubicBezTo>
                      <a:pt x="0" y="549"/>
                      <a:pt x="154" y="352"/>
                      <a:pt x="329" y="330"/>
                    </a:cubicBezTo>
                    <a:cubicBezTo>
                      <a:pt x="526" y="308"/>
                      <a:pt x="723" y="439"/>
                      <a:pt x="745" y="637"/>
                    </a:cubicBezTo>
                    <a:cubicBezTo>
                      <a:pt x="833" y="1184"/>
                      <a:pt x="1052" y="1535"/>
                      <a:pt x="1293" y="1732"/>
                    </a:cubicBezTo>
                    <a:cubicBezTo>
                      <a:pt x="1600" y="1973"/>
                      <a:pt x="1973" y="2017"/>
                      <a:pt x="2279" y="1995"/>
                    </a:cubicBezTo>
                    <a:cubicBezTo>
                      <a:pt x="2586" y="1951"/>
                      <a:pt x="2827" y="1776"/>
                      <a:pt x="3003" y="1513"/>
                    </a:cubicBezTo>
                    <a:cubicBezTo>
                      <a:pt x="3156" y="1228"/>
                      <a:pt x="3244" y="856"/>
                      <a:pt x="3222" y="417"/>
                    </a:cubicBezTo>
                    <a:cubicBezTo>
                      <a:pt x="3178" y="220"/>
                      <a:pt x="3353" y="23"/>
                      <a:pt x="3550" y="23"/>
                    </a:cubicBezTo>
                    <a:cubicBezTo>
                      <a:pt x="3726" y="1"/>
                      <a:pt x="3923" y="154"/>
                      <a:pt x="3923" y="352"/>
                    </a:cubicBezTo>
                    <a:cubicBezTo>
                      <a:pt x="3989" y="943"/>
                      <a:pt x="3835" y="1491"/>
                      <a:pt x="3594" y="1886"/>
                    </a:cubicBezTo>
                    <a:cubicBezTo>
                      <a:pt x="3331" y="2324"/>
                      <a:pt x="2893" y="2587"/>
                      <a:pt x="2367" y="2675"/>
                    </a:cubicBezTo>
                    <a:cubicBezTo>
                      <a:pt x="1863" y="2762"/>
                      <a:pt x="1293" y="2675"/>
                      <a:pt x="811" y="2258"/>
                    </a:cubicBezTo>
                    <a:cubicBezTo>
                      <a:pt x="482" y="1951"/>
                      <a:pt x="176" y="1469"/>
                      <a:pt x="44" y="74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0"/>
              <p:cNvSpPr/>
              <p:nvPr/>
            </p:nvSpPr>
            <p:spPr>
              <a:xfrm>
                <a:off x="4246025" y="4204475"/>
                <a:ext cx="72875" cy="47700"/>
              </a:xfrm>
              <a:custGeom>
                <a:avLst/>
                <a:gdLst/>
                <a:ahLst/>
                <a:cxnLst/>
                <a:rect l="l" t="t" r="r" b="b"/>
                <a:pathLst>
                  <a:path w="2915" h="1908" extrusionOk="0">
                    <a:moveTo>
                      <a:pt x="2849" y="746"/>
                    </a:moveTo>
                    <a:cubicBezTo>
                      <a:pt x="2915" y="1162"/>
                      <a:pt x="2520" y="1820"/>
                      <a:pt x="1644" y="1864"/>
                    </a:cubicBezTo>
                    <a:cubicBezTo>
                      <a:pt x="811" y="1908"/>
                      <a:pt x="154" y="1272"/>
                      <a:pt x="88" y="812"/>
                    </a:cubicBezTo>
                    <a:cubicBezTo>
                      <a:pt x="0" y="111"/>
                      <a:pt x="2740" y="1"/>
                      <a:pt x="2849" y="74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0"/>
              <p:cNvSpPr/>
              <p:nvPr/>
            </p:nvSpPr>
            <p:spPr>
              <a:xfrm>
                <a:off x="4113425" y="4129975"/>
                <a:ext cx="22500" cy="22500"/>
              </a:xfrm>
              <a:custGeom>
                <a:avLst/>
                <a:gdLst/>
                <a:ahLst/>
                <a:cxnLst/>
                <a:rect l="l" t="t" r="r" b="b"/>
                <a:pathLst>
                  <a:path w="900" h="900" extrusionOk="0">
                    <a:moveTo>
                      <a:pt x="242" y="132"/>
                    </a:moveTo>
                    <a:cubicBezTo>
                      <a:pt x="45" y="242"/>
                      <a:pt x="1" y="483"/>
                      <a:pt x="132" y="658"/>
                    </a:cubicBezTo>
                    <a:cubicBezTo>
                      <a:pt x="242" y="855"/>
                      <a:pt x="483" y="899"/>
                      <a:pt x="658" y="768"/>
                    </a:cubicBezTo>
                    <a:cubicBezTo>
                      <a:pt x="855" y="658"/>
                      <a:pt x="899" y="417"/>
                      <a:pt x="768" y="242"/>
                    </a:cubicBezTo>
                    <a:cubicBezTo>
                      <a:pt x="658" y="44"/>
                      <a:pt x="439" y="1"/>
                      <a:pt x="242"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85" name="Google Shape;12485;p80"/>
          <p:cNvGrpSpPr/>
          <p:nvPr/>
        </p:nvGrpSpPr>
        <p:grpSpPr>
          <a:xfrm>
            <a:off x="1137869" y="3341008"/>
            <a:ext cx="387041" cy="1241878"/>
            <a:chOff x="1841000" y="2869549"/>
            <a:chExt cx="533997" cy="1713408"/>
          </a:xfrm>
        </p:grpSpPr>
        <p:grpSp>
          <p:nvGrpSpPr>
            <p:cNvPr id="12486" name="Google Shape;12486;p80"/>
            <p:cNvGrpSpPr/>
            <p:nvPr/>
          </p:nvGrpSpPr>
          <p:grpSpPr>
            <a:xfrm>
              <a:off x="1841000" y="2869549"/>
              <a:ext cx="533997" cy="1713408"/>
              <a:chOff x="1841000" y="2894324"/>
              <a:chExt cx="533997" cy="1713408"/>
            </a:xfrm>
          </p:grpSpPr>
          <p:sp>
            <p:nvSpPr>
              <p:cNvPr id="12487" name="Google Shape;12487;p80"/>
              <p:cNvSpPr/>
              <p:nvPr/>
            </p:nvSpPr>
            <p:spPr>
              <a:xfrm>
                <a:off x="1906358" y="3289451"/>
                <a:ext cx="404119" cy="36334"/>
              </a:xfrm>
              <a:custGeom>
                <a:avLst/>
                <a:gdLst/>
                <a:ahLst/>
                <a:cxnLst/>
                <a:rect l="l" t="t" r="r" b="b"/>
                <a:pathLst>
                  <a:path w="20732" h="1864" extrusionOk="0">
                    <a:moveTo>
                      <a:pt x="921" y="1863"/>
                    </a:moveTo>
                    <a:cubicBezTo>
                      <a:pt x="395" y="1863"/>
                      <a:pt x="0" y="1447"/>
                      <a:pt x="0" y="921"/>
                    </a:cubicBezTo>
                    <a:cubicBezTo>
                      <a:pt x="0" y="417"/>
                      <a:pt x="395" y="0"/>
                      <a:pt x="921" y="0"/>
                    </a:cubicBezTo>
                    <a:lnTo>
                      <a:pt x="19790" y="0"/>
                    </a:lnTo>
                    <a:cubicBezTo>
                      <a:pt x="20316" y="0"/>
                      <a:pt x="20732" y="417"/>
                      <a:pt x="20732" y="921"/>
                    </a:cubicBezTo>
                    <a:cubicBezTo>
                      <a:pt x="20732" y="1447"/>
                      <a:pt x="20316" y="1863"/>
                      <a:pt x="19790" y="1863"/>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0"/>
              <p:cNvSpPr/>
              <p:nvPr/>
            </p:nvSpPr>
            <p:spPr>
              <a:xfrm>
                <a:off x="1841000" y="3346270"/>
                <a:ext cx="533997" cy="36315"/>
              </a:xfrm>
              <a:custGeom>
                <a:avLst/>
                <a:gdLst/>
                <a:ahLst/>
                <a:cxnLst/>
                <a:rect l="l" t="t" r="r" b="b"/>
                <a:pathLst>
                  <a:path w="27395" h="1863" extrusionOk="0">
                    <a:moveTo>
                      <a:pt x="943" y="1863"/>
                    </a:moveTo>
                    <a:cubicBezTo>
                      <a:pt x="417" y="1863"/>
                      <a:pt x="0" y="1446"/>
                      <a:pt x="0" y="920"/>
                    </a:cubicBezTo>
                    <a:cubicBezTo>
                      <a:pt x="0" y="395"/>
                      <a:pt x="417" y="0"/>
                      <a:pt x="943" y="0"/>
                    </a:cubicBezTo>
                    <a:lnTo>
                      <a:pt x="26474" y="0"/>
                    </a:lnTo>
                    <a:cubicBezTo>
                      <a:pt x="26978" y="0"/>
                      <a:pt x="27394" y="395"/>
                      <a:pt x="27394" y="920"/>
                    </a:cubicBezTo>
                    <a:cubicBezTo>
                      <a:pt x="27394" y="1446"/>
                      <a:pt x="26978" y="1863"/>
                      <a:pt x="26474" y="1863"/>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0"/>
              <p:cNvSpPr/>
              <p:nvPr/>
            </p:nvSpPr>
            <p:spPr>
              <a:xfrm>
                <a:off x="1841000" y="3402642"/>
                <a:ext cx="533997" cy="36334"/>
              </a:xfrm>
              <a:custGeom>
                <a:avLst/>
                <a:gdLst/>
                <a:ahLst/>
                <a:cxnLst/>
                <a:rect l="l" t="t" r="r" b="b"/>
                <a:pathLst>
                  <a:path w="27395" h="1864" extrusionOk="0">
                    <a:moveTo>
                      <a:pt x="943" y="1864"/>
                    </a:moveTo>
                    <a:cubicBezTo>
                      <a:pt x="417" y="1864"/>
                      <a:pt x="0" y="1447"/>
                      <a:pt x="0" y="943"/>
                    </a:cubicBezTo>
                    <a:cubicBezTo>
                      <a:pt x="0" y="417"/>
                      <a:pt x="417" y="1"/>
                      <a:pt x="943" y="1"/>
                    </a:cubicBezTo>
                    <a:lnTo>
                      <a:pt x="26474" y="1"/>
                    </a:lnTo>
                    <a:cubicBezTo>
                      <a:pt x="26978" y="1"/>
                      <a:pt x="27394" y="417"/>
                      <a:pt x="27394" y="943"/>
                    </a:cubicBezTo>
                    <a:cubicBezTo>
                      <a:pt x="27394" y="1447"/>
                      <a:pt x="26978" y="1864"/>
                      <a:pt x="26474" y="1864"/>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0"/>
              <p:cNvSpPr/>
              <p:nvPr/>
            </p:nvSpPr>
            <p:spPr>
              <a:xfrm>
                <a:off x="1841000" y="3459890"/>
                <a:ext cx="533997" cy="36334"/>
              </a:xfrm>
              <a:custGeom>
                <a:avLst/>
                <a:gdLst/>
                <a:ahLst/>
                <a:cxnLst/>
                <a:rect l="l" t="t" r="r" b="b"/>
                <a:pathLst>
                  <a:path w="27395" h="1864" extrusionOk="0">
                    <a:moveTo>
                      <a:pt x="943" y="1863"/>
                    </a:moveTo>
                    <a:cubicBezTo>
                      <a:pt x="417" y="1863"/>
                      <a:pt x="0" y="1447"/>
                      <a:pt x="0" y="921"/>
                    </a:cubicBezTo>
                    <a:cubicBezTo>
                      <a:pt x="0" y="417"/>
                      <a:pt x="417" y="0"/>
                      <a:pt x="943" y="0"/>
                    </a:cubicBezTo>
                    <a:lnTo>
                      <a:pt x="26474" y="0"/>
                    </a:lnTo>
                    <a:cubicBezTo>
                      <a:pt x="26978" y="0"/>
                      <a:pt x="27394" y="417"/>
                      <a:pt x="27394" y="921"/>
                    </a:cubicBezTo>
                    <a:cubicBezTo>
                      <a:pt x="27394" y="1447"/>
                      <a:pt x="26978" y="1863"/>
                      <a:pt x="26474" y="1863"/>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0"/>
              <p:cNvSpPr/>
              <p:nvPr/>
            </p:nvSpPr>
            <p:spPr>
              <a:xfrm>
                <a:off x="1841000" y="3516281"/>
                <a:ext cx="533997" cy="36334"/>
              </a:xfrm>
              <a:custGeom>
                <a:avLst/>
                <a:gdLst/>
                <a:ahLst/>
                <a:cxnLst/>
                <a:rect l="l" t="t" r="r" b="b"/>
                <a:pathLst>
                  <a:path w="27395" h="1864" extrusionOk="0">
                    <a:moveTo>
                      <a:pt x="943" y="1863"/>
                    </a:moveTo>
                    <a:cubicBezTo>
                      <a:pt x="417" y="1863"/>
                      <a:pt x="0" y="1469"/>
                      <a:pt x="0" y="943"/>
                    </a:cubicBezTo>
                    <a:cubicBezTo>
                      <a:pt x="0" y="417"/>
                      <a:pt x="417" y="0"/>
                      <a:pt x="943" y="0"/>
                    </a:cubicBezTo>
                    <a:lnTo>
                      <a:pt x="26474" y="0"/>
                    </a:lnTo>
                    <a:cubicBezTo>
                      <a:pt x="26978" y="0"/>
                      <a:pt x="27394" y="417"/>
                      <a:pt x="27394" y="943"/>
                    </a:cubicBezTo>
                    <a:cubicBezTo>
                      <a:pt x="27394" y="1469"/>
                      <a:pt x="26978" y="1863"/>
                      <a:pt x="26474" y="1863"/>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0"/>
              <p:cNvSpPr/>
              <p:nvPr/>
            </p:nvSpPr>
            <p:spPr>
              <a:xfrm>
                <a:off x="1841000" y="3573082"/>
                <a:ext cx="533997" cy="36334"/>
              </a:xfrm>
              <a:custGeom>
                <a:avLst/>
                <a:gdLst/>
                <a:ahLst/>
                <a:cxnLst/>
                <a:rect l="l" t="t" r="r" b="b"/>
                <a:pathLst>
                  <a:path w="27395" h="1864" extrusionOk="0">
                    <a:moveTo>
                      <a:pt x="943" y="1864"/>
                    </a:moveTo>
                    <a:cubicBezTo>
                      <a:pt x="417" y="1864"/>
                      <a:pt x="0" y="1447"/>
                      <a:pt x="0" y="921"/>
                    </a:cubicBezTo>
                    <a:cubicBezTo>
                      <a:pt x="0" y="417"/>
                      <a:pt x="417" y="1"/>
                      <a:pt x="943" y="1"/>
                    </a:cubicBezTo>
                    <a:lnTo>
                      <a:pt x="26474" y="1"/>
                    </a:lnTo>
                    <a:cubicBezTo>
                      <a:pt x="26978" y="1"/>
                      <a:pt x="27394" y="417"/>
                      <a:pt x="27394" y="921"/>
                    </a:cubicBezTo>
                    <a:cubicBezTo>
                      <a:pt x="27394" y="1447"/>
                      <a:pt x="26978" y="1864"/>
                      <a:pt x="26474" y="1864"/>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0"/>
              <p:cNvSpPr/>
              <p:nvPr/>
            </p:nvSpPr>
            <p:spPr>
              <a:xfrm>
                <a:off x="1841000" y="3629901"/>
                <a:ext cx="533997" cy="36763"/>
              </a:xfrm>
              <a:custGeom>
                <a:avLst/>
                <a:gdLst/>
                <a:ahLst/>
                <a:cxnLst/>
                <a:rect l="l" t="t" r="r" b="b"/>
                <a:pathLst>
                  <a:path w="27395" h="1886" extrusionOk="0">
                    <a:moveTo>
                      <a:pt x="943" y="1885"/>
                    </a:moveTo>
                    <a:cubicBezTo>
                      <a:pt x="417" y="1885"/>
                      <a:pt x="0" y="1469"/>
                      <a:pt x="0" y="943"/>
                    </a:cubicBezTo>
                    <a:cubicBezTo>
                      <a:pt x="0" y="417"/>
                      <a:pt x="417" y="1"/>
                      <a:pt x="943" y="1"/>
                    </a:cubicBezTo>
                    <a:lnTo>
                      <a:pt x="26474" y="1"/>
                    </a:lnTo>
                    <a:cubicBezTo>
                      <a:pt x="26978" y="1"/>
                      <a:pt x="27394" y="417"/>
                      <a:pt x="27394" y="943"/>
                    </a:cubicBezTo>
                    <a:cubicBezTo>
                      <a:pt x="27394" y="1469"/>
                      <a:pt x="26978" y="1885"/>
                      <a:pt x="26474" y="188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80"/>
              <p:cNvSpPr/>
              <p:nvPr/>
            </p:nvSpPr>
            <p:spPr>
              <a:xfrm>
                <a:off x="1841000" y="3686721"/>
                <a:ext cx="533997" cy="36334"/>
              </a:xfrm>
              <a:custGeom>
                <a:avLst/>
                <a:gdLst/>
                <a:ahLst/>
                <a:cxnLst/>
                <a:rect l="l" t="t" r="r" b="b"/>
                <a:pathLst>
                  <a:path w="27395" h="1864" extrusionOk="0">
                    <a:moveTo>
                      <a:pt x="943" y="1863"/>
                    </a:moveTo>
                    <a:cubicBezTo>
                      <a:pt x="417" y="1863"/>
                      <a:pt x="0" y="1447"/>
                      <a:pt x="0" y="921"/>
                    </a:cubicBezTo>
                    <a:cubicBezTo>
                      <a:pt x="0" y="417"/>
                      <a:pt x="417" y="0"/>
                      <a:pt x="943" y="0"/>
                    </a:cubicBezTo>
                    <a:lnTo>
                      <a:pt x="26474" y="0"/>
                    </a:lnTo>
                    <a:cubicBezTo>
                      <a:pt x="26978" y="0"/>
                      <a:pt x="27394" y="417"/>
                      <a:pt x="27394" y="921"/>
                    </a:cubicBezTo>
                    <a:cubicBezTo>
                      <a:pt x="27394" y="1447"/>
                      <a:pt x="26978" y="1863"/>
                      <a:pt x="26474" y="1863"/>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0"/>
              <p:cNvSpPr/>
              <p:nvPr/>
            </p:nvSpPr>
            <p:spPr>
              <a:xfrm>
                <a:off x="1841000" y="3743541"/>
                <a:ext cx="533997" cy="36315"/>
              </a:xfrm>
              <a:custGeom>
                <a:avLst/>
                <a:gdLst/>
                <a:ahLst/>
                <a:cxnLst/>
                <a:rect l="l" t="t" r="r" b="b"/>
                <a:pathLst>
                  <a:path w="27395" h="1863" extrusionOk="0">
                    <a:moveTo>
                      <a:pt x="943" y="1863"/>
                    </a:moveTo>
                    <a:cubicBezTo>
                      <a:pt x="417" y="1863"/>
                      <a:pt x="0" y="1446"/>
                      <a:pt x="0" y="920"/>
                    </a:cubicBezTo>
                    <a:cubicBezTo>
                      <a:pt x="0" y="394"/>
                      <a:pt x="417" y="0"/>
                      <a:pt x="943" y="0"/>
                    </a:cubicBezTo>
                    <a:lnTo>
                      <a:pt x="26474" y="0"/>
                    </a:lnTo>
                    <a:cubicBezTo>
                      <a:pt x="26978" y="0"/>
                      <a:pt x="27394" y="394"/>
                      <a:pt x="27394" y="920"/>
                    </a:cubicBezTo>
                    <a:cubicBezTo>
                      <a:pt x="27394" y="1446"/>
                      <a:pt x="26978" y="1863"/>
                      <a:pt x="26474" y="1863"/>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0"/>
              <p:cNvSpPr/>
              <p:nvPr/>
            </p:nvSpPr>
            <p:spPr>
              <a:xfrm>
                <a:off x="1841000" y="3800341"/>
                <a:ext cx="533997" cy="36334"/>
              </a:xfrm>
              <a:custGeom>
                <a:avLst/>
                <a:gdLst/>
                <a:ahLst/>
                <a:cxnLst/>
                <a:rect l="l" t="t" r="r" b="b"/>
                <a:pathLst>
                  <a:path w="27395" h="1864" extrusionOk="0">
                    <a:moveTo>
                      <a:pt x="943" y="1863"/>
                    </a:moveTo>
                    <a:cubicBezTo>
                      <a:pt x="417" y="1863"/>
                      <a:pt x="0" y="1469"/>
                      <a:pt x="0" y="943"/>
                    </a:cubicBezTo>
                    <a:cubicBezTo>
                      <a:pt x="0" y="417"/>
                      <a:pt x="417" y="1"/>
                      <a:pt x="943" y="1"/>
                    </a:cubicBezTo>
                    <a:lnTo>
                      <a:pt x="26474" y="1"/>
                    </a:lnTo>
                    <a:cubicBezTo>
                      <a:pt x="26978" y="1"/>
                      <a:pt x="27394" y="417"/>
                      <a:pt x="27394" y="943"/>
                    </a:cubicBezTo>
                    <a:cubicBezTo>
                      <a:pt x="27394" y="1469"/>
                      <a:pt x="26978" y="1863"/>
                      <a:pt x="26474" y="1863"/>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80"/>
              <p:cNvSpPr/>
              <p:nvPr/>
            </p:nvSpPr>
            <p:spPr>
              <a:xfrm>
                <a:off x="1841000" y="3857161"/>
                <a:ext cx="533997" cy="36334"/>
              </a:xfrm>
              <a:custGeom>
                <a:avLst/>
                <a:gdLst/>
                <a:ahLst/>
                <a:cxnLst/>
                <a:rect l="l" t="t" r="r" b="b"/>
                <a:pathLst>
                  <a:path w="27395" h="1864" extrusionOk="0">
                    <a:moveTo>
                      <a:pt x="943" y="1863"/>
                    </a:moveTo>
                    <a:cubicBezTo>
                      <a:pt x="417" y="1863"/>
                      <a:pt x="0" y="1447"/>
                      <a:pt x="0" y="921"/>
                    </a:cubicBezTo>
                    <a:cubicBezTo>
                      <a:pt x="0" y="417"/>
                      <a:pt x="417" y="0"/>
                      <a:pt x="943" y="0"/>
                    </a:cubicBezTo>
                    <a:lnTo>
                      <a:pt x="26474" y="0"/>
                    </a:lnTo>
                    <a:cubicBezTo>
                      <a:pt x="26978" y="0"/>
                      <a:pt x="27394" y="417"/>
                      <a:pt x="27394" y="921"/>
                    </a:cubicBezTo>
                    <a:cubicBezTo>
                      <a:pt x="27394" y="1447"/>
                      <a:pt x="26978" y="1863"/>
                      <a:pt x="26474" y="1863"/>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0"/>
              <p:cNvSpPr/>
              <p:nvPr/>
            </p:nvSpPr>
            <p:spPr>
              <a:xfrm>
                <a:off x="1841000" y="3913552"/>
                <a:ext cx="533997" cy="36315"/>
              </a:xfrm>
              <a:custGeom>
                <a:avLst/>
                <a:gdLst/>
                <a:ahLst/>
                <a:cxnLst/>
                <a:rect l="l" t="t" r="r" b="b"/>
                <a:pathLst>
                  <a:path w="27395" h="1863" extrusionOk="0">
                    <a:moveTo>
                      <a:pt x="943" y="1863"/>
                    </a:moveTo>
                    <a:cubicBezTo>
                      <a:pt x="417" y="1863"/>
                      <a:pt x="0" y="1468"/>
                      <a:pt x="0" y="943"/>
                    </a:cubicBezTo>
                    <a:cubicBezTo>
                      <a:pt x="0" y="417"/>
                      <a:pt x="417" y="0"/>
                      <a:pt x="943" y="0"/>
                    </a:cubicBezTo>
                    <a:lnTo>
                      <a:pt x="26474" y="0"/>
                    </a:lnTo>
                    <a:cubicBezTo>
                      <a:pt x="26978" y="0"/>
                      <a:pt x="27394" y="417"/>
                      <a:pt x="27394" y="943"/>
                    </a:cubicBezTo>
                    <a:cubicBezTo>
                      <a:pt x="27394" y="1468"/>
                      <a:pt x="26978" y="1863"/>
                      <a:pt x="26474" y="1863"/>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0"/>
              <p:cNvSpPr/>
              <p:nvPr/>
            </p:nvSpPr>
            <p:spPr>
              <a:xfrm>
                <a:off x="1906358" y="3973354"/>
                <a:ext cx="404119" cy="36334"/>
              </a:xfrm>
              <a:custGeom>
                <a:avLst/>
                <a:gdLst/>
                <a:ahLst/>
                <a:cxnLst/>
                <a:rect l="l" t="t" r="r" b="b"/>
                <a:pathLst>
                  <a:path w="20732" h="1864" extrusionOk="0">
                    <a:moveTo>
                      <a:pt x="921" y="1863"/>
                    </a:moveTo>
                    <a:cubicBezTo>
                      <a:pt x="395" y="1863"/>
                      <a:pt x="0" y="1469"/>
                      <a:pt x="0" y="943"/>
                    </a:cubicBezTo>
                    <a:cubicBezTo>
                      <a:pt x="0" y="417"/>
                      <a:pt x="395" y="0"/>
                      <a:pt x="921" y="0"/>
                    </a:cubicBezTo>
                    <a:lnTo>
                      <a:pt x="19790" y="0"/>
                    </a:lnTo>
                    <a:cubicBezTo>
                      <a:pt x="20316" y="0"/>
                      <a:pt x="20732" y="417"/>
                      <a:pt x="20732" y="943"/>
                    </a:cubicBezTo>
                    <a:cubicBezTo>
                      <a:pt x="20732" y="1469"/>
                      <a:pt x="20316" y="1863"/>
                      <a:pt x="19790" y="1863"/>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0"/>
              <p:cNvSpPr/>
              <p:nvPr/>
            </p:nvSpPr>
            <p:spPr>
              <a:xfrm>
                <a:off x="1956764" y="3184368"/>
                <a:ext cx="302894" cy="106819"/>
              </a:xfrm>
              <a:custGeom>
                <a:avLst/>
                <a:gdLst/>
                <a:ahLst/>
                <a:cxnLst/>
                <a:rect l="l" t="t" r="r" b="b"/>
                <a:pathLst>
                  <a:path w="15539" h="5480" extrusionOk="0">
                    <a:moveTo>
                      <a:pt x="1688" y="0"/>
                    </a:moveTo>
                    <a:lnTo>
                      <a:pt x="13851" y="0"/>
                    </a:lnTo>
                    <a:cubicBezTo>
                      <a:pt x="14771" y="0"/>
                      <a:pt x="15538" y="767"/>
                      <a:pt x="15538" y="1688"/>
                    </a:cubicBezTo>
                    <a:lnTo>
                      <a:pt x="15538" y="5479"/>
                    </a:lnTo>
                    <a:lnTo>
                      <a:pt x="0" y="5479"/>
                    </a:lnTo>
                    <a:lnTo>
                      <a:pt x="0" y="1688"/>
                    </a:lnTo>
                    <a:cubicBezTo>
                      <a:pt x="0" y="767"/>
                      <a:pt x="767" y="0"/>
                      <a:pt x="16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0"/>
              <p:cNvSpPr/>
              <p:nvPr/>
            </p:nvSpPr>
            <p:spPr>
              <a:xfrm>
                <a:off x="1956336" y="4007524"/>
                <a:ext cx="303323" cy="106819"/>
              </a:xfrm>
              <a:custGeom>
                <a:avLst/>
                <a:gdLst/>
                <a:ahLst/>
                <a:cxnLst/>
                <a:rect l="l" t="t" r="r" b="b"/>
                <a:pathLst>
                  <a:path w="15561" h="5480" extrusionOk="0">
                    <a:moveTo>
                      <a:pt x="22" y="0"/>
                    </a:moveTo>
                    <a:lnTo>
                      <a:pt x="15560" y="0"/>
                    </a:lnTo>
                    <a:lnTo>
                      <a:pt x="15560" y="3792"/>
                    </a:lnTo>
                    <a:cubicBezTo>
                      <a:pt x="15560" y="4712"/>
                      <a:pt x="14793" y="5479"/>
                      <a:pt x="13873" y="5479"/>
                    </a:cubicBezTo>
                    <a:lnTo>
                      <a:pt x="1710" y="5479"/>
                    </a:lnTo>
                    <a:cubicBezTo>
                      <a:pt x="767" y="5479"/>
                      <a:pt x="0" y="4712"/>
                      <a:pt x="0" y="3792"/>
                    </a:cubicBezTo>
                    <a:lnTo>
                      <a:pt x="0"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0"/>
              <p:cNvSpPr/>
              <p:nvPr/>
            </p:nvSpPr>
            <p:spPr>
              <a:xfrm>
                <a:off x="2024247" y="4173266"/>
                <a:ext cx="168766" cy="141418"/>
              </a:xfrm>
              <a:custGeom>
                <a:avLst/>
                <a:gdLst/>
                <a:ahLst/>
                <a:cxnLst/>
                <a:rect l="l" t="t" r="r" b="b"/>
                <a:pathLst>
                  <a:path w="8658" h="7255" extrusionOk="0">
                    <a:moveTo>
                      <a:pt x="4318" y="0"/>
                    </a:moveTo>
                    <a:lnTo>
                      <a:pt x="4318" y="0"/>
                    </a:lnTo>
                    <a:cubicBezTo>
                      <a:pt x="6707" y="0"/>
                      <a:pt x="8657" y="1951"/>
                      <a:pt x="8657" y="4318"/>
                    </a:cubicBezTo>
                    <a:lnTo>
                      <a:pt x="8657" y="7254"/>
                    </a:lnTo>
                    <a:lnTo>
                      <a:pt x="23" y="7254"/>
                    </a:lnTo>
                    <a:lnTo>
                      <a:pt x="23" y="4318"/>
                    </a:lnTo>
                    <a:cubicBezTo>
                      <a:pt x="1" y="1951"/>
                      <a:pt x="1951" y="0"/>
                      <a:pt x="431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80"/>
              <p:cNvSpPr/>
              <p:nvPr/>
            </p:nvSpPr>
            <p:spPr>
              <a:xfrm>
                <a:off x="2039626" y="4266809"/>
                <a:ext cx="18401" cy="340924"/>
              </a:xfrm>
              <a:custGeom>
                <a:avLst/>
                <a:gdLst/>
                <a:ahLst/>
                <a:cxnLst/>
                <a:rect l="l" t="t" r="r" b="b"/>
                <a:pathLst>
                  <a:path w="944" h="17490" extrusionOk="0">
                    <a:moveTo>
                      <a:pt x="1" y="461"/>
                    </a:moveTo>
                    <a:cubicBezTo>
                      <a:pt x="1" y="176"/>
                      <a:pt x="220" y="1"/>
                      <a:pt x="461" y="1"/>
                    </a:cubicBezTo>
                    <a:cubicBezTo>
                      <a:pt x="746" y="1"/>
                      <a:pt x="943" y="220"/>
                      <a:pt x="943" y="461"/>
                    </a:cubicBezTo>
                    <a:lnTo>
                      <a:pt x="943" y="17029"/>
                    </a:lnTo>
                    <a:cubicBezTo>
                      <a:pt x="943" y="17314"/>
                      <a:pt x="724" y="17489"/>
                      <a:pt x="461" y="17489"/>
                    </a:cubicBezTo>
                    <a:cubicBezTo>
                      <a:pt x="198" y="17489"/>
                      <a:pt x="1" y="17270"/>
                      <a:pt x="1" y="17029"/>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80"/>
              <p:cNvSpPr/>
              <p:nvPr/>
            </p:nvSpPr>
            <p:spPr>
              <a:xfrm>
                <a:off x="2080638" y="4266809"/>
                <a:ext cx="18381" cy="340924"/>
              </a:xfrm>
              <a:custGeom>
                <a:avLst/>
                <a:gdLst/>
                <a:ahLst/>
                <a:cxnLst/>
                <a:rect l="l" t="t" r="r" b="b"/>
                <a:pathLst>
                  <a:path w="943" h="17490" extrusionOk="0">
                    <a:moveTo>
                      <a:pt x="1" y="461"/>
                    </a:moveTo>
                    <a:cubicBezTo>
                      <a:pt x="1" y="176"/>
                      <a:pt x="220" y="1"/>
                      <a:pt x="483" y="1"/>
                    </a:cubicBezTo>
                    <a:cubicBezTo>
                      <a:pt x="746" y="1"/>
                      <a:pt x="943" y="220"/>
                      <a:pt x="943" y="461"/>
                    </a:cubicBezTo>
                    <a:lnTo>
                      <a:pt x="943" y="17029"/>
                    </a:lnTo>
                    <a:cubicBezTo>
                      <a:pt x="943" y="17314"/>
                      <a:pt x="724" y="17489"/>
                      <a:pt x="483" y="17489"/>
                    </a:cubicBezTo>
                    <a:cubicBezTo>
                      <a:pt x="198" y="17489"/>
                      <a:pt x="1" y="17270"/>
                      <a:pt x="1" y="17029"/>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0"/>
              <p:cNvSpPr/>
              <p:nvPr/>
            </p:nvSpPr>
            <p:spPr>
              <a:xfrm>
                <a:off x="2121221" y="4266809"/>
                <a:ext cx="18381" cy="340924"/>
              </a:xfrm>
              <a:custGeom>
                <a:avLst/>
                <a:gdLst/>
                <a:ahLst/>
                <a:cxnLst/>
                <a:rect l="l" t="t" r="r" b="b"/>
                <a:pathLst>
                  <a:path w="943" h="17490" extrusionOk="0">
                    <a:moveTo>
                      <a:pt x="1" y="461"/>
                    </a:moveTo>
                    <a:cubicBezTo>
                      <a:pt x="1" y="176"/>
                      <a:pt x="220" y="1"/>
                      <a:pt x="483" y="1"/>
                    </a:cubicBezTo>
                    <a:cubicBezTo>
                      <a:pt x="746" y="1"/>
                      <a:pt x="943" y="220"/>
                      <a:pt x="943" y="461"/>
                    </a:cubicBezTo>
                    <a:lnTo>
                      <a:pt x="943" y="17029"/>
                    </a:lnTo>
                    <a:cubicBezTo>
                      <a:pt x="943" y="17314"/>
                      <a:pt x="724" y="17489"/>
                      <a:pt x="483" y="17489"/>
                    </a:cubicBezTo>
                    <a:cubicBezTo>
                      <a:pt x="220" y="17489"/>
                      <a:pt x="1" y="17270"/>
                      <a:pt x="1" y="17029"/>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0"/>
              <p:cNvSpPr/>
              <p:nvPr/>
            </p:nvSpPr>
            <p:spPr>
              <a:xfrm>
                <a:off x="2158821" y="4266809"/>
                <a:ext cx="17953" cy="340924"/>
              </a:xfrm>
              <a:custGeom>
                <a:avLst/>
                <a:gdLst/>
                <a:ahLst/>
                <a:cxnLst/>
                <a:rect l="l" t="t" r="r" b="b"/>
                <a:pathLst>
                  <a:path w="921" h="17490" extrusionOk="0">
                    <a:moveTo>
                      <a:pt x="0" y="461"/>
                    </a:moveTo>
                    <a:cubicBezTo>
                      <a:pt x="0" y="176"/>
                      <a:pt x="219" y="1"/>
                      <a:pt x="460" y="1"/>
                    </a:cubicBezTo>
                    <a:cubicBezTo>
                      <a:pt x="701" y="1"/>
                      <a:pt x="921" y="220"/>
                      <a:pt x="921" y="461"/>
                    </a:cubicBezTo>
                    <a:lnTo>
                      <a:pt x="921" y="17029"/>
                    </a:lnTo>
                    <a:cubicBezTo>
                      <a:pt x="921" y="17314"/>
                      <a:pt x="701" y="17489"/>
                      <a:pt x="460" y="17489"/>
                    </a:cubicBezTo>
                    <a:cubicBezTo>
                      <a:pt x="197" y="17489"/>
                      <a:pt x="0" y="17270"/>
                      <a:pt x="0" y="17029"/>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0"/>
              <p:cNvSpPr/>
              <p:nvPr/>
            </p:nvSpPr>
            <p:spPr>
              <a:xfrm>
                <a:off x="2102001" y="2894324"/>
                <a:ext cx="18810" cy="311841"/>
              </a:xfrm>
              <a:custGeom>
                <a:avLst/>
                <a:gdLst/>
                <a:ahLst/>
                <a:cxnLst/>
                <a:rect l="l" t="t" r="r" b="b"/>
                <a:pathLst>
                  <a:path w="965" h="15998" extrusionOk="0">
                    <a:moveTo>
                      <a:pt x="44" y="15362"/>
                    </a:moveTo>
                    <a:cubicBezTo>
                      <a:pt x="44" y="15976"/>
                      <a:pt x="943" y="15998"/>
                      <a:pt x="965" y="15406"/>
                    </a:cubicBezTo>
                    <a:lnTo>
                      <a:pt x="965" y="13478"/>
                    </a:lnTo>
                    <a:cubicBezTo>
                      <a:pt x="965" y="12886"/>
                      <a:pt x="66" y="12842"/>
                      <a:pt x="44" y="13456"/>
                    </a:cubicBezTo>
                    <a:cubicBezTo>
                      <a:pt x="0" y="14091"/>
                      <a:pt x="44" y="14705"/>
                      <a:pt x="44" y="15362"/>
                    </a:cubicBezTo>
                    <a:close/>
                    <a:moveTo>
                      <a:pt x="0" y="0"/>
                    </a:moveTo>
                    <a:lnTo>
                      <a:pt x="965" y="0"/>
                    </a:lnTo>
                    <a:lnTo>
                      <a:pt x="965" y="1205"/>
                    </a:lnTo>
                    <a:cubicBezTo>
                      <a:pt x="943" y="1841"/>
                      <a:pt x="44" y="1775"/>
                      <a:pt x="44" y="1183"/>
                    </a:cubicBezTo>
                    <a:cubicBezTo>
                      <a:pt x="44" y="789"/>
                      <a:pt x="0" y="416"/>
                      <a:pt x="0" y="0"/>
                    </a:cubicBezTo>
                    <a:close/>
                    <a:moveTo>
                      <a:pt x="965" y="4032"/>
                    </a:moveTo>
                    <a:cubicBezTo>
                      <a:pt x="965" y="3419"/>
                      <a:pt x="66" y="3397"/>
                      <a:pt x="44" y="4010"/>
                    </a:cubicBezTo>
                    <a:lnTo>
                      <a:pt x="44" y="5917"/>
                    </a:lnTo>
                    <a:cubicBezTo>
                      <a:pt x="44" y="6531"/>
                      <a:pt x="943" y="6553"/>
                      <a:pt x="965" y="5939"/>
                    </a:cubicBezTo>
                    <a:close/>
                    <a:moveTo>
                      <a:pt x="965" y="8744"/>
                    </a:moveTo>
                    <a:cubicBezTo>
                      <a:pt x="965" y="8130"/>
                      <a:pt x="66" y="8109"/>
                      <a:pt x="44" y="8700"/>
                    </a:cubicBezTo>
                    <a:lnTo>
                      <a:pt x="44" y="10629"/>
                    </a:lnTo>
                    <a:cubicBezTo>
                      <a:pt x="44" y="11242"/>
                      <a:pt x="943" y="11264"/>
                      <a:pt x="965" y="1065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0"/>
              <p:cNvSpPr/>
              <p:nvPr/>
            </p:nvSpPr>
            <p:spPr>
              <a:xfrm>
                <a:off x="2102001" y="4025456"/>
                <a:ext cx="18810" cy="244806"/>
              </a:xfrm>
              <a:custGeom>
                <a:avLst/>
                <a:gdLst/>
                <a:ahLst/>
                <a:cxnLst/>
                <a:rect l="l" t="t" r="r" b="b"/>
                <a:pathLst>
                  <a:path w="965" h="12559" extrusionOk="0">
                    <a:moveTo>
                      <a:pt x="44" y="11945"/>
                    </a:moveTo>
                    <a:cubicBezTo>
                      <a:pt x="44" y="12536"/>
                      <a:pt x="943" y="12558"/>
                      <a:pt x="965" y="11966"/>
                    </a:cubicBezTo>
                    <a:lnTo>
                      <a:pt x="965" y="10038"/>
                    </a:lnTo>
                    <a:cubicBezTo>
                      <a:pt x="965" y="9446"/>
                      <a:pt x="66" y="9424"/>
                      <a:pt x="44" y="10016"/>
                    </a:cubicBezTo>
                    <a:cubicBezTo>
                      <a:pt x="0" y="10674"/>
                      <a:pt x="44" y="11309"/>
                      <a:pt x="44" y="11945"/>
                    </a:cubicBezTo>
                    <a:close/>
                    <a:moveTo>
                      <a:pt x="965" y="615"/>
                    </a:moveTo>
                    <a:cubicBezTo>
                      <a:pt x="965" y="23"/>
                      <a:pt x="66" y="1"/>
                      <a:pt x="44" y="593"/>
                    </a:cubicBezTo>
                    <a:lnTo>
                      <a:pt x="44" y="2521"/>
                    </a:lnTo>
                    <a:cubicBezTo>
                      <a:pt x="44" y="3113"/>
                      <a:pt x="943" y="3135"/>
                      <a:pt x="965" y="2543"/>
                    </a:cubicBezTo>
                    <a:close/>
                    <a:moveTo>
                      <a:pt x="965" y="5326"/>
                    </a:moveTo>
                    <a:cubicBezTo>
                      <a:pt x="965" y="4735"/>
                      <a:pt x="66" y="4713"/>
                      <a:pt x="44" y="5304"/>
                    </a:cubicBezTo>
                    <a:lnTo>
                      <a:pt x="44" y="7233"/>
                    </a:lnTo>
                    <a:cubicBezTo>
                      <a:pt x="44" y="7825"/>
                      <a:pt x="943" y="7846"/>
                      <a:pt x="965" y="725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9" name="Google Shape;12509;p80"/>
            <p:cNvGrpSpPr/>
            <p:nvPr/>
          </p:nvGrpSpPr>
          <p:grpSpPr>
            <a:xfrm>
              <a:off x="1841000" y="2869549"/>
              <a:ext cx="533997" cy="1713408"/>
              <a:chOff x="1841000" y="2894324"/>
              <a:chExt cx="533997" cy="1713408"/>
            </a:xfrm>
          </p:grpSpPr>
          <p:sp>
            <p:nvSpPr>
              <p:cNvPr id="12510" name="Google Shape;12510;p80"/>
              <p:cNvSpPr/>
              <p:nvPr/>
            </p:nvSpPr>
            <p:spPr>
              <a:xfrm>
                <a:off x="1906358" y="3289451"/>
                <a:ext cx="404119" cy="36334"/>
              </a:xfrm>
              <a:custGeom>
                <a:avLst/>
                <a:gdLst/>
                <a:ahLst/>
                <a:cxnLst/>
                <a:rect l="l" t="t" r="r" b="b"/>
                <a:pathLst>
                  <a:path w="20732" h="1864" extrusionOk="0">
                    <a:moveTo>
                      <a:pt x="921" y="1863"/>
                    </a:moveTo>
                    <a:cubicBezTo>
                      <a:pt x="395" y="1863"/>
                      <a:pt x="0" y="1447"/>
                      <a:pt x="0" y="921"/>
                    </a:cubicBezTo>
                    <a:cubicBezTo>
                      <a:pt x="0" y="417"/>
                      <a:pt x="395" y="0"/>
                      <a:pt x="921" y="0"/>
                    </a:cubicBezTo>
                    <a:lnTo>
                      <a:pt x="19790" y="0"/>
                    </a:lnTo>
                    <a:cubicBezTo>
                      <a:pt x="20316" y="0"/>
                      <a:pt x="20732" y="417"/>
                      <a:pt x="20732" y="921"/>
                    </a:cubicBezTo>
                    <a:cubicBezTo>
                      <a:pt x="20732" y="1447"/>
                      <a:pt x="20316" y="1863"/>
                      <a:pt x="19790" y="18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0"/>
              <p:cNvSpPr/>
              <p:nvPr/>
            </p:nvSpPr>
            <p:spPr>
              <a:xfrm>
                <a:off x="1841000" y="3346270"/>
                <a:ext cx="533997" cy="36315"/>
              </a:xfrm>
              <a:custGeom>
                <a:avLst/>
                <a:gdLst/>
                <a:ahLst/>
                <a:cxnLst/>
                <a:rect l="l" t="t" r="r" b="b"/>
                <a:pathLst>
                  <a:path w="27395" h="1863" extrusionOk="0">
                    <a:moveTo>
                      <a:pt x="943" y="1863"/>
                    </a:moveTo>
                    <a:cubicBezTo>
                      <a:pt x="417" y="1863"/>
                      <a:pt x="0" y="1446"/>
                      <a:pt x="0" y="920"/>
                    </a:cubicBezTo>
                    <a:cubicBezTo>
                      <a:pt x="0" y="395"/>
                      <a:pt x="417" y="0"/>
                      <a:pt x="943" y="0"/>
                    </a:cubicBezTo>
                    <a:lnTo>
                      <a:pt x="26474" y="0"/>
                    </a:lnTo>
                    <a:cubicBezTo>
                      <a:pt x="26978" y="0"/>
                      <a:pt x="27394" y="395"/>
                      <a:pt x="27394" y="920"/>
                    </a:cubicBezTo>
                    <a:cubicBezTo>
                      <a:pt x="27394" y="1446"/>
                      <a:pt x="26978" y="1863"/>
                      <a:pt x="26474" y="18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0"/>
              <p:cNvSpPr/>
              <p:nvPr/>
            </p:nvSpPr>
            <p:spPr>
              <a:xfrm>
                <a:off x="1841000" y="3402642"/>
                <a:ext cx="533997" cy="36334"/>
              </a:xfrm>
              <a:custGeom>
                <a:avLst/>
                <a:gdLst/>
                <a:ahLst/>
                <a:cxnLst/>
                <a:rect l="l" t="t" r="r" b="b"/>
                <a:pathLst>
                  <a:path w="27395" h="1864" extrusionOk="0">
                    <a:moveTo>
                      <a:pt x="943" y="1864"/>
                    </a:moveTo>
                    <a:cubicBezTo>
                      <a:pt x="417" y="1864"/>
                      <a:pt x="0" y="1447"/>
                      <a:pt x="0" y="943"/>
                    </a:cubicBezTo>
                    <a:cubicBezTo>
                      <a:pt x="0" y="417"/>
                      <a:pt x="417" y="1"/>
                      <a:pt x="943" y="1"/>
                    </a:cubicBezTo>
                    <a:lnTo>
                      <a:pt x="26474" y="1"/>
                    </a:lnTo>
                    <a:cubicBezTo>
                      <a:pt x="26978" y="1"/>
                      <a:pt x="27394" y="417"/>
                      <a:pt x="27394" y="943"/>
                    </a:cubicBezTo>
                    <a:cubicBezTo>
                      <a:pt x="27394" y="1447"/>
                      <a:pt x="26978" y="1864"/>
                      <a:pt x="26474" y="186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0"/>
              <p:cNvSpPr/>
              <p:nvPr/>
            </p:nvSpPr>
            <p:spPr>
              <a:xfrm>
                <a:off x="1841000" y="3459890"/>
                <a:ext cx="533997" cy="36334"/>
              </a:xfrm>
              <a:custGeom>
                <a:avLst/>
                <a:gdLst/>
                <a:ahLst/>
                <a:cxnLst/>
                <a:rect l="l" t="t" r="r" b="b"/>
                <a:pathLst>
                  <a:path w="27395" h="1864" extrusionOk="0">
                    <a:moveTo>
                      <a:pt x="943" y="1863"/>
                    </a:moveTo>
                    <a:cubicBezTo>
                      <a:pt x="417" y="1863"/>
                      <a:pt x="0" y="1447"/>
                      <a:pt x="0" y="921"/>
                    </a:cubicBezTo>
                    <a:cubicBezTo>
                      <a:pt x="0" y="417"/>
                      <a:pt x="417" y="0"/>
                      <a:pt x="943" y="0"/>
                    </a:cubicBezTo>
                    <a:lnTo>
                      <a:pt x="26474" y="0"/>
                    </a:lnTo>
                    <a:cubicBezTo>
                      <a:pt x="26978" y="0"/>
                      <a:pt x="27394" y="417"/>
                      <a:pt x="27394" y="921"/>
                    </a:cubicBezTo>
                    <a:cubicBezTo>
                      <a:pt x="27394" y="1447"/>
                      <a:pt x="26978" y="1863"/>
                      <a:pt x="26474" y="18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0"/>
              <p:cNvSpPr/>
              <p:nvPr/>
            </p:nvSpPr>
            <p:spPr>
              <a:xfrm>
                <a:off x="1841000" y="3516281"/>
                <a:ext cx="533997" cy="36334"/>
              </a:xfrm>
              <a:custGeom>
                <a:avLst/>
                <a:gdLst/>
                <a:ahLst/>
                <a:cxnLst/>
                <a:rect l="l" t="t" r="r" b="b"/>
                <a:pathLst>
                  <a:path w="27395" h="1864" extrusionOk="0">
                    <a:moveTo>
                      <a:pt x="943" y="1863"/>
                    </a:moveTo>
                    <a:cubicBezTo>
                      <a:pt x="417" y="1863"/>
                      <a:pt x="0" y="1469"/>
                      <a:pt x="0" y="943"/>
                    </a:cubicBezTo>
                    <a:cubicBezTo>
                      <a:pt x="0" y="417"/>
                      <a:pt x="417" y="0"/>
                      <a:pt x="943" y="0"/>
                    </a:cubicBezTo>
                    <a:lnTo>
                      <a:pt x="26474" y="0"/>
                    </a:lnTo>
                    <a:cubicBezTo>
                      <a:pt x="26978" y="0"/>
                      <a:pt x="27394" y="417"/>
                      <a:pt x="27394" y="943"/>
                    </a:cubicBezTo>
                    <a:cubicBezTo>
                      <a:pt x="27394" y="1469"/>
                      <a:pt x="26978" y="1863"/>
                      <a:pt x="26474" y="18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80"/>
              <p:cNvSpPr/>
              <p:nvPr/>
            </p:nvSpPr>
            <p:spPr>
              <a:xfrm>
                <a:off x="1841000" y="3573082"/>
                <a:ext cx="533997" cy="36334"/>
              </a:xfrm>
              <a:custGeom>
                <a:avLst/>
                <a:gdLst/>
                <a:ahLst/>
                <a:cxnLst/>
                <a:rect l="l" t="t" r="r" b="b"/>
                <a:pathLst>
                  <a:path w="27395" h="1864" extrusionOk="0">
                    <a:moveTo>
                      <a:pt x="943" y="1864"/>
                    </a:moveTo>
                    <a:cubicBezTo>
                      <a:pt x="417" y="1864"/>
                      <a:pt x="0" y="1447"/>
                      <a:pt x="0" y="921"/>
                    </a:cubicBezTo>
                    <a:cubicBezTo>
                      <a:pt x="0" y="417"/>
                      <a:pt x="417" y="1"/>
                      <a:pt x="943" y="1"/>
                    </a:cubicBezTo>
                    <a:lnTo>
                      <a:pt x="26474" y="1"/>
                    </a:lnTo>
                    <a:cubicBezTo>
                      <a:pt x="26978" y="1"/>
                      <a:pt x="27394" y="417"/>
                      <a:pt x="27394" y="921"/>
                    </a:cubicBezTo>
                    <a:cubicBezTo>
                      <a:pt x="27394" y="1447"/>
                      <a:pt x="26978" y="1864"/>
                      <a:pt x="26474" y="186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0"/>
              <p:cNvSpPr/>
              <p:nvPr/>
            </p:nvSpPr>
            <p:spPr>
              <a:xfrm>
                <a:off x="1841000" y="3629901"/>
                <a:ext cx="533997" cy="36763"/>
              </a:xfrm>
              <a:custGeom>
                <a:avLst/>
                <a:gdLst/>
                <a:ahLst/>
                <a:cxnLst/>
                <a:rect l="l" t="t" r="r" b="b"/>
                <a:pathLst>
                  <a:path w="27395" h="1886" extrusionOk="0">
                    <a:moveTo>
                      <a:pt x="943" y="1885"/>
                    </a:moveTo>
                    <a:cubicBezTo>
                      <a:pt x="417" y="1885"/>
                      <a:pt x="0" y="1469"/>
                      <a:pt x="0" y="943"/>
                    </a:cubicBezTo>
                    <a:cubicBezTo>
                      <a:pt x="0" y="417"/>
                      <a:pt x="417" y="1"/>
                      <a:pt x="943" y="1"/>
                    </a:cubicBezTo>
                    <a:lnTo>
                      <a:pt x="26474" y="1"/>
                    </a:lnTo>
                    <a:cubicBezTo>
                      <a:pt x="26978" y="1"/>
                      <a:pt x="27394" y="417"/>
                      <a:pt x="27394" y="943"/>
                    </a:cubicBezTo>
                    <a:cubicBezTo>
                      <a:pt x="27394" y="1469"/>
                      <a:pt x="26978" y="1885"/>
                      <a:pt x="26474" y="188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0"/>
              <p:cNvSpPr/>
              <p:nvPr/>
            </p:nvSpPr>
            <p:spPr>
              <a:xfrm>
                <a:off x="1841000" y="3686721"/>
                <a:ext cx="533997" cy="36334"/>
              </a:xfrm>
              <a:custGeom>
                <a:avLst/>
                <a:gdLst/>
                <a:ahLst/>
                <a:cxnLst/>
                <a:rect l="l" t="t" r="r" b="b"/>
                <a:pathLst>
                  <a:path w="27395" h="1864" extrusionOk="0">
                    <a:moveTo>
                      <a:pt x="943" y="1863"/>
                    </a:moveTo>
                    <a:cubicBezTo>
                      <a:pt x="417" y="1863"/>
                      <a:pt x="0" y="1447"/>
                      <a:pt x="0" y="921"/>
                    </a:cubicBezTo>
                    <a:cubicBezTo>
                      <a:pt x="0" y="417"/>
                      <a:pt x="417" y="0"/>
                      <a:pt x="943" y="0"/>
                    </a:cubicBezTo>
                    <a:lnTo>
                      <a:pt x="26474" y="0"/>
                    </a:lnTo>
                    <a:cubicBezTo>
                      <a:pt x="26978" y="0"/>
                      <a:pt x="27394" y="417"/>
                      <a:pt x="27394" y="921"/>
                    </a:cubicBezTo>
                    <a:cubicBezTo>
                      <a:pt x="27394" y="1447"/>
                      <a:pt x="26978" y="1863"/>
                      <a:pt x="26474" y="18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0"/>
              <p:cNvSpPr/>
              <p:nvPr/>
            </p:nvSpPr>
            <p:spPr>
              <a:xfrm>
                <a:off x="1841000" y="3743541"/>
                <a:ext cx="533997" cy="36315"/>
              </a:xfrm>
              <a:custGeom>
                <a:avLst/>
                <a:gdLst/>
                <a:ahLst/>
                <a:cxnLst/>
                <a:rect l="l" t="t" r="r" b="b"/>
                <a:pathLst>
                  <a:path w="27395" h="1863" extrusionOk="0">
                    <a:moveTo>
                      <a:pt x="943" y="1863"/>
                    </a:moveTo>
                    <a:cubicBezTo>
                      <a:pt x="417" y="1863"/>
                      <a:pt x="0" y="1446"/>
                      <a:pt x="0" y="920"/>
                    </a:cubicBezTo>
                    <a:cubicBezTo>
                      <a:pt x="0" y="394"/>
                      <a:pt x="417" y="0"/>
                      <a:pt x="943" y="0"/>
                    </a:cubicBezTo>
                    <a:lnTo>
                      <a:pt x="26474" y="0"/>
                    </a:lnTo>
                    <a:cubicBezTo>
                      <a:pt x="26978" y="0"/>
                      <a:pt x="27394" y="394"/>
                      <a:pt x="27394" y="920"/>
                    </a:cubicBezTo>
                    <a:cubicBezTo>
                      <a:pt x="27394" y="1446"/>
                      <a:pt x="26978" y="1863"/>
                      <a:pt x="26474" y="18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0"/>
              <p:cNvSpPr/>
              <p:nvPr/>
            </p:nvSpPr>
            <p:spPr>
              <a:xfrm>
                <a:off x="1841000" y="3800341"/>
                <a:ext cx="533997" cy="36334"/>
              </a:xfrm>
              <a:custGeom>
                <a:avLst/>
                <a:gdLst/>
                <a:ahLst/>
                <a:cxnLst/>
                <a:rect l="l" t="t" r="r" b="b"/>
                <a:pathLst>
                  <a:path w="27395" h="1864" extrusionOk="0">
                    <a:moveTo>
                      <a:pt x="943" y="1863"/>
                    </a:moveTo>
                    <a:cubicBezTo>
                      <a:pt x="417" y="1863"/>
                      <a:pt x="0" y="1469"/>
                      <a:pt x="0" y="943"/>
                    </a:cubicBezTo>
                    <a:cubicBezTo>
                      <a:pt x="0" y="417"/>
                      <a:pt x="417" y="1"/>
                      <a:pt x="943" y="1"/>
                    </a:cubicBezTo>
                    <a:lnTo>
                      <a:pt x="26474" y="1"/>
                    </a:lnTo>
                    <a:cubicBezTo>
                      <a:pt x="26978" y="1"/>
                      <a:pt x="27394" y="417"/>
                      <a:pt x="27394" y="943"/>
                    </a:cubicBezTo>
                    <a:cubicBezTo>
                      <a:pt x="27394" y="1469"/>
                      <a:pt x="26978" y="1863"/>
                      <a:pt x="26474" y="18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0"/>
              <p:cNvSpPr/>
              <p:nvPr/>
            </p:nvSpPr>
            <p:spPr>
              <a:xfrm>
                <a:off x="1841000" y="3857161"/>
                <a:ext cx="533997" cy="36334"/>
              </a:xfrm>
              <a:custGeom>
                <a:avLst/>
                <a:gdLst/>
                <a:ahLst/>
                <a:cxnLst/>
                <a:rect l="l" t="t" r="r" b="b"/>
                <a:pathLst>
                  <a:path w="27395" h="1864" extrusionOk="0">
                    <a:moveTo>
                      <a:pt x="943" y="1863"/>
                    </a:moveTo>
                    <a:cubicBezTo>
                      <a:pt x="417" y="1863"/>
                      <a:pt x="0" y="1447"/>
                      <a:pt x="0" y="921"/>
                    </a:cubicBezTo>
                    <a:cubicBezTo>
                      <a:pt x="0" y="417"/>
                      <a:pt x="417" y="0"/>
                      <a:pt x="943" y="0"/>
                    </a:cubicBezTo>
                    <a:lnTo>
                      <a:pt x="26474" y="0"/>
                    </a:lnTo>
                    <a:cubicBezTo>
                      <a:pt x="26978" y="0"/>
                      <a:pt x="27394" y="417"/>
                      <a:pt x="27394" y="921"/>
                    </a:cubicBezTo>
                    <a:cubicBezTo>
                      <a:pt x="27394" y="1447"/>
                      <a:pt x="26978" y="1863"/>
                      <a:pt x="26474" y="18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0"/>
              <p:cNvSpPr/>
              <p:nvPr/>
            </p:nvSpPr>
            <p:spPr>
              <a:xfrm>
                <a:off x="1841000" y="3913552"/>
                <a:ext cx="533997" cy="36315"/>
              </a:xfrm>
              <a:custGeom>
                <a:avLst/>
                <a:gdLst/>
                <a:ahLst/>
                <a:cxnLst/>
                <a:rect l="l" t="t" r="r" b="b"/>
                <a:pathLst>
                  <a:path w="27395" h="1863" extrusionOk="0">
                    <a:moveTo>
                      <a:pt x="943" y="1863"/>
                    </a:moveTo>
                    <a:cubicBezTo>
                      <a:pt x="417" y="1863"/>
                      <a:pt x="0" y="1468"/>
                      <a:pt x="0" y="943"/>
                    </a:cubicBezTo>
                    <a:cubicBezTo>
                      <a:pt x="0" y="417"/>
                      <a:pt x="417" y="0"/>
                      <a:pt x="943" y="0"/>
                    </a:cubicBezTo>
                    <a:lnTo>
                      <a:pt x="26474" y="0"/>
                    </a:lnTo>
                    <a:cubicBezTo>
                      <a:pt x="26978" y="0"/>
                      <a:pt x="27394" y="417"/>
                      <a:pt x="27394" y="943"/>
                    </a:cubicBezTo>
                    <a:cubicBezTo>
                      <a:pt x="27394" y="1468"/>
                      <a:pt x="26978" y="1863"/>
                      <a:pt x="26474" y="18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0"/>
              <p:cNvSpPr/>
              <p:nvPr/>
            </p:nvSpPr>
            <p:spPr>
              <a:xfrm>
                <a:off x="1906358" y="3973354"/>
                <a:ext cx="404119" cy="36334"/>
              </a:xfrm>
              <a:custGeom>
                <a:avLst/>
                <a:gdLst/>
                <a:ahLst/>
                <a:cxnLst/>
                <a:rect l="l" t="t" r="r" b="b"/>
                <a:pathLst>
                  <a:path w="20732" h="1864" extrusionOk="0">
                    <a:moveTo>
                      <a:pt x="921" y="1863"/>
                    </a:moveTo>
                    <a:cubicBezTo>
                      <a:pt x="395" y="1863"/>
                      <a:pt x="0" y="1469"/>
                      <a:pt x="0" y="943"/>
                    </a:cubicBezTo>
                    <a:cubicBezTo>
                      <a:pt x="0" y="417"/>
                      <a:pt x="395" y="0"/>
                      <a:pt x="921" y="0"/>
                    </a:cubicBezTo>
                    <a:lnTo>
                      <a:pt x="19790" y="0"/>
                    </a:lnTo>
                    <a:cubicBezTo>
                      <a:pt x="20316" y="0"/>
                      <a:pt x="20732" y="417"/>
                      <a:pt x="20732" y="943"/>
                    </a:cubicBezTo>
                    <a:cubicBezTo>
                      <a:pt x="20732" y="1469"/>
                      <a:pt x="20316" y="1863"/>
                      <a:pt x="19790" y="18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0"/>
              <p:cNvSpPr/>
              <p:nvPr/>
            </p:nvSpPr>
            <p:spPr>
              <a:xfrm>
                <a:off x="1956764" y="3184368"/>
                <a:ext cx="302894" cy="106819"/>
              </a:xfrm>
              <a:custGeom>
                <a:avLst/>
                <a:gdLst/>
                <a:ahLst/>
                <a:cxnLst/>
                <a:rect l="l" t="t" r="r" b="b"/>
                <a:pathLst>
                  <a:path w="15539" h="5480" extrusionOk="0">
                    <a:moveTo>
                      <a:pt x="1688" y="0"/>
                    </a:moveTo>
                    <a:lnTo>
                      <a:pt x="13851" y="0"/>
                    </a:lnTo>
                    <a:cubicBezTo>
                      <a:pt x="14771" y="0"/>
                      <a:pt x="15538" y="767"/>
                      <a:pt x="15538" y="1688"/>
                    </a:cubicBezTo>
                    <a:lnTo>
                      <a:pt x="15538" y="5479"/>
                    </a:lnTo>
                    <a:lnTo>
                      <a:pt x="0" y="5479"/>
                    </a:lnTo>
                    <a:lnTo>
                      <a:pt x="0" y="1688"/>
                    </a:lnTo>
                    <a:cubicBezTo>
                      <a:pt x="0" y="767"/>
                      <a:pt x="767" y="0"/>
                      <a:pt x="1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0"/>
              <p:cNvSpPr/>
              <p:nvPr/>
            </p:nvSpPr>
            <p:spPr>
              <a:xfrm>
                <a:off x="1956336" y="4007524"/>
                <a:ext cx="303323" cy="106819"/>
              </a:xfrm>
              <a:custGeom>
                <a:avLst/>
                <a:gdLst/>
                <a:ahLst/>
                <a:cxnLst/>
                <a:rect l="l" t="t" r="r" b="b"/>
                <a:pathLst>
                  <a:path w="15561" h="5480" extrusionOk="0">
                    <a:moveTo>
                      <a:pt x="22" y="0"/>
                    </a:moveTo>
                    <a:lnTo>
                      <a:pt x="15560" y="0"/>
                    </a:lnTo>
                    <a:lnTo>
                      <a:pt x="15560" y="3792"/>
                    </a:lnTo>
                    <a:cubicBezTo>
                      <a:pt x="15560" y="4712"/>
                      <a:pt x="14793" y="5479"/>
                      <a:pt x="13873" y="5479"/>
                    </a:cubicBezTo>
                    <a:lnTo>
                      <a:pt x="1710" y="5479"/>
                    </a:lnTo>
                    <a:cubicBezTo>
                      <a:pt x="767" y="5479"/>
                      <a:pt x="0" y="4712"/>
                      <a:pt x="0" y="3792"/>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0"/>
              <p:cNvSpPr/>
              <p:nvPr/>
            </p:nvSpPr>
            <p:spPr>
              <a:xfrm>
                <a:off x="2024247" y="4173266"/>
                <a:ext cx="168766" cy="141418"/>
              </a:xfrm>
              <a:custGeom>
                <a:avLst/>
                <a:gdLst/>
                <a:ahLst/>
                <a:cxnLst/>
                <a:rect l="l" t="t" r="r" b="b"/>
                <a:pathLst>
                  <a:path w="8658" h="7255" extrusionOk="0">
                    <a:moveTo>
                      <a:pt x="4318" y="0"/>
                    </a:moveTo>
                    <a:lnTo>
                      <a:pt x="4318" y="0"/>
                    </a:lnTo>
                    <a:cubicBezTo>
                      <a:pt x="6707" y="0"/>
                      <a:pt x="8657" y="1951"/>
                      <a:pt x="8657" y="4318"/>
                    </a:cubicBezTo>
                    <a:lnTo>
                      <a:pt x="8657" y="7254"/>
                    </a:lnTo>
                    <a:lnTo>
                      <a:pt x="23" y="7254"/>
                    </a:lnTo>
                    <a:lnTo>
                      <a:pt x="23" y="4318"/>
                    </a:lnTo>
                    <a:cubicBezTo>
                      <a:pt x="1" y="1951"/>
                      <a:pt x="1951" y="0"/>
                      <a:pt x="4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80"/>
              <p:cNvSpPr/>
              <p:nvPr/>
            </p:nvSpPr>
            <p:spPr>
              <a:xfrm>
                <a:off x="2039626" y="4266809"/>
                <a:ext cx="18401" cy="340924"/>
              </a:xfrm>
              <a:custGeom>
                <a:avLst/>
                <a:gdLst/>
                <a:ahLst/>
                <a:cxnLst/>
                <a:rect l="l" t="t" r="r" b="b"/>
                <a:pathLst>
                  <a:path w="944" h="17490" extrusionOk="0">
                    <a:moveTo>
                      <a:pt x="1" y="461"/>
                    </a:moveTo>
                    <a:cubicBezTo>
                      <a:pt x="1" y="176"/>
                      <a:pt x="220" y="1"/>
                      <a:pt x="461" y="1"/>
                    </a:cubicBezTo>
                    <a:cubicBezTo>
                      <a:pt x="746" y="1"/>
                      <a:pt x="943" y="220"/>
                      <a:pt x="943" y="461"/>
                    </a:cubicBezTo>
                    <a:lnTo>
                      <a:pt x="943" y="17029"/>
                    </a:lnTo>
                    <a:cubicBezTo>
                      <a:pt x="943" y="17314"/>
                      <a:pt x="724" y="17489"/>
                      <a:pt x="461" y="17489"/>
                    </a:cubicBezTo>
                    <a:cubicBezTo>
                      <a:pt x="198" y="17489"/>
                      <a:pt x="1" y="17270"/>
                      <a:pt x="1" y="170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80"/>
              <p:cNvSpPr/>
              <p:nvPr/>
            </p:nvSpPr>
            <p:spPr>
              <a:xfrm>
                <a:off x="2080638" y="4266809"/>
                <a:ext cx="18381" cy="340924"/>
              </a:xfrm>
              <a:custGeom>
                <a:avLst/>
                <a:gdLst/>
                <a:ahLst/>
                <a:cxnLst/>
                <a:rect l="l" t="t" r="r" b="b"/>
                <a:pathLst>
                  <a:path w="943" h="17490" extrusionOk="0">
                    <a:moveTo>
                      <a:pt x="1" y="461"/>
                    </a:moveTo>
                    <a:cubicBezTo>
                      <a:pt x="1" y="176"/>
                      <a:pt x="220" y="1"/>
                      <a:pt x="483" y="1"/>
                    </a:cubicBezTo>
                    <a:cubicBezTo>
                      <a:pt x="746" y="1"/>
                      <a:pt x="943" y="220"/>
                      <a:pt x="943" y="461"/>
                    </a:cubicBezTo>
                    <a:lnTo>
                      <a:pt x="943" y="17029"/>
                    </a:lnTo>
                    <a:cubicBezTo>
                      <a:pt x="943" y="17314"/>
                      <a:pt x="724" y="17489"/>
                      <a:pt x="483" y="17489"/>
                    </a:cubicBezTo>
                    <a:cubicBezTo>
                      <a:pt x="198" y="17489"/>
                      <a:pt x="1" y="17270"/>
                      <a:pt x="1" y="170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0"/>
              <p:cNvSpPr/>
              <p:nvPr/>
            </p:nvSpPr>
            <p:spPr>
              <a:xfrm>
                <a:off x="2121221" y="4266809"/>
                <a:ext cx="18381" cy="340924"/>
              </a:xfrm>
              <a:custGeom>
                <a:avLst/>
                <a:gdLst/>
                <a:ahLst/>
                <a:cxnLst/>
                <a:rect l="l" t="t" r="r" b="b"/>
                <a:pathLst>
                  <a:path w="943" h="17490" extrusionOk="0">
                    <a:moveTo>
                      <a:pt x="1" y="461"/>
                    </a:moveTo>
                    <a:cubicBezTo>
                      <a:pt x="1" y="176"/>
                      <a:pt x="220" y="1"/>
                      <a:pt x="483" y="1"/>
                    </a:cubicBezTo>
                    <a:cubicBezTo>
                      <a:pt x="746" y="1"/>
                      <a:pt x="943" y="220"/>
                      <a:pt x="943" y="461"/>
                    </a:cubicBezTo>
                    <a:lnTo>
                      <a:pt x="943" y="17029"/>
                    </a:lnTo>
                    <a:cubicBezTo>
                      <a:pt x="943" y="17314"/>
                      <a:pt x="724" y="17489"/>
                      <a:pt x="483" y="17489"/>
                    </a:cubicBezTo>
                    <a:cubicBezTo>
                      <a:pt x="220" y="17489"/>
                      <a:pt x="1" y="17270"/>
                      <a:pt x="1" y="170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0"/>
              <p:cNvSpPr/>
              <p:nvPr/>
            </p:nvSpPr>
            <p:spPr>
              <a:xfrm>
                <a:off x="2158821" y="4266809"/>
                <a:ext cx="17953" cy="340924"/>
              </a:xfrm>
              <a:custGeom>
                <a:avLst/>
                <a:gdLst/>
                <a:ahLst/>
                <a:cxnLst/>
                <a:rect l="l" t="t" r="r" b="b"/>
                <a:pathLst>
                  <a:path w="921" h="17490" extrusionOk="0">
                    <a:moveTo>
                      <a:pt x="0" y="461"/>
                    </a:moveTo>
                    <a:cubicBezTo>
                      <a:pt x="0" y="176"/>
                      <a:pt x="219" y="1"/>
                      <a:pt x="460" y="1"/>
                    </a:cubicBezTo>
                    <a:cubicBezTo>
                      <a:pt x="701" y="1"/>
                      <a:pt x="921" y="220"/>
                      <a:pt x="921" y="461"/>
                    </a:cubicBezTo>
                    <a:lnTo>
                      <a:pt x="921" y="17029"/>
                    </a:lnTo>
                    <a:cubicBezTo>
                      <a:pt x="921" y="17314"/>
                      <a:pt x="701" y="17489"/>
                      <a:pt x="460" y="17489"/>
                    </a:cubicBezTo>
                    <a:cubicBezTo>
                      <a:pt x="197" y="17489"/>
                      <a:pt x="0" y="17270"/>
                      <a:pt x="0" y="170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0"/>
              <p:cNvSpPr/>
              <p:nvPr/>
            </p:nvSpPr>
            <p:spPr>
              <a:xfrm>
                <a:off x="2102001" y="2894324"/>
                <a:ext cx="18810" cy="311841"/>
              </a:xfrm>
              <a:custGeom>
                <a:avLst/>
                <a:gdLst/>
                <a:ahLst/>
                <a:cxnLst/>
                <a:rect l="l" t="t" r="r" b="b"/>
                <a:pathLst>
                  <a:path w="965" h="15998" extrusionOk="0">
                    <a:moveTo>
                      <a:pt x="44" y="15362"/>
                    </a:moveTo>
                    <a:cubicBezTo>
                      <a:pt x="44" y="15976"/>
                      <a:pt x="943" y="15998"/>
                      <a:pt x="965" y="15406"/>
                    </a:cubicBezTo>
                    <a:lnTo>
                      <a:pt x="965" y="13478"/>
                    </a:lnTo>
                    <a:cubicBezTo>
                      <a:pt x="965" y="12886"/>
                      <a:pt x="66" y="12842"/>
                      <a:pt x="44" y="13456"/>
                    </a:cubicBezTo>
                    <a:cubicBezTo>
                      <a:pt x="0" y="14091"/>
                      <a:pt x="44" y="14705"/>
                      <a:pt x="44" y="15362"/>
                    </a:cubicBezTo>
                    <a:close/>
                    <a:moveTo>
                      <a:pt x="0" y="0"/>
                    </a:moveTo>
                    <a:lnTo>
                      <a:pt x="965" y="0"/>
                    </a:lnTo>
                    <a:lnTo>
                      <a:pt x="965" y="1205"/>
                    </a:lnTo>
                    <a:cubicBezTo>
                      <a:pt x="943" y="1841"/>
                      <a:pt x="44" y="1775"/>
                      <a:pt x="44" y="1183"/>
                    </a:cubicBezTo>
                    <a:cubicBezTo>
                      <a:pt x="44" y="789"/>
                      <a:pt x="0" y="416"/>
                      <a:pt x="0" y="0"/>
                    </a:cubicBezTo>
                    <a:close/>
                    <a:moveTo>
                      <a:pt x="965" y="4032"/>
                    </a:moveTo>
                    <a:cubicBezTo>
                      <a:pt x="965" y="3419"/>
                      <a:pt x="66" y="3397"/>
                      <a:pt x="44" y="4010"/>
                    </a:cubicBezTo>
                    <a:lnTo>
                      <a:pt x="44" y="5917"/>
                    </a:lnTo>
                    <a:cubicBezTo>
                      <a:pt x="44" y="6531"/>
                      <a:pt x="943" y="6553"/>
                      <a:pt x="965" y="5939"/>
                    </a:cubicBezTo>
                    <a:close/>
                    <a:moveTo>
                      <a:pt x="965" y="8744"/>
                    </a:moveTo>
                    <a:cubicBezTo>
                      <a:pt x="965" y="8130"/>
                      <a:pt x="66" y="8109"/>
                      <a:pt x="44" y="8700"/>
                    </a:cubicBezTo>
                    <a:lnTo>
                      <a:pt x="44" y="10629"/>
                    </a:lnTo>
                    <a:cubicBezTo>
                      <a:pt x="44" y="11242"/>
                      <a:pt x="943" y="11264"/>
                      <a:pt x="965" y="106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80"/>
              <p:cNvSpPr/>
              <p:nvPr/>
            </p:nvSpPr>
            <p:spPr>
              <a:xfrm>
                <a:off x="2102001" y="4025456"/>
                <a:ext cx="18810" cy="244806"/>
              </a:xfrm>
              <a:custGeom>
                <a:avLst/>
                <a:gdLst/>
                <a:ahLst/>
                <a:cxnLst/>
                <a:rect l="l" t="t" r="r" b="b"/>
                <a:pathLst>
                  <a:path w="965" h="12559" extrusionOk="0">
                    <a:moveTo>
                      <a:pt x="44" y="11945"/>
                    </a:moveTo>
                    <a:cubicBezTo>
                      <a:pt x="44" y="12536"/>
                      <a:pt x="943" y="12558"/>
                      <a:pt x="965" y="11966"/>
                    </a:cubicBezTo>
                    <a:lnTo>
                      <a:pt x="965" y="10038"/>
                    </a:lnTo>
                    <a:cubicBezTo>
                      <a:pt x="965" y="9446"/>
                      <a:pt x="66" y="9424"/>
                      <a:pt x="44" y="10016"/>
                    </a:cubicBezTo>
                    <a:cubicBezTo>
                      <a:pt x="0" y="10674"/>
                      <a:pt x="44" y="11309"/>
                      <a:pt x="44" y="11945"/>
                    </a:cubicBezTo>
                    <a:close/>
                    <a:moveTo>
                      <a:pt x="965" y="615"/>
                    </a:moveTo>
                    <a:cubicBezTo>
                      <a:pt x="965" y="23"/>
                      <a:pt x="66" y="1"/>
                      <a:pt x="44" y="593"/>
                    </a:cubicBezTo>
                    <a:lnTo>
                      <a:pt x="44" y="2521"/>
                    </a:lnTo>
                    <a:cubicBezTo>
                      <a:pt x="44" y="3113"/>
                      <a:pt x="943" y="3135"/>
                      <a:pt x="965" y="2543"/>
                    </a:cubicBezTo>
                    <a:close/>
                    <a:moveTo>
                      <a:pt x="965" y="5326"/>
                    </a:moveTo>
                    <a:cubicBezTo>
                      <a:pt x="965" y="4735"/>
                      <a:pt x="66" y="4713"/>
                      <a:pt x="44" y="5304"/>
                    </a:cubicBezTo>
                    <a:lnTo>
                      <a:pt x="44" y="7233"/>
                    </a:lnTo>
                    <a:cubicBezTo>
                      <a:pt x="44" y="7825"/>
                      <a:pt x="943" y="7846"/>
                      <a:pt x="965" y="72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32" name="Google Shape;12532;p80"/>
          <p:cNvGrpSpPr/>
          <p:nvPr/>
        </p:nvGrpSpPr>
        <p:grpSpPr>
          <a:xfrm>
            <a:off x="6329300" y="2844697"/>
            <a:ext cx="2100161" cy="1763111"/>
            <a:chOff x="6329300" y="2844697"/>
            <a:chExt cx="2100161" cy="1763111"/>
          </a:xfrm>
        </p:grpSpPr>
        <p:grpSp>
          <p:nvGrpSpPr>
            <p:cNvPr id="12533" name="Google Shape;12533;p80"/>
            <p:cNvGrpSpPr/>
            <p:nvPr/>
          </p:nvGrpSpPr>
          <p:grpSpPr>
            <a:xfrm>
              <a:off x="6329300" y="2844709"/>
              <a:ext cx="2100161" cy="1763099"/>
              <a:chOff x="4788350" y="2291350"/>
              <a:chExt cx="2523625" cy="2118600"/>
            </a:xfrm>
          </p:grpSpPr>
          <p:sp>
            <p:nvSpPr>
              <p:cNvPr id="12534" name="Google Shape;12534;p80"/>
              <p:cNvSpPr/>
              <p:nvPr/>
            </p:nvSpPr>
            <p:spPr>
              <a:xfrm>
                <a:off x="5535325" y="3058075"/>
                <a:ext cx="848825" cy="424825"/>
              </a:xfrm>
              <a:custGeom>
                <a:avLst/>
                <a:gdLst/>
                <a:ahLst/>
                <a:cxnLst/>
                <a:rect l="l" t="t" r="r" b="b"/>
                <a:pathLst>
                  <a:path w="33953" h="16993" extrusionOk="0">
                    <a:moveTo>
                      <a:pt x="33952" y="7205"/>
                    </a:moveTo>
                    <a:cubicBezTo>
                      <a:pt x="22463" y="16992"/>
                      <a:pt x="9332" y="11521"/>
                      <a:pt x="3192" y="4986"/>
                    </a:cubicBezTo>
                    <a:cubicBezTo>
                      <a:pt x="0" y="1612"/>
                      <a:pt x="1155" y="1"/>
                      <a:pt x="4317" y="943"/>
                    </a:cubicBezTo>
                    <a:cubicBezTo>
                      <a:pt x="7235" y="1825"/>
                      <a:pt x="11156" y="4074"/>
                      <a:pt x="14286" y="3861"/>
                    </a:cubicBezTo>
                    <a:cubicBezTo>
                      <a:pt x="20913" y="3405"/>
                      <a:pt x="24834" y="1126"/>
                      <a:pt x="24834" y="1126"/>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0"/>
              <p:cNvSpPr/>
              <p:nvPr/>
            </p:nvSpPr>
            <p:spPr>
              <a:xfrm>
                <a:off x="5101425" y="2756400"/>
                <a:ext cx="728750" cy="594275"/>
              </a:xfrm>
              <a:custGeom>
                <a:avLst/>
                <a:gdLst/>
                <a:ahLst/>
                <a:cxnLst/>
                <a:rect l="l" t="t" r="r" b="b"/>
                <a:pathLst>
                  <a:path w="29150" h="23771" extrusionOk="0">
                    <a:moveTo>
                      <a:pt x="487" y="1855"/>
                    </a:moveTo>
                    <a:cubicBezTo>
                      <a:pt x="61" y="1521"/>
                      <a:pt x="1" y="913"/>
                      <a:pt x="335" y="487"/>
                    </a:cubicBezTo>
                    <a:cubicBezTo>
                      <a:pt x="669" y="62"/>
                      <a:pt x="1308" y="1"/>
                      <a:pt x="1703" y="335"/>
                    </a:cubicBezTo>
                    <a:lnTo>
                      <a:pt x="28664" y="21916"/>
                    </a:lnTo>
                    <a:cubicBezTo>
                      <a:pt x="29059" y="22250"/>
                      <a:pt x="29150" y="22858"/>
                      <a:pt x="28785" y="23284"/>
                    </a:cubicBezTo>
                    <a:cubicBezTo>
                      <a:pt x="28451" y="23709"/>
                      <a:pt x="27843" y="23770"/>
                      <a:pt x="27417" y="23436"/>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80"/>
              <p:cNvSpPr/>
              <p:nvPr/>
            </p:nvSpPr>
            <p:spPr>
              <a:xfrm>
                <a:off x="5549750" y="3142425"/>
                <a:ext cx="313875" cy="105650"/>
              </a:xfrm>
              <a:custGeom>
                <a:avLst/>
                <a:gdLst/>
                <a:ahLst/>
                <a:cxnLst/>
                <a:rect l="l" t="t" r="r" b="b"/>
                <a:pathLst>
                  <a:path w="12555" h="4226" extrusionOk="0">
                    <a:moveTo>
                      <a:pt x="4287" y="1"/>
                    </a:moveTo>
                    <a:cubicBezTo>
                      <a:pt x="6475" y="1"/>
                      <a:pt x="12554" y="822"/>
                      <a:pt x="11491" y="2432"/>
                    </a:cubicBezTo>
                    <a:cubicBezTo>
                      <a:pt x="10305" y="4226"/>
                      <a:pt x="1" y="3770"/>
                      <a:pt x="1034" y="1369"/>
                    </a:cubicBezTo>
                    <a:cubicBezTo>
                      <a:pt x="1338" y="609"/>
                      <a:pt x="2980" y="1"/>
                      <a:pt x="4287"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80"/>
              <p:cNvSpPr/>
              <p:nvPr/>
            </p:nvSpPr>
            <p:spPr>
              <a:xfrm>
                <a:off x="6122725" y="2291350"/>
                <a:ext cx="974200" cy="594275"/>
              </a:xfrm>
              <a:custGeom>
                <a:avLst/>
                <a:gdLst/>
                <a:ahLst/>
                <a:cxnLst/>
                <a:rect l="l" t="t" r="r" b="b"/>
                <a:pathLst>
                  <a:path w="38968" h="23771" extrusionOk="0">
                    <a:moveTo>
                      <a:pt x="791" y="22919"/>
                    </a:moveTo>
                    <a:cubicBezTo>
                      <a:pt x="10973" y="11794"/>
                      <a:pt x="16840" y="4925"/>
                      <a:pt x="31946" y="1308"/>
                    </a:cubicBezTo>
                    <a:cubicBezTo>
                      <a:pt x="35533" y="457"/>
                      <a:pt x="38724" y="1"/>
                      <a:pt x="38876" y="852"/>
                    </a:cubicBezTo>
                    <a:cubicBezTo>
                      <a:pt x="38968" y="1429"/>
                      <a:pt x="38603" y="2189"/>
                      <a:pt x="36962" y="4530"/>
                    </a:cubicBezTo>
                    <a:cubicBezTo>
                      <a:pt x="29332" y="15320"/>
                      <a:pt x="14742" y="20062"/>
                      <a:pt x="6687" y="22038"/>
                    </a:cubicBezTo>
                    <a:cubicBezTo>
                      <a:pt x="1064" y="23466"/>
                      <a:pt x="0" y="23770"/>
                      <a:pt x="791" y="22919"/>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0"/>
              <p:cNvSpPr/>
              <p:nvPr/>
            </p:nvSpPr>
            <p:spPr>
              <a:xfrm>
                <a:off x="6077125" y="2625700"/>
                <a:ext cx="1234850" cy="402775"/>
              </a:xfrm>
              <a:custGeom>
                <a:avLst/>
                <a:gdLst/>
                <a:ahLst/>
                <a:cxnLst/>
                <a:rect l="l" t="t" r="r" b="b"/>
                <a:pathLst>
                  <a:path w="49394" h="16111" extrusionOk="0">
                    <a:moveTo>
                      <a:pt x="3526" y="8572"/>
                    </a:moveTo>
                    <a:cubicBezTo>
                      <a:pt x="15107" y="5016"/>
                      <a:pt x="26323" y="1"/>
                      <a:pt x="38482" y="3040"/>
                    </a:cubicBezTo>
                    <a:cubicBezTo>
                      <a:pt x="43466" y="4317"/>
                      <a:pt x="49394" y="6323"/>
                      <a:pt x="48968" y="7448"/>
                    </a:cubicBezTo>
                    <a:cubicBezTo>
                      <a:pt x="48786" y="7995"/>
                      <a:pt x="48026" y="8512"/>
                      <a:pt x="45321" y="9727"/>
                    </a:cubicBezTo>
                    <a:cubicBezTo>
                      <a:pt x="39120" y="12524"/>
                      <a:pt x="27782" y="16111"/>
                      <a:pt x="16536" y="13436"/>
                    </a:cubicBezTo>
                    <a:cubicBezTo>
                      <a:pt x="1" y="9515"/>
                      <a:pt x="3526" y="8572"/>
                      <a:pt x="3526" y="8572"/>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0"/>
              <p:cNvSpPr/>
              <p:nvPr/>
            </p:nvSpPr>
            <p:spPr>
              <a:xfrm>
                <a:off x="5770900" y="2609000"/>
                <a:ext cx="724200" cy="702925"/>
              </a:xfrm>
              <a:custGeom>
                <a:avLst/>
                <a:gdLst/>
                <a:ahLst/>
                <a:cxnLst/>
                <a:rect l="l" t="t" r="r" b="b"/>
                <a:pathLst>
                  <a:path w="28968" h="28117" extrusionOk="0">
                    <a:moveTo>
                      <a:pt x="19909" y="24073"/>
                    </a:moveTo>
                    <a:cubicBezTo>
                      <a:pt x="12706" y="28116"/>
                      <a:pt x="3009" y="21490"/>
                      <a:pt x="1641" y="16748"/>
                    </a:cubicBezTo>
                    <a:cubicBezTo>
                      <a:pt x="0" y="10973"/>
                      <a:pt x="1824" y="9575"/>
                      <a:pt x="1824" y="9575"/>
                    </a:cubicBezTo>
                    <a:cubicBezTo>
                      <a:pt x="1824" y="9575"/>
                      <a:pt x="5593" y="7325"/>
                      <a:pt x="8085" y="4438"/>
                    </a:cubicBezTo>
                    <a:cubicBezTo>
                      <a:pt x="11976" y="0"/>
                      <a:pt x="19149" y="335"/>
                      <a:pt x="23040" y="4559"/>
                    </a:cubicBezTo>
                    <a:cubicBezTo>
                      <a:pt x="27751" y="9757"/>
                      <a:pt x="28967" y="19028"/>
                      <a:pt x="19909" y="24073"/>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0"/>
              <p:cNvSpPr/>
              <p:nvPr/>
            </p:nvSpPr>
            <p:spPr>
              <a:xfrm>
                <a:off x="6314225" y="2730575"/>
                <a:ext cx="724950" cy="175550"/>
              </a:xfrm>
              <a:custGeom>
                <a:avLst/>
                <a:gdLst/>
                <a:ahLst/>
                <a:cxnLst/>
                <a:rect l="l" t="t" r="r" b="b"/>
                <a:pathLst>
                  <a:path w="28998" h="7022" extrusionOk="0">
                    <a:moveTo>
                      <a:pt x="2979" y="3253"/>
                    </a:moveTo>
                    <a:cubicBezTo>
                      <a:pt x="9970" y="1095"/>
                      <a:pt x="20487" y="0"/>
                      <a:pt x="27447" y="3952"/>
                    </a:cubicBezTo>
                    <a:cubicBezTo>
                      <a:pt x="28998" y="4833"/>
                      <a:pt x="19605" y="7022"/>
                      <a:pt x="14438" y="6596"/>
                    </a:cubicBezTo>
                    <a:cubicBezTo>
                      <a:pt x="10791" y="6353"/>
                      <a:pt x="6809" y="5958"/>
                      <a:pt x="3891" y="5745"/>
                    </a:cubicBezTo>
                    <a:cubicBezTo>
                      <a:pt x="456" y="5380"/>
                      <a:pt x="0" y="4165"/>
                      <a:pt x="2979" y="3253"/>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0"/>
              <p:cNvSpPr/>
              <p:nvPr/>
            </p:nvSpPr>
            <p:spPr>
              <a:xfrm>
                <a:off x="5985950" y="2830125"/>
                <a:ext cx="67650" cy="69175"/>
              </a:xfrm>
              <a:custGeom>
                <a:avLst/>
                <a:gdLst/>
                <a:ahLst/>
                <a:cxnLst/>
                <a:rect l="l" t="t" r="r" b="b"/>
                <a:pathLst>
                  <a:path w="2706" h="2767" extrusionOk="0">
                    <a:moveTo>
                      <a:pt x="2341" y="456"/>
                    </a:moveTo>
                    <a:cubicBezTo>
                      <a:pt x="2006" y="0"/>
                      <a:pt x="1277" y="31"/>
                      <a:pt x="730" y="578"/>
                    </a:cubicBezTo>
                    <a:cubicBezTo>
                      <a:pt x="152" y="1064"/>
                      <a:pt x="0" y="1854"/>
                      <a:pt x="334" y="2310"/>
                    </a:cubicBezTo>
                    <a:cubicBezTo>
                      <a:pt x="669" y="2766"/>
                      <a:pt x="1398" y="2736"/>
                      <a:pt x="1976" y="2219"/>
                    </a:cubicBezTo>
                    <a:cubicBezTo>
                      <a:pt x="2493" y="1672"/>
                      <a:pt x="2705" y="912"/>
                      <a:pt x="2341" y="456"/>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0"/>
              <p:cNvSpPr/>
              <p:nvPr/>
            </p:nvSpPr>
            <p:spPr>
              <a:xfrm>
                <a:off x="5839275" y="2939550"/>
                <a:ext cx="98050" cy="62325"/>
              </a:xfrm>
              <a:custGeom>
                <a:avLst/>
                <a:gdLst/>
                <a:ahLst/>
                <a:cxnLst/>
                <a:rect l="l" t="t" r="r" b="b"/>
                <a:pathLst>
                  <a:path w="3922" h="2493" extrusionOk="0">
                    <a:moveTo>
                      <a:pt x="122" y="365"/>
                    </a:moveTo>
                    <a:cubicBezTo>
                      <a:pt x="153" y="152"/>
                      <a:pt x="365" y="0"/>
                      <a:pt x="578" y="31"/>
                    </a:cubicBezTo>
                    <a:cubicBezTo>
                      <a:pt x="821" y="61"/>
                      <a:pt x="973" y="274"/>
                      <a:pt x="913" y="487"/>
                    </a:cubicBezTo>
                    <a:cubicBezTo>
                      <a:pt x="852" y="942"/>
                      <a:pt x="1065" y="1277"/>
                      <a:pt x="1369" y="1520"/>
                    </a:cubicBezTo>
                    <a:cubicBezTo>
                      <a:pt x="1521" y="1581"/>
                      <a:pt x="1672" y="1672"/>
                      <a:pt x="1824" y="1702"/>
                    </a:cubicBezTo>
                    <a:cubicBezTo>
                      <a:pt x="1976" y="1733"/>
                      <a:pt x="2189" y="1733"/>
                      <a:pt x="2341" y="1702"/>
                    </a:cubicBezTo>
                    <a:cubicBezTo>
                      <a:pt x="2706" y="1642"/>
                      <a:pt x="3010" y="1307"/>
                      <a:pt x="3131" y="699"/>
                    </a:cubicBezTo>
                    <a:cubicBezTo>
                      <a:pt x="3162" y="487"/>
                      <a:pt x="3405" y="365"/>
                      <a:pt x="3587" y="395"/>
                    </a:cubicBezTo>
                    <a:cubicBezTo>
                      <a:pt x="3800" y="456"/>
                      <a:pt x="3922" y="669"/>
                      <a:pt x="3891" y="851"/>
                    </a:cubicBezTo>
                    <a:cubicBezTo>
                      <a:pt x="3709" y="1763"/>
                      <a:pt x="3131" y="2280"/>
                      <a:pt x="2524" y="2432"/>
                    </a:cubicBezTo>
                    <a:cubicBezTo>
                      <a:pt x="2250" y="2493"/>
                      <a:pt x="1976" y="2493"/>
                      <a:pt x="1733" y="2462"/>
                    </a:cubicBezTo>
                    <a:cubicBezTo>
                      <a:pt x="1460" y="2432"/>
                      <a:pt x="1186" y="2310"/>
                      <a:pt x="973" y="2158"/>
                    </a:cubicBezTo>
                    <a:cubicBezTo>
                      <a:pt x="396" y="1824"/>
                      <a:pt x="1" y="1186"/>
                      <a:pt x="122" y="36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0"/>
              <p:cNvSpPr/>
              <p:nvPr/>
            </p:nvSpPr>
            <p:spPr>
              <a:xfrm>
                <a:off x="5834725" y="2825550"/>
                <a:ext cx="66900" cy="63875"/>
              </a:xfrm>
              <a:custGeom>
                <a:avLst/>
                <a:gdLst/>
                <a:ahLst/>
                <a:cxnLst/>
                <a:rect l="l" t="t" r="r" b="b"/>
                <a:pathLst>
                  <a:path w="2676" h="2555" extrusionOk="0">
                    <a:moveTo>
                      <a:pt x="699" y="518"/>
                    </a:moveTo>
                    <a:cubicBezTo>
                      <a:pt x="335" y="822"/>
                      <a:pt x="0" y="1551"/>
                      <a:pt x="426" y="2037"/>
                    </a:cubicBezTo>
                    <a:cubicBezTo>
                      <a:pt x="851" y="2554"/>
                      <a:pt x="1672" y="2341"/>
                      <a:pt x="2037" y="2037"/>
                    </a:cubicBezTo>
                    <a:cubicBezTo>
                      <a:pt x="2675" y="1521"/>
                      <a:pt x="1307" y="1"/>
                      <a:pt x="699" y="518"/>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0"/>
              <p:cNvSpPr/>
              <p:nvPr/>
            </p:nvSpPr>
            <p:spPr>
              <a:xfrm>
                <a:off x="6034575" y="2846075"/>
                <a:ext cx="18250" cy="19025"/>
              </a:xfrm>
              <a:custGeom>
                <a:avLst/>
                <a:gdLst/>
                <a:ahLst/>
                <a:cxnLst/>
                <a:rect l="l" t="t" r="r" b="b"/>
                <a:pathLst>
                  <a:path w="730" h="761" extrusionOk="0">
                    <a:moveTo>
                      <a:pt x="608" y="122"/>
                    </a:moveTo>
                    <a:cubicBezTo>
                      <a:pt x="730" y="274"/>
                      <a:pt x="730" y="487"/>
                      <a:pt x="608" y="608"/>
                    </a:cubicBezTo>
                    <a:cubicBezTo>
                      <a:pt x="487" y="760"/>
                      <a:pt x="274" y="760"/>
                      <a:pt x="122" y="608"/>
                    </a:cubicBezTo>
                    <a:cubicBezTo>
                      <a:pt x="0" y="487"/>
                      <a:pt x="0" y="274"/>
                      <a:pt x="122" y="122"/>
                    </a:cubicBezTo>
                    <a:cubicBezTo>
                      <a:pt x="274" y="1"/>
                      <a:pt x="487" y="1"/>
                      <a:pt x="608" y="122"/>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80"/>
              <p:cNvSpPr/>
              <p:nvPr/>
            </p:nvSpPr>
            <p:spPr>
              <a:xfrm>
                <a:off x="5759500" y="3521625"/>
                <a:ext cx="1044875" cy="798650"/>
              </a:xfrm>
              <a:custGeom>
                <a:avLst/>
                <a:gdLst/>
                <a:ahLst/>
                <a:cxnLst/>
                <a:rect l="l" t="t" r="r" b="b"/>
                <a:pathLst>
                  <a:path w="41795" h="31946" extrusionOk="0">
                    <a:moveTo>
                      <a:pt x="23709" y="2736"/>
                    </a:moveTo>
                    <a:cubicBezTo>
                      <a:pt x="41794" y="5350"/>
                      <a:pt x="29575" y="21399"/>
                      <a:pt x="21338" y="24773"/>
                    </a:cubicBezTo>
                    <a:cubicBezTo>
                      <a:pt x="21338" y="24773"/>
                      <a:pt x="26748" y="29058"/>
                      <a:pt x="22280" y="30517"/>
                    </a:cubicBezTo>
                    <a:cubicBezTo>
                      <a:pt x="17782" y="31946"/>
                      <a:pt x="0" y="31612"/>
                      <a:pt x="1064" y="29150"/>
                    </a:cubicBezTo>
                    <a:cubicBezTo>
                      <a:pt x="2128" y="26688"/>
                      <a:pt x="12584" y="26384"/>
                      <a:pt x="12584" y="26384"/>
                    </a:cubicBezTo>
                    <a:cubicBezTo>
                      <a:pt x="12584" y="26384"/>
                      <a:pt x="1429" y="19484"/>
                      <a:pt x="6049" y="9727"/>
                    </a:cubicBezTo>
                    <a:cubicBezTo>
                      <a:pt x="10699" y="0"/>
                      <a:pt x="23709" y="2736"/>
                      <a:pt x="23709" y="2736"/>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0"/>
              <p:cNvSpPr/>
              <p:nvPr/>
            </p:nvSpPr>
            <p:spPr>
              <a:xfrm>
                <a:off x="5863600" y="3643200"/>
                <a:ext cx="182400" cy="508400"/>
              </a:xfrm>
              <a:custGeom>
                <a:avLst/>
                <a:gdLst/>
                <a:ahLst/>
                <a:cxnLst/>
                <a:rect l="l" t="t" r="r" b="b"/>
                <a:pathLst>
                  <a:path w="7296" h="20336" extrusionOk="0">
                    <a:moveTo>
                      <a:pt x="5958" y="122"/>
                    </a:moveTo>
                    <a:cubicBezTo>
                      <a:pt x="6140" y="1"/>
                      <a:pt x="6383" y="31"/>
                      <a:pt x="6475" y="183"/>
                    </a:cubicBezTo>
                    <a:cubicBezTo>
                      <a:pt x="6596" y="396"/>
                      <a:pt x="6566" y="608"/>
                      <a:pt x="6414" y="730"/>
                    </a:cubicBezTo>
                    <a:cubicBezTo>
                      <a:pt x="1946" y="4043"/>
                      <a:pt x="791" y="7508"/>
                      <a:pt x="1125" y="10548"/>
                    </a:cubicBezTo>
                    <a:cubicBezTo>
                      <a:pt x="1277" y="12068"/>
                      <a:pt x="1855" y="13496"/>
                      <a:pt x="2523" y="14742"/>
                    </a:cubicBezTo>
                    <a:cubicBezTo>
                      <a:pt x="3222" y="15989"/>
                      <a:pt x="4104" y="17052"/>
                      <a:pt x="4864" y="17843"/>
                    </a:cubicBezTo>
                    <a:cubicBezTo>
                      <a:pt x="5836" y="18876"/>
                      <a:pt x="6596" y="19484"/>
                      <a:pt x="6657" y="19454"/>
                    </a:cubicBezTo>
                    <a:cubicBezTo>
                      <a:pt x="6870" y="19363"/>
                      <a:pt x="7083" y="19454"/>
                      <a:pt x="7204" y="19636"/>
                    </a:cubicBezTo>
                    <a:cubicBezTo>
                      <a:pt x="7295" y="19818"/>
                      <a:pt x="7204" y="20062"/>
                      <a:pt x="7022" y="20183"/>
                    </a:cubicBezTo>
                    <a:cubicBezTo>
                      <a:pt x="6718" y="20335"/>
                      <a:pt x="5502" y="19666"/>
                      <a:pt x="4286" y="18390"/>
                    </a:cubicBezTo>
                    <a:cubicBezTo>
                      <a:pt x="3435" y="17539"/>
                      <a:pt x="2554" y="16414"/>
                      <a:pt x="1855" y="15107"/>
                    </a:cubicBezTo>
                    <a:cubicBezTo>
                      <a:pt x="1125" y="13800"/>
                      <a:pt x="517" y="12280"/>
                      <a:pt x="335" y="10639"/>
                    </a:cubicBezTo>
                    <a:cubicBezTo>
                      <a:pt x="0" y="7387"/>
                      <a:pt x="1247" y="3648"/>
                      <a:pt x="5958" y="122"/>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0"/>
              <p:cNvSpPr/>
              <p:nvPr/>
            </p:nvSpPr>
            <p:spPr>
              <a:xfrm>
                <a:off x="6355250" y="3541375"/>
                <a:ext cx="251550" cy="493950"/>
              </a:xfrm>
              <a:custGeom>
                <a:avLst/>
                <a:gdLst/>
                <a:ahLst/>
                <a:cxnLst/>
                <a:rect l="l" t="t" r="r" b="b"/>
                <a:pathLst>
                  <a:path w="10062" h="19758" extrusionOk="0">
                    <a:moveTo>
                      <a:pt x="5958" y="19575"/>
                    </a:moveTo>
                    <a:cubicBezTo>
                      <a:pt x="5806" y="19727"/>
                      <a:pt x="5593" y="19758"/>
                      <a:pt x="5411" y="19606"/>
                    </a:cubicBezTo>
                    <a:cubicBezTo>
                      <a:pt x="5259" y="19454"/>
                      <a:pt x="5198" y="19241"/>
                      <a:pt x="5350" y="19059"/>
                    </a:cubicBezTo>
                    <a:cubicBezTo>
                      <a:pt x="8937" y="14803"/>
                      <a:pt x="9241" y="11156"/>
                      <a:pt x="8207" y="8268"/>
                    </a:cubicBezTo>
                    <a:cubicBezTo>
                      <a:pt x="7691" y="6809"/>
                      <a:pt x="6839" y="5563"/>
                      <a:pt x="5867" y="4529"/>
                    </a:cubicBezTo>
                    <a:cubicBezTo>
                      <a:pt x="4864" y="3466"/>
                      <a:pt x="3800" y="2645"/>
                      <a:pt x="2888" y="2037"/>
                    </a:cubicBezTo>
                    <a:cubicBezTo>
                      <a:pt x="1672" y="1277"/>
                      <a:pt x="791" y="852"/>
                      <a:pt x="730" y="882"/>
                    </a:cubicBezTo>
                    <a:cubicBezTo>
                      <a:pt x="578" y="1034"/>
                      <a:pt x="304" y="1004"/>
                      <a:pt x="152" y="821"/>
                    </a:cubicBezTo>
                    <a:cubicBezTo>
                      <a:pt x="0" y="669"/>
                      <a:pt x="31" y="396"/>
                      <a:pt x="244" y="244"/>
                    </a:cubicBezTo>
                    <a:cubicBezTo>
                      <a:pt x="487" y="1"/>
                      <a:pt x="1794" y="396"/>
                      <a:pt x="3314" y="1338"/>
                    </a:cubicBezTo>
                    <a:cubicBezTo>
                      <a:pt x="4286" y="1976"/>
                      <a:pt x="5441" y="2858"/>
                      <a:pt x="6475" y="3952"/>
                    </a:cubicBezTo>
                    <a:cubicBezTo>
                      <a:pt x="7478" y="5077"/>
                      <a:pt x="8390" y="6444"/>
                      <a:pt x="8967" y="7964"/>
                    </a:cubicBezTo>
                    <a:cubicBezTo>
                      <a:pt x="10061" y="11156"/>
                      <a:pt x="9757" y="15046"/>
                      <a:pt x="5958" y="1957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80"/>
              <p:cNvSpPr/>
              <p:nvPr/>
            </p:nvSpPr>
            <p:spPr>
              <a:xfrm>
                <a:off x="5919825" y="2998050"/>
                <a:ext cx="911150" cy="1295650"/>
              </a:xfrm>
              <a:custGeom>
                <a:avLst/>
                <a:gdLst/>
                <a:ahLst/>
                <a:cxnLst/>
                <a:rect l="l" t="t" r="r" b="b"/>
                <a:pathLst>
                  <a:path w="36446" h="51826" extrusionOk="0">
                    <a:moveTo>
                      <a:pt x="19424" y="1520"/>
                    </a:moveTo>
                    <a:cubicBezTo>
                      <a:pt x="17630" y="6749"/>
                      <a:pt x="20518" y="10457"/>
                      <a:pt x="23649" y="14530"/>
                    </a:cubicBezTo>
                    <a:cubicBezTo>
                      <a:pt x="28238" y="20457"/>
                      <a:pt x="34409" y="26414"/>
                      <a:pt x="35047" y="33497"/>
                    </a:cubicBezTo>
                    <a:cubicBezTo>
                      <a:pt x="36445" y="48178"/>
                      <a:pt x="22463" y="51825"/>
                      <a:pt x="10457" y="47053"/>
                    </a:cubicBezTo>
                    <a:cubicBezTo>
                      <a:pt x="1" y="42858"/>
                      <a:pt x="852" y="20639"/>
                      <a:pt x="4317" y="13010"/>
                    </a:cubicBezTo>
                    <a:cubicBezTo>
                      <a:pt x="9818" y="791"/>
                      <a:pt x="11825" y="1"/>
                      <a:pt x="11825"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0"/>
              <p:cNvSpPr/>
              <p:nvPr/>
            </p:nvSpPr>
            <p:spPr>
              <a:xfrm>
                <a:off x="6669850" y="3767825"/>
                <a:ext cx="465075" cy="471925"/>
              </a:xfrm>
              <a:custGeom>
                <a:avLst/>
                <a:gdLst/>
                <a:ahLst/>
                <a:cxnLst/>
                <a:rect l="l" t="t" r="r" b="b"/>
                <a:pathLst>
                  <a:path w="18603" h="18877" extrusionOk="0">
                    <a:moveTo>
                      <a:pt x="517" y="9849"/>
                    </a:moveTo>
                    <a:cubicBezTo>
                      <a:pt x="1398" y="4134"/>
                      <a:pt x="5897" y="0"/>
                      <a:pt x="11976" y="1824"/>
                    </a:cubicBezTo>
                    <a:cubicBezTo>
                      <a:pt x="18602" y="3861"/>
                      <a:pt x="13830" y="18876"/>
                      <a:pt x="4620" y="17630"/>
                    </a:cubicBezTo>
                    <a:cubicBezTo>
                      <a:pt x="1794" y="17235"/>
                      <a:pt x="0" y="13283"/>
                      <a:pt x="517" y="9849"/>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0"/>
              <p:cNvSpPr/>
              <p:nvPr/>
            </p:nvSpPr>
            <p:spPr>
              <a:xfrm>
                <a:off x="5896275" y="3626475"/>
                <a:ext cx="1025125" cy="783475"/>
              </a:xfrm>
              <a:custGeom>
                <a:avLst/>
                <a:gdLst/>
                <a:ahLst/>
                <a:cxnLst/>
                <a:rect l="l" t="t" r="r" b="b"/>
                <a:pathLst>
                  <a:path w="41005" h="31339" extrusionOk="0">
                    <a:moveTo>
                      <a:pt x="26870" y="2736"/>
                    </a:moveTo>
                    <a:cubicBezTo>
                      <a:pt x="41004" y="8572"/>
                      <a:pt x="32524" y="23770"/>
                      <a:pt x="24682" y="26141"/>
                    </a:cubicBezTo>
                    <a:cubicBezTo>
                      <a:pt x="24682" y="26141"/>
                      <a:pt x="30639" y="28451"/>
                      <a:pt x="26141" y="29880"/>
                    </a:cubicBezTo>
                    <a:cubicBezTo>
                      <a:pt x="21673" y="31339"/>
                      <a:pt x="0" y="30974"/>
                      <a:pt x="1064" y="28512"/>
                    </a:cubicBezTo>
                    <a:cubicBezTo>
                      <a:pt x="2128" y="26050"/>
                      <a:pt x="15715" y="26050"/>
                      <a:pt x="15715" y="26050"/>
                    </a:cubicBezTo>
                    <a:cubicBezTo>
                      <a:pt x="15715" y="26050"/>
                      <a:pt x="4529" y="19484"/>
                      <a:pt x="9150" y="9758"/>
                    </a:cubicBezTo>
                    <a:cubicBezTo>
                      <a:pt x="13830" y="1"/>
                      <a:pt x="26870" y="2736"/>
                      <a:pt x="26870" y="2736"/>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0"/>
              <p:cNvSpPr/>
              <p:nvPr/>
            </p:nvSpPr>
            <p:spPr>
              <a:xfrm>
                <a:off x="6093850" y="3748075"/>
                <a:ext cx="150475" cy="471900"/>
              </a:xfrm>
              <a:custGeom>
                <a:avLst/>
                <a:gdLst/>
                <a:ahLst/>
                <a:cxnLst/>
                <a:rect l="l" t="t" r="r" b="b"/>
                <a:pathLst>
                  <a:path w="6019" h="18876" extrusionOk="0">
                    <a:moveTo>
                      <a:pt x="5380" y="91"/>
                    </a:moveTo>
                    <a:cubicBezTo>
                      <a:pt x="5563" y="0"/>
                      <a:pt x="5775" y="31"/>
                      <a:pt x="5897" y="182"/>
                    </a:cubicBezTo>
                    <a:cubicBezTo>
                      <a:pt x="6019" y="365"/>
                      <a:pt x="5988" y="608"/>
                      <a:pt x="5806" y="699"/>
                    </a:cubicBezTo>
                    <a:cubicBezTo>
                      <a:pt x="5593" y="912"/>
                      <a:pt x="5350" y="1034"/>
                      <a:pt x="5168" y="1246"/>
                    </a:cubicBezTo>
                    <a:cubicBezTo>
                      <a:pt x="1946" y="3891"/>
                      <a:pt x="760" y="7021"/>
                      <a:pt x="791" y="9909"/>
                    </a:cubicBezTo>
                    <a:cubicBezTo>
                      <a:pt x="851" y="12827"/>
                      <a:pt x="2067" y="15593"/>
                      <a:pt x="3526" y="17630"/>
                    </a:cubicBezTo>
                    <a:cubicBezTo>
                      <a:pt x="3678" y="17812"/>
                      <a:pt x="3800" y="17964"/>
                      <a:pt x="3952" y="18146"/>
                    </a:cubicBezTo>
                    <a:cubicBezTo>
                      <a:pt x="4104" y="18298"/>
                      <a:pt x="4073" y="18572"/>
                      <a:pt x="3921" y="18724"/>
                    </a:cubicBezTo>
                    <a:cubicBezTo>
                      <a:pt x="3769" y="18876"/>
                      <a:pt x="3496" y="18845"/>
                      <a:pt x="3344" y="18663"/>
                    </a:cubicBezTo>
                    <a:cubicBezTo>
                      <a:pt x="3192" y="18481"/>
                      <a:pt x="3040" y="18298"/>
                      <a:pt x="2918" y="18116"/>
                    </a:cubicBezTo>
                    <a:cubicBezTo>
                      <a:pt x="1368" y="15988"/>
                      <a:pt x="91" y="13040"/>
                      <a:pt x="31" y="9939"/>
                    </a:cubicBezTo>
                    <a:cubicBezTo>
                      <a:pt x="0" y="6809"/>
                      <a:pt x="1247" y="3465"/>
                      <a:pt x="4712" y="638"/>
                    </a:cubicBezTo>
                    <a:cubicBezTo>
                      <a:pt x="4924" y="456"/>
                      <a:pt x="5137" y="304"/>
                      <a:pt x="5380" y="9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0"/>
              <p:cNvSpPr/>
              <p:nvPr/>
            </p:nvSpPr>
            <p:spPr>
              <a:xfrm>
                <a:off x="5960875" y="3400800"/>
                <a:ext cx="405025" cy="301700"/>
              </a:xfrm>
              <a:custGeom>
                <a:avLst/>
                <a:gdLst/>
                <a:ahLst/>
                <a:cxnLst/>
                <a:rect l="l" t="t" r="r" b="b"/>
                <a:pathLst>
                  <a:path w="16201" h="12068" extrusionOk="0">
                    <a:moveTo>
                      <a:pt x="15350" y="304"/>
                    </a:moveTo>
                    <a:cubicBezTo>
                      <a:pt x="15441" y="122"/>
                      <a:pt x="15654" y="0"/>
                      <a:pt x="15897" y="122"/>
                    </a:cubicBezTo>
                    <a:cubicBezTo>
                      <a:pt x="16079" y="213"/>
                      <a:pt x="16201" y="426"/>
                      <a:pt x="16079" y="669"/>
                    </a:cubicBezTo>
                    <a:cubicBezTo>
                      <a:pt x="14590" y="4134"/>
                      <a:pt x="12250" y="6535"/>
                      <a:pt x="9484" y="8268"/>
                    </a:cubicBezTo>
                    <a:cubicBezTo>
                      <a:pt x="6717" y="9970"/>
                      <a:pt x="3617" y="11064"/>
                      <a:pt x="578" y="11976"/>
                    </a:cubicBezTo>
                    <a:cubicBezTo>
                      <a:pt x="395" y="12067"/>
                      <a:pt x="152" y="11946"/>
                      <a:pt x="91" y="11703"/>
                    </a:cubicBezTo>
                    <a:cubicBezTo>
                      <a:pt x="0" y="11520"/>
                      <a:pt x="122" y="11307"/>
                      <a:pt x="365" y="11216"/>
                    </a:cubicBezTo>
                    <a:cubicBezTo>
                      <a:pt x="3344" y="10304"/>
                      <a:pt x="6383" y="9241"/>
                      <a:pt x="9058" y="7569"/>
                    </a:cubicBezTo>
                    <a:cubicBezTo>
                      <a:pt x="11702" y="5897"/>
                      <a:pt x="13952" y="3648"/>
                      <a:pt x="15350" y="304"/>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0"/>
              <p:cNvSpPr/>
              <p:nvPr/>
            </p:nvSpPr>
            <p:spPr>
              <a:xfrm>
                <a:off x="5979100" y="3349875"/>
                <a:ext cx="121600" cy="138325"/>
              </a:xfrm>
              <a:custGeom>
                <a:avLst/>
                <a:gdLst/>
                <a:ahLst/>
                <a:cxnLst/>
                <a:rect l="l" t="t" r="r" b="b"/>
                <a:pathLst>
                  <a:path w="4864" h="5533" extrusionOk="0">
                    <a:moveTo>
                      <a:pt x="4104" y="214"/>
                    </a:moveTo>
                    <a:cubicBezTo>
                      <a:pt x="4226" y="31"/>
                      <a:pt x="4499" y="1"/>
                      <a:pt x="4651" y="153"/>
                    </a:cubicBezTo>
                    <a:cubicBezTo>
                      <a:pt x="4833" y="274"/>
                      <a:pt x="4864" y="518"/>
                      <a:pt x="4712" y="670"/>
                    </a:cubicBezTo>
                    <a:cubicBezTo>
                      <a:pt x="3952" y="1703"/>
                      <a:pt x="3283" y="2584"/>
                      <a:pt x="2615" y="3344"/>
                    </a:cubicBezTo>
                    <a:cubicBezTo>
                      <a:pt x="1976" y="4104"/>
                      <a:pt x="1338" y="4773"/>
                      <a:pt x="730" y="5381"/>
                    </a:cubicBezTo>
                    <a:cubicBezTo>
                      <a:pt x="578" y="5533"/>
                      <a:pt x="304" y="5533"/>
                      <a:pt x="153" y="5381"/>
                    </a:cubicBezTo>
                    <a:cubicBezTo>
                      <a:pt x="1" y="5229"/>
                      <a:pt x="1" y="4955"/>
                      <a:pt x="153" y="4803"/>
                    </a:cubicBezTo>
                    <a:cubicBezTo>
                      <a:pt x="760" y="4256"/>
                      <a:pt x="1368" y="3588"/>
                      <a:pt x="2007" y="2828"/>
                    </a:cubicBezTo>
                    <a:cubicBezTo>
                      <a:pt x="2706" y="2098"/>
                      <a:pt x="3374" y="1217"/>
                      <a:pt x="4104" y="214"/>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0"/>
              <p:cNvSpPr/>
              <p:nvPr/>
            </p:nvSpPr>
            <p:spPr>
              <a:xfrm>
                <a:off x="6598425" y="3680425"/>
                <a:ext cx="178600" cy="516750"/>
              </a:xfrm>
              <a:custGeom>
                <a:avLst/>
                <a:gdLst/>
                <a:ahLst/>
                <a:cxnLst/>
                <a:rect l="l" t="t" r="r" b="b"/>
                <a:pathLst>
                  <a:path w="7144" h="20670" extrusionOk="0">
                    <a:moveTo>
                      <a:pt x="2888" y="20488"/>
                    </a:moveTo>
                    <a:cubicBezTo>
                      <a:pt x="2736" y="20640"/>
                      <a:pt x="2523" y="20670"/>
                      <a:pt x="2310" y="20518"/>
                    </a:cubicBezTo>
                    <a:cubicBezTo>
                      <a:pt x="2158" y="20366"/>
                      <a:pt x="2128" y="20123"/>
                      <a:pt x="2280" y="19940"/>
                    </a:cubicBezTo>
                    <a:cubicBezTo>
                      <a:pt x="2523" y="19636"/>
                      <a:pt x="2766" y="19363"/>
                      <a:pt x="2979" y="19059"/>
                    </a:cubicBezTo>
                    <a:cubicBezTo>
                      <a:pt x="6049" y="14956"/>
                      <a:pt x="6322" y="11217"/>
                      <a:pt x="5410" y="8117"/>
                    </a:cubicBezTo>
                    <a:cubicBezTo>
                      <a:pt x="4499" y="5016"/>
                      <a:pt x="2371" y="2615"/>
                      <a:pt x="730" y="1217"/>
                    </a:cubicBezTo>
                    <a:cubicBezTo>
                      <a:pt x="547" y="1065"/>
                      <a:pt x="334" y="913"/>
                      <a:pt x="182" y="761"/>
                    </a:cubicBezTo>
                    <a:cubicBezTo>
                      <a:pt x="0" y="639"/>
                      <a:pt x="0" y="366"/>
                      <a:pt x="122" y="183"/>
                    </a:cubicBezTo>
                    <a:cubicBezTo>
                      <a:pt x="243" y="1"/>
                      <a:pt x="486" y="1"/>
                      <a:pt x="699" y="122"/>
                    </a:cubicBezTo>
                    <a:lnTo>
                      <a:pt x="1246" y="578"/>
                    </a:lnTo>
                    <a:cubicBezTo>
                      <a:pt x="2979" y="2007"/>
                      <a:pt x="5198" y="4591"/>
                      <a:pt x="6170" y="7873"/>
                    </a:cubicBezTo>
                    <a:cubicBezTo>
                      <a:pt x="7143" y="11156"/>
                      <a:pt x="6869" y="15168"/>
                      <a:pt x="3587" y="19484"/>
                    </a:cubicBezTo>
                    <a:cubicBezTo>
                      <a:pt x="3374" y="19880"/>
                      <a:pt x="3161" y="20184"/>
                      <a:pt x="2888" y="20488"/>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0"/>
              <p:cNvSpPr/>
              <p:nvPr/>
            </p:nvSpPr>
            <p:spPr>
              <a:xfrm>
                <a:off x="5126500" y="2792875"/>
                <a:ext cx="9150" cy="986375"/>
              </a:xfrm>
              <a:custGeom>
                <a:avLst/>
                <a:gdLst/>
                <a:ahLst/>
                <a:cxnLst/>
                <a:rect l="l" t="t" r="r" b="b"/>
                <a:pathLst>
                  <a:path w="366" h="39455" extrusionOk="0">
                    <a:moveTo>
                      <a:pt x="365" y="822"/>
                    </a:moveTo>
                    <a:lnTo>
                      <a:pt x="365" y="1"/>
                    </a:lnTo>
                    <a:lnTo>
                      <a:pt x="1" y="1"/>
                    </a:lnTo>
                    <a:lnTo>
                      <a:pt x="1" y="822"/>
                    </a:lnTo>
                    <a:close/>
                    <a:moveTo>
                      <a:pt x="183" y="39454"/>
                    </a:moveTo>
                    <a:lnTo>
                      <a:pt x="365" y="39454"/>
                    </a:lnTo>
                    <a:lnTo>
                      <a:pt x="365" y="39029"/>
                    </a:lnTo>
                    <a:lnTo>
                      <a:pt x="1" y="39029"/>
                    </a:lnTo>
                    <a:lnTo>
                      <a:pt x="1" y="39454"/>
                    </a:lnTo>
                    <a:close/>
                    <a:moveTo>
                      <a:pt x="365" y="38664"/>
                    </a:moveTo>
                    <a:lnTo>
                      <a:pt x="365" y="37843"/>
                    </a:lnTo>
                    <a:lnTo>
                      <a:pt x="1" y="37843"/>
                    </a:lnTo>
                    <a:lnTo>
                      <a:pt x="1" y="38664"/>
                    </a:lnTo>
                    <a:close/>
                    <a:moveTo>
                      <a:pt x="365" y="37479"/>
                    </a:moveTo>
                    <a:lnTo>
                      <a:pt x="365" y="36688"/>
                    </a:lnTo>
                    <a:lnTo>
                      <a:pt x="1" y="36688"/>
                    </a:lnTo>
                    <a:lnTo>
                      <a:pt x="1" y="37479"/>
                    </a:lnTo>
                    <a:close/>
                    <a:moveTo>
                      <a:pt x="365" y="36293"/>
                    </a:moveTo>
                    <a:lnTo>
                      <a:pt x="365" y="35503"/>
                    </a:lnTo>
                    <a:lnTo>
                      <a:pt x="1" y="35503"/>
                    </a:lnTo>
                    <a:lnTo>
                      <a:pt x="1" y="36293"/>
                    </a:lnTo>
                    <a:close/>
                    <a:moveTo>
                      <a:pt x="365" y="35108"/>
                    </a:moveTo>
                    <a:lnTo>
                      <a:pt x="365" y="34317"/>
                    </a:lnTo>
                    <a:lnTo>
                      <a:pt x="1" y="34317"/>
                    </a:lnTo>
                    <a:lnTo>
                      <a:pt x="1" y="35108"/>
                    </a:lnTo>
                    <a:close/>
                    <a:moveTo>
                      <a:pt x="365" y="33953"/>
                    </a:moveTo>
                    <a:lnTo>
                      <a:pt x="365" y="33132"/>
                    </a:lnTo>
                    <a:lnTo>
                      <a:pt x="1" y="33132"/>
                    </a:lnTo>
                    <a:lnTo>
                      <a:pt x="1" y="33953"/>
                    </a:lnTo>
                    <a:close/>
                    <a:moveTo>
                      <a:pt x="365" y="32767"/>
                    </a:moveTo>
                    <a:lnTo>
                      <a:pt x="365" y="31977"/>
                    </a:lnTo>
                    <a:lnTo>
                      <a:pt x="1" y="31977"/>
                    </a:lnTo>
                    <a:lnTo>
                      <a:pt x="1" y="32767"/>
                    </a:lnTo>
                    <a:close/>
                    <a:moveTo>
                      <a:pt x="365" y="31551"/>
                    </a:moveTo>
                    <a:lnTo>
                      <a:pt x="365" y="30731"/>
                    </a:lnTo>
                    <a:lnTo>
                      <a:pt x="1" y="30731"/>
                    </a:lnTo>
                    <a:lnTo>
                      <a:pt x="1" y="31551"/>
                    </a:lnTo>
                    <a:close/>
                    <a:moveTo>
                      <a:pt x="365" y="30366"/>
                    </a:moveTo>
                    <a:lnTo>
                      <a:pt x="365" y="29576"/>
                    </a:lnTo>
                    <a:lnTo>
                      <a:pt x="1" y="29576"/>
                    </a:lnTo>
                    <a:lnTo>
                      <a:pt x="1" y="30366"/>
                    </a:lnTo>
                    <a:close/>
                    <a:moveTo>
                      <a:pt x="365" y="29181"/>
                    </a:moveTo>
                    <a:lnTo>
                      <a:pt x="365" y="28390"/>
                    </a:lnTo>
                    <a:lnTo>
                      <a:pt x="1" y="28390"/>
                    </a:lnTo>
                    <a:lnTo>
                      <a:pt x="1" y="29181"/>
                    </a:lnTo>
                    <a:close/>
                    <a:moveTo>
                      <a:pt x="365" y="28026"/>
                    </a:moveTo>
                    <a:lnTo>
                      <a:pt x="365" y="27205"/>
                    </a:lnTo>
                    <a:lnTo>
                      <a:pt x="1" y="27205"/>
                    </a:lnTo>
                    <a:lnTo>
                      <a:pt x="1" y="28026"/>
                    </a:lnTo>
                    <a:close/>
                    <a:moveTo>
                      <a:pt x="365" y="26840"/>
                    </a:moveTo>
                    <a:lnTo>
                      <a:pt x="365" y="26050"/>
                    </a:lnTo>
                    <a:lnTo>
                      <a:pt x="1" y="26050"/>
                    </a:lnTo>
                    <a:lnTo>
                      <a:pt x="1" y="26840"/>
                    </a:lnTo>
                    <a:close/>
                    <a:moveTo>
                      <a:pt x="365" y="25655"/>
                    </a:moveTo>
                    <a:lnTo>
                      <a:pt x="365" y="24864"/>
                    </a:lnTo>
                    <a:lnTo>
                      <a:pt x="1" y="24864"/>
                    </a:lnTo>
                    <a:lnTo>
                      <a:pt x="1" y="25655"/>
                    </a:lnTo>
                    <a:close/>
                    <a:moveTo>
                      <a:pt x="365" y="24469"/>
                    </a:moveTo>
                    <a:lnTo>
                      <a:pt x="365" y="23679"/>
                    </a:lnTo>
                    <a:lnTo>
                      <a:pt x="1" y="23679"/>
                    </a:lnTo>
                    <a:lnTo>
                      <a:pt x="1" y="24469"/>
                    </a:lnTo>
                    <a:close/>
                    <a:moveTo>
                      <a:pt x="365" y="23253"/>
                    </a:moveTo>
                    <a:lnTo>
                      <a:pt x="365" y="22463"/>
                    </a:lnTo>
                    <a:lnTo>
                      <a:pt x="1" y="22463"/>
                    </a:lnTo>
                    <a:lnTo>
                      <a:pt x="1" y="23253"/>
                    </a:lnTo>
                    <a:close/>
                    <a:moveTo>
                      <a:pt x="365" y="22098"/>
                    </a:moveTo>
                    <a:lnTo>
                      <a:pt x="365" y="21278"/>
                    </a:lnTo>
                    <a:lnTo>
                      <a:pt x="1" y="21278"/>
                    </a:lnTo>
                    <a:lnTo>
                      <a:pt x="1" y="22098"/>
                    </a:lnTo>
                    <a:close/>
                    <a:moveTo>
                      <a:pt x="365" y="20913"/>
                    </a:moveTo>
                    <a:lnTo>
                      <a:pt x="365" y="20092"/>
                    </a:lnTo>
                    <a:lnTo>
                      <a:pt x="1" y="20092"/>
                    </a:lnTo>
                    <a:lnTo>
                      <a:pt x="1" y="20913"/>
                    </a:lnTo>
                    <a:close/>
                    <a:moveTo>
                      <a:pt x="365" y="19728"/>
                    </a:moveTo>
                    <a:lnTo>
                      <a:pt x="365" y="18937"/>
                    </a:lnTo>
                    <a:lnTo>
                      <a:pt x="1" y="18937"/>
                    </a:lnTo>
                    <a:lnTo>
                      <a:pt x="1" y="19728"/>
                    </a:lnTo>
                    <a:close/>
                    <a:moveTo>
                      <a:pt x="365" y="18542"/>
                    </a:moveTo>
                    <a:lnTo>
                      <a:pt x="365" y="17752"/>
                    </a:lnTo>
                    <a:lnTo>
                      <a:pt x="1" y="17752"/>
                    </a:lnTo>
                    <a:lnTo>
                      <a:pt x="1" y="18542"/>
                    </a:lnTo>
                    <a:close/>
                    <a:moveTo>
                      <a:pt x="365" y="17387"/>
                    </a:moveTo>
                    <a:lnTo>
                      <a:pt x="365" y="16566"/>
                    </a:lnTo>
                    <a:lnTo>
                      <a:pt x="1" y="16566"/>
                    </a:lnTo>
                    <a:lnTo>
                      <a:pt x="1" y="17387"/>
                    </a:lnTo>
                    <a:close/>
                    <a:moveTo>
                      <a:pt x="365" y="16202"/>
                    </a:moveTo>
                    <a:lnTo>
                      <a:pt x="365" y="15411"/>
                    </a:lnTo>
                    <a:lnTo>
                      <a:pt x="1" y="15411"/>
                    </a:lnTo>
                    <a:lnTo>
                      <a:pt x="1" y="16202"/>
                    </a:lnTo>
                    <a:close/>
                    <a:moveTo>
                      <a:pt x="365" y="15016"/>
                    </a:moveTo>
                    <a:lnTo>
                      <a:pt x="365" y="14226"/>
                    </a:lnTo>
                    <a:lnTo>
                      <a:pt x="1" y="14226"/>
                    </a:lnTo>
                    <a:lnTo>
                      <a:pt x="1" y="15016"/>
                    </a:lnTo>
                    <a:close/>
                    <a:moveTo>
                      <a:pt x="365" y="13800"/>
                    </a:moveTo>
                    <a:lnTo>
                      <a:pt x="365" y="13010"/>
                    </a:lnTo>
                    <a:lnTo>
                      <a:pt x="1" y="13010"/>
                    </a:lnTo>
                    <a:lnTo>
                      <a:pt x="1" y="13800"/>
                    </a:lnTo>
                    <a:close/>
                    <a:moveTo>
                      <a:pt x="365" y="12615"/>
                    </a:moveTo>
                    <a:lnTo>
                      <a:pt x="365" y="11825"/>
                    </a:lnTo>
                    <a:lnTo>
                      <a:pt x="1" y="11825"/>
                    </a:lnTo>
                    <a:lnTo>
                      <a:pt x="1" y="12615"/>
                    </a:lnTo>
                    <a:close/>
                    <a:moveTo>
                      <a:pt x="365" y="11460"/>
                    </a:moveTo>
                    <a:lnTo>
                      <a:pt x="365" y="10639"/>
                    </a:lnTo>
                    <a:lnTo>
                      <a:pt x="1" y="10639"/>
                    </a:lnTo>
                    <a:lnTo>
                      <a:pt x="1" y="11460"/>
                    </a:lnTo>
                    <a:close/>
                    <a:moveTo>
                      <a:pt x="365" y="10275"/>
                    </a:moveTo>
                    <a:lnTo>
                      <a:pt x="365" y="9454"/>
                    </a:lnTo>
                    <a:lnTo>
                      <a:pt x="1" y="9454"/>
                    </a:lnTo>
                    <a:lnTo>
                      <a:pt x="1" y="10275"/>
                    </a:lnTo>
                    <a:close/>
                    <a:moveTo>
                      <a:pt x="365" y="9089"/>
                    </a:moveTo>
                    <a:lnTo>
                      <a:pt x="365" y="8299"/>
                    </a:lnTo>
                    <a:lnTo>
                      <a:pt x="1" y="8299"/>
                    </a:lnTo>
                    <a:lnTo>
                      <a:pt x="1" y="9089"/>
                    </a:lnTo>
                    <a:close/>
                    <a:moveTo>
                      <a:pt x="365" y="7904"/>
                    </a:moveTo>
                    <a:lnTo>
                      <a:pt x="365" y="7113"/>
                    </a:lnTo>
                    <a:lnTo>
                      <a:pt x="1" y="7113"/>
                    </a:lnTo>
                    <a:lnTo>
                      <a:pt x="1" y="7904"/>
                    </a:lnTo>
                    <a:close/>
                    <a:moveTo>
                      <a:pt x="365" y="6749"/>
                    </a:moveTo>
                    <a:lnTo>
                      <a:pt x="365" y="5928"/>
                    </a:lnTo>
                    <a:lnTo>
                      <a:pt x="1" y="5928"/>
                    </a:lnTo>
                    <a:lnTo>
                      <a:pt x="1" y="6749"/>
                    </a:lnTo>
                    <a:close/>
                    <a:moveTo>
                      <a:pt x="365" y="5533"/>
                    </a:moveTo>
                    <a:lnTo>
                      <a:pt x="365" y="4773"/>
                    </a:lnTo>
                    <a:lnTo>
                      <a:pt x="1" y="4773"/>
                    </a:lnTo>
                    <a:lnTo>
                      <a:pt x="1" y="5563"/>
                    </a:lnTo>
                    <a:lnTo>
                      <a:pt x="365" y="5563"/>
                    </a:lnTo>
                    <a:close/>
                    <a:moveTo>
                      <a:pt x="365" y="4347"/>
                    </a:moveTo>
                    <a:lnTo>
                      <a:pt x="365" y="3557"/>
                    </a:lnTo>
                    <a:lnTo>
                      <a:pt x="1" y="3557"/>
                    </a:lnTo>
                    <a:lnTo>
                      <a:pt x="1" y="4347"/>
                    </a:lnTo>
                    <a:close/>
                    <a:moveTo>
                      <a:pt x="365" y="3162"/>
                    </a:moveTo>
                    <a:lnTo>
                      <a:pt x="365" y="2372"/>
                    </a:lnTo>
                    <a:lnTo>
                      <a:pt x="1" y="2372"/>
                    </a:lnTo>
                    <a:lnTo>
                      <a:pt x="1" y="3162"/>
                    </a:lnTo>
                    <a:close/>
                    <a:moveTo>
                      <a:pt x="365" y="1977"/>
                    </a:moveTo>
                    <a:lnTo>
                      <a:pt x="365" y="1186"/>
                    </a:lnTo>
                    <a:lnTo>
                      <a:pt x="1" y="1186"/>
                    </a:lnTo>
                    <a:lnTo>
                      <a:pt x="1" y="1977"/>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0"/>
              <p:cNvSpPr/>
              <p:nvPr/>
            </p:nvSpPr>
            <p:spPr>
              <a:xfrm>
                <a:off x="5055825" y="3811900"/>
                <a:ext cx="61575" cy="396675"/>
              </a:xfrm>
              <a:custGeom>
                <a:avLst/>
                <a:gdLst/>
                <a:ahLst/>
                <a:cxnLst/>
                <a:rect l="l" t="t" r="r" b="b"/>
                <a:pathLst>
                  <a:path w="2463" h="15867" extrusionOk="0">
                    <a:moveTo>
                      <a:pt x="761" y="14529"/>
                    </a:moveTo>
                    <a:cubicBezTo>
                      <a:pt x="761" y="14773"/>
                      <a:pt x="578" y="14925"/>
                      <a:pt x="396" y="14925"/>
                    </a:cubicBezTo>
                    <a:cubicBezTo>
                      <a:pt x="153" y="14925"/>
                      <a:pt x="1" y="14712"/>
                      <a:pt x="1" y="14529"/>
                    </a:cubicBezTo>
                    <a:cubicBezTo>
                      <a:pt x="31" y="12584"/>
                      <a:pt x="122" y="9849"/>
                      <a:pt x="183" y="7234"/>
                    </a:cubicBezTo>
                    <a:cubicBezTo>
                      <a:pt x="274" y="4985"/>
                      <a:pt x="335" y="2827"/>
                      <a:pt x="457" y="1429"/>
                    </a:cubicBezTo>
                    <a:cubicBezTo>
                      <a:pt x="487" y="821"/>
                      <a:pt x="639" y="426"/>
                      <a:pt x="791" y="244"/>
                    </a:cubicBezTo>
                    <a:cubicBezTo>
                      <a:pt x="943" y="92"/>
                      <a:pt x="1125" y="0"/>
                      <a:pt x="1338" y="0"/>
                    </a:cubicBezTo>
                    <a:cubicBezTo>
                      <a:pt x="1490" y="0"/>
                      <a:pt x="1642" y="92"/>
                      <a:pt x="1733" y="213"/>
                    </a:cubicBezTo>
                    <a:cubicBezTo>
                      <a:pt x="1976" y="426"/>
                      <a:pt x="2220" y="851"/>
                      <a:pt x="2250" y="1155"/>
                    </a:cubicBezTo>
                    <a:cubicBezTo>
                      <a:pt x="2463" y="2736"/>
                      <a:pt x="2159" y="15441"/>
                      <a:pt x="2159" y="15472"/>
                    </a:cubicBezTo>
                    <a:cubicBezTo>
                      <a:pt x="2159" y="15715"/>
                      <a:pt x="1976" y="15867"/>
                      <a:pt x="1733" y="15867"/>
                    </a:cubicBezTo>
                    <a:cubicBezTo>
                      <a:pt x="1521" y="15867"/>
                      <a:pt x="1369" y="15654"/>
                      <a:pt x="1369" y="15441"/>
                    </a:cubicBezTo>
                    <a:cubicBezTo>
                      <a:pt x="1369" y="15411"/>
                      <a:pt x="1642" y="2797"/>
                      <a:pt x="1429" y="1277"/>
                    </a:cubicBezTo>
                    <a:cubicBezTo>
                      <a:pt x="1429" y="1155"/>
                      <a:pt x="1369" y="1003"/>
                      <a:pt x="1277" y="882"/>
                    </a:cubicBezTo>
                    <a:cubicBezTo>
                      <a:pt x="1247" y="1003"/>
                      <a:pt x="1217" y="1186"/>
                      <a:pt x="1217" y="1429"/>
                    </a:cubicBezTo>
                    <a:cubicBezTo>
                      <a:pt x="1125" y="2858"/>
                      <a:pt x="1034" y="4955"/>
                      <a:pt x="943" y="7204"/>
                    </a:cubicBezTo>
                    <a:cubicBezTo>
                      <a:pt x="852" y="9849"/>
                      <a:pt x="761" y="12584"/>
                      <a:pt x="761" y="14529"/>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0"/>
              <p:cNvSpPr/>
              <p:nvPr/>
            </p:nvSpPr>
            <p:spPr>
              <a:xfrm>
                <a:off x="5127250" y="3836225"/>
                <a:ext cx="61575" cy="356400"/>
              </a:xfrm>
              <a:custGeom>
                <a:avLst/>
                <a:gdLst/>
                <a:ahLst/>
                <a:cxnLst/>
                <a:rect l="l" t="t" r="r" b="b"/>
                <a:pathLst>
                  <a:path w="2463" h="14256" extrusionOk="0">
                    <a:moveTo>
                      <a:pt x="913" y="13860"/>
                    </a:moveTo>
                    <a:cubicBezTo>
                      <a:pt x="913" y="14104"/>
                      <a:pt x="730" y="14256"/>
                      <a:pt x="518" y="14256"/>
                    </a:cubicBezTo>
                    <a:cubicBezTo>
                      <a:pt x="305" y="14256"/>
                      <a:pt x="153" y="14043"/>
                      <a:pt x="153" y="13860"/>
                    </a:cubicBezTo>
                    <a:cubicBezTo>
                      <a:pt x="153" y="12341"/>
                      <a:pt x="123" y="10608"/>
                      <a:pt x="123" y="8815"/>
                    </a:cubicBezTo>
                    <a:cubicBezTo>
                      <a:pt x="31" y="4590"/>
                      <a:pt x="1" y="213"/>
                      <a:pt x="487" y="61"/>
                    </a:cubicBezTo>
                    <a:lnTo>
                      <a:pt x="518" y="61"/>
                    </a:lnTo>
                    <a:cubicBezTo>
                      <a:pt x="791" y="0"/>
                      <a:pt x="943" y="122"/>
                      <a:pt x="1065" y="426"/>
                    </a:cubicBezTo>
                    <a:lnTo>
                      <a:pt x="1065" y="365"/>
                    </a:lnTo>
                    <a:lnTo>
                      <a:pt x="1065" y="334"/>
                    </a:lnTo>
                    <a:cubicBezTo>
                      <a:pt x="1490" y="395"/>
                      <a:pt x="2037" y="486"/>
                      <a:pt x="2250" y="1581"/>
                    </a:cubicBezTo>
                    <a:lnTo>
                      <a:pt x="2250" y="1702"/>
                    </a:lnTo>
                    <a:cubicBezTo>
                      <a:pt x="2189" y="3830"/>
                      <a:pt x="2463" y="12705"/>
                      <a:pt x="2463" y="12766"/>
                    </a:cubicBezTo>
                    <a:cubicBezTo>
                      <a:pt x="2463" y="12979"/>
                      <a:pt x="2311" y="13131"/>
                      <a:pt x="2098" y="13192"/>
                    </a:cubicBezTo>
                    <a:cubicBezTo>
                      <a:pt x="1855" y="13192"/>
                      <a:pt x="1703" y="13040"/>
                      <a:pt x="1673" y="12797"/>
                    </a:cubicBezTo>
                    <a:cubicBezTo>
                      <a:pt x="1673" y="12766"/>
                      <a:pt x="1399" y="3921"/>
                      <a:pt x="1430" y="1733"/>
                    </a:cubicBezTo>
                    <a:cubicBezTo>
                      <a:pt x="1369" y="1246"/>
                      <a:pt x="1095" y="1216"/>
                      <a:pt x="943" y="1185"/>
                    </a:cubicBezTo>
                    <a:cubicBezTo>
                      <a:pt x="882" y="1185"/>
                      <a:pt x="791" y="1125"/>
                      <a:pt x="730" y="1125"/>
                    </a:cubicBezTo>
                    <a:cubicBezTo>
                      <a:pt x="730" y="2067"/>
                      <a:pt x="822" y="5502"/>
                      <a:pt x="882" y="8876"/>
                    </a:cubicBezTo>
                    <a:cubicBezTo>
                      <a:pt x="882" y="10669"/>
                      <a:pt x="913" y="12523"/>
                      <a:pt x="913" y="13860"/>
                    </a:cubicBezTo>
                    <a:close/>
                    <a:moveTo>
                      <a:pt x="1034" y="426"/>
                    </a:moveTo>
                    <a:lnTo>
                      <a:pt x="1034" y="426"/>
                    </a:lnTo>
                    <a:cubicBezTo>
                      <a:pt x="1065" y="486"/>
                      <a:pt x="1034" y="426"/>
                      <a:pt x="1034" y="36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80"/>
              <p:cNvSpPr/>
              <p:nvPr/>
            </p:nvSpPr>
            <p:spPr>
              <a:xfrm>
                <a:off x="4987450" y="3137125"/>
                <a:ext cx="273575" cy="148200"/>
              </a:xfrm>
              <a:custGeom>
                <a:avLst/>
                <a:gdLst/>
                <a:ahLst/>
                <a:cxnLst/>
                <a:rect l="l" t="t" r="r" b="b"/>
                <a:pathLst>
                  <a:path w="10943" h="5928" extrusionOk="0">
                    <a:moveTo>
                      <a:pt x="10943" y="5380"/>
                    </a:moveTo>
                    <a:cubicBezTo>
                      <a:pt x="10943" y="5684"/>
                      <a:pt x="10699" y="5927"/>
                      <a:pt x="10426" y="5927"/>
                    </a:cubicBezTo>
                    <a:lnTo>
                      <a:pt x="547" y="5927"/>
                    </a:lnTo>
                    <a:cubicBezTo>
                      <a:pt x="243" y="5927"/>
                      <a:pt x="0" y="5684"/>
                      <a:pt x="0" y="5380"/>
                    </a:cubicBezTo>
                    <a:cubicBezTo>
                      <a:pt x="0" y="0"/>
                      <a:pt x="10943" y="0"/>
                      <a:pt x="10943" y="538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0"/>
              <p:cNvSpPr/>
              <p:nvPr/>
            </p:nvSpPr>
            <p:spPr>
              <a:xfrm>
                <a:off x="4987450" y="3771625"/>
                <a:ext cx="273575" cy="148200"/>
              </a:xfrm>
              <a:custGeom>
                <a:avLst/>
                <a:gdLst/>
                <a:ahLst/>
                <a:cxnLst/>
                <a:rect l="l" t="t" r="r" b="b"/>
                <a:pathLst>
                  <a:path w="10943" h="5928" extrusionOk="0">
                    <a:moveTo>
                      <a:pt x="547" y="0"/>
                    </a:moveTo>
                    <a:lnTo>
                      <a:pt x="10426" y="0"/>
                    </a:lnTo>
                    <a:cubicBezTo>
                      <a:pt x="10699" y="0"/>
                      <a:pt x="10943" y="213"/>
                      <a:pt x="10943" y="517"/>
                    </a:cubicBezTo>
                    <a:cubicBezTo>
                      <a:pt x="10943" y="5928"/>
                      <a:pt x="0" y="5928"/>
                      <a:pt x="0" y="517"/>
                    </a:cubicBezTo>
                    <a:cubicBezTo>
                      <a:pt x="0" y="213"/>
                      <a:pt x="243" y="0"/>
                      <a:pt x="547"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0"/>
              <p:cNvSpPr/>
              <p:nvPr/>
            </p:nvSpPr>
            <p:spPr>
              <a:xfrm>
                <a:off x="5036825" y="3162200"/>
                <a:ext cx="224200" cy="123125"/>
              </a:xfrm>
              <a:custGeom>
                <a:avLst/>
                <a:gdLst/>
                <a:ahLst/>
                <a:cxnLst/>
                <a:rect l="l" t="t" r="r" b="b"/>
                <a:pathLst>
                  <a:path w="8968" h="4925" extrusionOk="0">
                    <a:moveTo>
                      <a:pt x="8968" y="4377"/>
                    </a:moveTo>
                    <a:cubicBezTo>
                      <a:pt x="8968" y="4681"/>
                      <a:pt x="8724" y="4924"/>
                      <a:pt x="8451" y="4924"/>
                    </a:cubicBezTo>
                    <a:lnTo>
                      <a:pt x="1186" y="4924"/>
                    </a:lnTo>
                    <a:cubicBezTo>
                      <a:pt x="882" y="4924"/>
                      <a:pt x="1" y="4803"/>
                      <a:pt x="1" y="4499"/>
                    </a:cubicBezTo>
                    <a:cubicBezTo>
                      <a:pt x="1" y="2219"/>
                      <a:pt x="943" y="0"/>
                      <a:pt x="4834" y="426"/>
                    </a:cubicBezTo>
                    <a:cubicBezTo>
                      <a:pt x="5016" y="456"/>
                      <a:pt x="5259" y="517"/>
                      <a:pt x="5442" y="547"/>
                    </a:cubicBezTo>
                    <a:cubicBezTo>
                      <a:pt x="7387" y="1034"/>
                      <a:pt x="8968" y="2341"/>
                      <a:pt x="8968" y="4377"/>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0"/>
              <p:cNvSpPr/>
              <p:nvPr/>
            </p:nvSpPr>
            <p:spPr>
              <a:xfrm>
                <a:off x="5034550" y="3771625"/>
                <a:ext cx="226475" cy="119325"/>
              </a:xfrm>
              <a:custGeom>
                <a:avLst/>
                <a:gdLst/>
                <a:ahLst/>
                <a:cxnLst/>
                <a:rect l="l" t="t" r="r" b="b"/>
                <a:pathLst>
                  <a:path w="9059" h="4773" extrusionOk="0">
                    <a:moveTo>
                      <a:pt x="1277" y="0"/>
                    </a:moveTo>
                    <a:lnTo>
                      <a:pt x="8542" y="0"/>
                    </a:lnTo>
                    <a:cubicBezTo>
                      <a:pt x="8815" y="0"/>
                      <a:pt x="9059" y="213"/>
                      <a:pt x="9059" y="517"/>
                    </a:cubicBezTo>
                    <a:cubicBezTo>
                      <a:pt x="9059" y="2614"/>
                      <a:pt x="7417" y="3891"/>
                      <a:pt x="5411" y="4377"/>
                    </a:cubicBezTo>
                    <a:cubicBezTo>
                      <a:pt x="3587" y="4772"/>
                      <a:pt x="1672" y="4408"/>
                      <a:pt x="700" y="3253"/>
                    </a:cubicBezTo>
                    <a:cubicBezTo>
                      <a:pt x="122" y="2584"/>
                      <a:pt x="1" y="1642"/>
                      <a:pt x="1" y="487"/>
                    </a:cubicBezTo>
                    <a:cubicBezTo>
                      <a:pt x="61" y="183"/>
                      <a:pt x="973" y="0"/>
                      <a:pt x="1277"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0"/>
              <p:cNvSpPr/>
              <p:nvPr/>
            </p:nvSpPr>
            <p:spPr>
              <a:xfrm>
                <a:off x="4788350" y="3235150"/>
                <a:ext cx="671775" cy="586650"/>
              </a:xfrm>
              <a:custGeom>
                <a:avLst/>
                <a:gdLst/>
                <a:ahLst/>
                <a:cxnLst/>
                <a:rect l="l" t="t" r="r" b="b"/>
                <a:pathLst>
                  <a:path w="26871" h="23466" extrusionOk="0">
                    <a:moveTo>
                      <a:pt x="13435" y="23465"/>
                    </a:moveTo>
                    <a:cubicBezTo>
                      <a:pt x="20852" y="23465"/>
                      <a:pt x="26870" y="18177"/>
                      <a:pt x="26870" y="11733"/>
                    </a:cubicBezTo>
                    <a:cubicBezTo>
                      <a:pt x="26870" y="5259"/>
                      <a:pt x="20852" y="0"/>
                      <a:pt x="13435" y="0"/>
                    </a:cubicBezTo>
                    <a:cubicBezTo>
                      <a:pt x="6019" y="0"/>
                      <a:pt x="0" y="5259"/>
                      <a:pt x="0" y="11733"/>
                    </a:cubicBezTo>
                    <a:cubicBezTo>
                      <a:pt x="0" y="18177"/>
                      <a:pt x="6019" y="23465"/>
                      <a:pt x="13435" y="2346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0"/>
              <p:cNvSpPr/>
              <p:nvPr/>
            </p:nvSpPr>
            <p:spPr>
              <a:xfrm>
                <a:off x="4872700" y="3229825"/>
                <a:ext cx="503075" cy="596525"/>
              </a:xfrm>
              <a:custGeom>
                <a:avLst/>
                <a:gdLst/>
                <a:ahLst/>
                <a:cxnLst/>
                <a:rect l="l" t="t" r="r" b="b"/>
                <a:pathLst>
                  <a:path w="20123" h="23861" extrusionOk="0">
                    <a:moveTo>
                      <a:pt x="10061" y="395"/>
                    </a:moveTo>
                    <a:cubicBezTo>
                      <a:pt x="7417" y="395"/>
                      <a:pt x="4985" y="1672"/>
                      <a:pt x="3222" y="3769"/>
                    </a:cubicBezTo>
                    <a:cubicBezTo>
                      <a:pt x="1459" y="5867"/>
                      <a:pt x="365" y="8754"/>
                      <a:pt x="365" y="11946"/>
                    </a:cubicBezTo>
                    <a:cubicBezTo>
                      <a:pt x="365" y="15137"/>
                      <a:pt x="1459" y="18025"/>
                      <a:pt x="3222" y="20122"/>
                    </a:cubicBezTo>
                    <a:cubicBezTo>
                      <a:pt x="4985" y="22189"/>
                      <a:pt x="7356" y="23496"/>
                      <a:pt x="10061" y="23496"/>
                    </a:cubicBezTo>
                    <a:cubicBezTo>
                      <a:pt x="12736" y="23496"/>
                      <a:pt x="15137" y="22189"/>
                      <a:pt x="16870" y="20122"/>
                    </a:cubicBezTo>
                    <a:cubicBezTo>
                      <a:pt x="18603" y="18025"/>
                      <a:pt x="19697" y="15137"/>
                      <a:pt x="19697" y="11946"/>
                    </a:cubicBezTo>
                    <a:cubicBezTo>
                      <a:pt x="19697" y="8754"/>
                      <a:pt x="18603" y="5867"/>
                      <a:pt x="16870" y="3769"/>
                    </a:cubicBezTo>
                    <a:cubicBezTo>
                      <a:pt x="15107" y="1672"/>
                      <a:pt x="12736" y="395"/>
                      <a:pt x="10061" y="395"/>
                    </a:cubicBezTo>
                    <a:close/>
                    <a:moveTo>
                      <a:pt x="2918" y="3496"/>
                    </a:moveTo>
                    <a:cubicBezTo>
                      <a:pt x="4742" y="1338"/>
                      <a:pt x="7265" y="0"/>
                      <a:pt x="10061" y="0"/>
                    </a:cubicBezTo>
                    <a:cubicBezTo>
                      <a:pt x="12827" y="0"/>
                      <a:pt x="15381" y="1338"/>
                      <a:pt x="17204" y="3496"/>
                    </a:cubicBezTo>
                    <a:cubicBezTo>
                      <a:pt x="19028" y="5654"/>
                      <a:pt x="20122" y="8633"/>
                      <a:pt x="20122" y="11946"/>
                    </a:cubicBezTo>
                    <a:cubicBezTo>
                      <a:pt x="20122" y="15259"/>
                      <a:pt x="18998" y="18207"/>
                      <a:pt x="17204" y="20365"/>
                    </a:cubicBezTo>
                    <a:cubicBezTo>
                      <a:pt x="15381" y="22523"/>
                      <a:pt x="12858" y="23861"/>
                      <a:pt x="10061" y="23861"/>
                    </a:cubicBezTo>
                    <a:cubicBezTo>
                      <a:pt x="7295" y="23861"/>
                      <a:pt x="4742" y="22523"/>
                      <a:pt x="2918" y="20365"/>
                    </a:cubicBezTo>
                    <a:cubicBezTo>
                      <a:pt x="1095" y="18207"/>
                      <a:pt x="0" y="15259"/>
                      <a:pt x="0" y="11946"/>
                    </a:cubicBezTo>
                    <a:cubicBezTo>
                      <a:pt x="0" y="8633"/>
                      <a:pt x="1125" y="5654"/>
                      <a:pt x="2918" y="3496"/>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0"/>
              <p:cNvSpPr/>
              <p:nvPr/>
            </p:nvSpPr>
            <p:spPr>
              <a:xfrm>
                <a:off x="5007200" y="3229825"/>
                <a:ext cx="234075" cy="596525"/>
              </a:xfrm>
              <a:custGeom>
                <a:avLst/>
                <a:gdLst/>
                <a:ahLst/>
                <a:cxnLst/>
                <a:rect l="l" t="t" r="r" b="b"/>
                <a:pathLst>
                  <a:path w="9363" h="23861" extrusionOk="0">
                    <a:moveTo>
                      <a:pt x="4681" y="395"/>
                    </a:moveTo>
                    <a:cubicBezTo>
                      <a:pt x="3557" y="395"/>
                      <a:pt x="2523" y="1642"/>
                      <a:pt x="1733" y="3709"/>
                    </a:cubicBezTo>
                    <a:cubicBezTo>
                      <a:pt x="912" y="5775"/>
                      <a:pt x="426" y="8693"/>
                      <a:pt x="426" y="11946"/>
                    </a:cubicBezTo>
                    <a:cubicBezTo>
                      <a:pt x="426" y="15168"/>
                      <a:pt x="912" y="18055"/>
                      <a:pt x="1733" y="20183"/>
                    </a:cubicBezTo>
                    <a:cubicBezTo>
                      <a:pt x="2493" y="22220"/>
                      <a:pt x="3557" y="23496"/>
                      <a:pt x="4681" y="23496"/>
                    </a:cubicBezTo>
                    <a:cubicBezTo>
                      <a:pt x="5836" y="23496"/>
                      <a:pt x="6839" y="22220"/>
                      <a:pt x="7630" y="20183"/>
                    </a:cubicBezTo>
                    <a:cubicBezTo>
                      <a:pt x="8450" y="18086"/>
                      <a:pt x="8937" y="15168"/>
                      <a:pt x="8937" y="11946"/>
                    </a:cubicBezTo>
                    <a:cubicBezTo>
                      <a:pt x="8937" y="8693"/>
                      <a:pt x="8450" y="5806"/>
                      <a:pt x="7630" y="3709"/>
                    </a:cubicBezTo>
                    <a:cubicBezTo>
                      <a:pt x="6839" y="1642"/>
                      <a:pt x="5836" y="395"/>
                      <a:pt x="4681" y="395"/>
                    </a:cubicBezTo>
                    <a:close/>
                    <a:moveTo>
                      <a:pt x="1338" y="3587"/>
                    </a:moveTo>
                    <a:cubicBezTo>
                      <a:pt x="2189" y="1368"/>
                      <a:pt x="3344" y="0"/>
                      <a:pt x="4681" y="0"/>
                    </a:cubicBezTo>
                    <a:cubicBezTo>
                      <a:pt x="6019" y="0"/>
                      <a:pt x="7204" y="1368"/>
                      <a:pt x="8025" y="3587"/>
                    </a:cubicBezTo>
                    <a:cubicBezTo>
                      <a:pt x="8815" y="5745"/>
                      <a:pt x="9362" y="8663"/>
                      <a:pt x="9362" y="11946"/>
                    </a:cubicBezTo>
                    <a:cubicBezTo>
                      <a:pt x="9362" y="15198"/>
                      <a:pt x="8876" y="18177"/>
                      <a:pt x="8025" y="20305"/>
                    </a:cubicBezTo>
                    <a:cubicBezTo>
                      <a:pt x="7174" y="22493"/>
                      <a:pt x="6019" y="23861"/>
                      <a:pt x="4681" y="23861"/>
                    </a:cubicBezTo>
                    <a:cubicBezTo>
                      <a:pt x="3344" y="23861"/>
                      <a:pt x="2159" y="22493"/>
                      <a:pt x="1338" y="20305"/>
                    </a:cubicBezTo>
                    <a:cubicBezTo>
                      <a:pt x="548" y="18146"/>
                      <a:pt x="0" y="15198"/>
                      <a:pt x="0" y="11946"/>
                    </a:cubicBezTo>
                    <a:cubicBezTo>
                      <a:pt x="61" y="8663"/>
                      <a:pt x="548" y="5715"/>
                      <a:pt x="1338" y="3587"/>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0"/>
              <p:cNvSpPr/>
              <p:nvPr/>
            </p:nvSpPr>
            <p:spPr>
              <a:xfrm>
                <a:off x="5626500" y="3246550"/>
                <a:ext cx="793375" cy="487850"/>
              </a:xfrm>
              <a:custGeom>
                <a:avLst/>
                <a:gdLst/>
                <a:ahLst/>
                <a:cxnLst/>
                <a:rect l="l" t="t" r="r" b="b"/>
                <a:pathLst>
                  <a:path w="31735" h="19514" extrusionOk="0">
                    <a:moveTo>
                      <a:pt x="31734" y="0"/>
                    </a:moveTo>
                    <a:cubicBezTo>
                      <a:pt x="28239" y="15198"/>
                      <a:pt x="13922" y="19514"/>
                      <a:pt x="4803" y="18450"/>
                    </a:cubicBezTo>
                    <a:cubicBezTo>
                      <a:pt x="62" y="17873"/>
                      <a:pt x="1" y="15897"/>
                      <a:pt x="3223" y="14529"/>
                    </a:cubicBezTo>
                    <a:cubicBezTo>
                      <a:pt x="6202" y="13283"/>
                      <a:pt x="10822" y="12493"/>
                      <a:pt x="13345" y="10243"/>
                    </a:cubicBezTo>
                    <a:cubicBezTo>
                      <a:pt x="18542" y="5562"/>
                      <a:pt x="20427" y="1185"/>
                      <a:pt x="20427" y="118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66" name="Google Shape;12566;p80"/>
            <p:cNvSpPr/>
            <p:nvPr/>
          </p:nvSpPr>
          <p:spPr>
            <a:xfrm>
              <a:off x="6950933" y="3482765"/>
              <a:ext cx="706392" cy="353539"/>
            </a:xfrm>
            <a:custGeom>
              <a:avLst/>
              <a:gdLst/>
              <a:ahLst/>
              <a:cxnLst/>
              <a:rect l="l" t="t" r="r" b="b"/>
              <a:pathLst>
                <a:path w="33953" h="16993" extrusionOk="0">
                  <a:moveTo>
                    <a:pt x="33952" y="7205"/>
                  </a:moveTo>
                  <a:cubicBezTo>
                    <a:pt x="22463" y="16992"/>
                    <a:pt x="9332" y="11521"/>
                    <a:pt x="3192" y="4986"/>
                  </a:cubicBezTo>
                  <a:cubicBezTo>
                    <a:pt x="0" y="1612"/>
                    <a:pt x="1155" y="1"/>
                    <a:pt x="4317" y="943"/>
                  </a:cubicBezTo>
                  <a:cubicBezTo>
                    <a:pt x="7235" y="1825"/>
                    <a:pt x="11156" y="4074"/>
                    <a:pt x="14286" y="3861"/>
                  </a:cubicBezTo>
                  <a:cubicBezTo>
                    <a:pt x="20913" y="3405"/>
                    <a:pt x="24834" y="1126"/>
                    <a:pt x="24834" y="1126"/>
                  </a:cubicBezTo>
                  <a:close/>
                </a:path>
              </a:pathLst>
            </a:custGeom>
            <a:solidFill>
              <a:schemeClr val="accen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0"/>
            <p:cNvSpPr/>
            <p:nvPr/>
          </p:nvSpPr>
          <p:spPr>
            <a:xfrm>
              <a:off x="6589841" y="3231711"/>
              <a:ext cx="606466" cy="494556"/>
            </a:xfrm>
            <a:custGeom>
              <a:avLst/>
              <a:gdLst/>
              <a:ahLst/>
              <a:cxnLst/>
              <a:rect l="l" t="t" r="r" b="b"/>
              <a:pathLst>
                <a:path w="29150" h="23771" extrusionOk="0">
                  <a:moveTo>
                    <a:pt x="487" y="1855"/>
                  </a:moveTo>
                  <a:cubicBezTo>
                    <a:pt x="61" y="1521"/>
                    <a:pt x="1" y="913"/>
                    <a:pt x="335" y="487"/>
                  </a:cubicBezTo>
                  <a:cubicBezTo>
                    <a:pt x="669" y="62"/>
                    <a:pt x="1308" y="1"/>
                    <a:pt x="1703" y="335"/>
                  </a:cubicBezTo>
                  <a:lnTo>
                    <a:pt x="28664" y="21916"/>
                  </a:lnTo>
                  <a:cubicBezTo>
                    <a:pt x="29059" y="22250"/>
                    <a:pt x="29150" y="22858"/>
                    <a:pt x="28785" y="23284"/>
                  </a:cubicBezTo>
                  <a:cubicBezTo>
                    <a:pt x="28451" y="23709"/>
                    <a:pt x="27843" y="23770"/>
                    <a:pt x="27417" y="23436"/>
                  </a:cubicBezTo>
                  <a:close/>
                </a:path>
              </a:pathLst>
            </a:cu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0"/>
            <p:cNvSpPr/>
            <p:nvPr/>
          </p:nvSpPr>
          <p:spPr>
            <a:xfrm>
              <a:off x="7439767" y="2844697"/>
              <a:ext cx="810729" cy="494556"/>
            </a:xfrm>
            <a:custGeom>
              <a:avLst/>
              <a:gdLst/>
              <a:ahLst/>
              <a:cxnLst/>
              <a:rect l="l" t="t" r="r" b="b"/>
              <a:pathLst>
                <a:path w="38968" h="23771" extrusionOk="0">
                  <a:moveTo>
                    <a:pt x="791" y="22919"/>
                  </a:moveTo>
                  <a:cubicBezTo>
                    <a:pt x="10973" y="11794"/>
                    <a:pt x="16840" y="4925"/>
                    <a:pt x="31946" y="1308"/>
                  </a:cubicBezTo>
                  <a:cubicBezTo>
                    <a:pt x="35533" y="457"/>
                    <a:pt x="38724" y="1"/>
                    <a:pt x="38876" y="852"/>
                  </a:cubicBezTo>
                  <a:cubicBezTo>
                    <a:pt x="38968" y="1429"/>
                    <a:pt x="38603" y="2189"/>
                    <a:pt x="36962" y="4530"/>
                  </a:cubicBezTo>
                  <a:cubicBezTo>
                    <a:pt x="29332" y="15320"/>
                    <a:pt x="14742" y="20062"/>
                    <a:pt x="6687" y="22038"/>
                  </a:cubicBezTo>
                  <a:cubicBezTo>
                    <a:pt x="1064" y="23466"/>
                    <a:pt x="0" y="23770"/>
                    <a:pt x="791" y="22919"/>
                  </a:cubicBezTo>
                  <a:close/>
                </a:path>
              </a:pathLst>
            </a:custGeom>
            <a:solidFill>
              <a:schemeClr val="accen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0"/>
            <p:cNvSpPr/>
            <p:nvPr/>
          </p:nvSpPr>
          <p:spPr>
            <a:xfrm>
              <a:off x="7401819" y="3122943"/>
              <a:ext cx="1027642" cy="335189"/>
            </a:xfrm>
            <a:custGeom>
              <a:avLst/>
              <a:gdLst/>
              <a:ahLst/>
              <a:cxnLst/>
              <a:rect l="l" t="t" r="r" b="b"/>
              <a:pathLst>
                <a:path w="49394" h="16111" extrusionOk="0">
                  <a:moveTo>
                    <a:pt x="3526" y="8572"/>
                  </a:moveTo>
                  <a:cubicBezTo>
                    <a:pt x="15107" y="5016"/>
                    <a:pt x="26323" y="1"/>
                    <a:pt x="38482" y="3040"/>
                  </a:cubicBezTo>
                  <a:cubicBezTo>
                    <a:pt x="43466" y="4317"/>
                    <a:pt x="49394" y="6323"/>
                    <a:pt x="48968" y="7448"/>
                  </a:cubicBezTo>
                  <a:cubicBezTo>
                    <a:pt x="48786" y="7995"/>
                    <a:pt x="48026" y="8512"/>
                    <a:pt x="45321" y="9727"/>
                  </a:cubicBezTo>
                  <a:cubicBezTo>
                    <a:pt x="39120" y="12524"/>
                    <a:pt x="27782" y="16111"/>
                    <a:pt x="16536" y="13436"/>
                  </a:cubicBezTo>
                  <a:cubicBezTo>
                    <a:pt x="1" y="9515"/>
                    <a:pt x="3526" y="8572"/>
                    <a:pt x="3526" y="8572"/>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0"/>
            <p:cNvSpPr/>
            <p:nvPr/>
          </p:nvSpPr>
          <p:spPr>
            <a:xfrm>
              <a:off x="7599134" y="3210220"/>
              <a:ext cx="603303" cy="146093"/>
            </a:xfrm>
            <a:custGeom>
              <a:avLst/>
              <a:gdLst/>
              <a:ahLst/>
              <a:cxnLst/>
              <a:rect l="l" t="t" r="r" b="b"/>
              <a:pathLst>
                <a:path w="28998" h="7022" extrusionOk="0">
                  <a:moveTo>
                    <a:pt x="2979" y="3253"/>
                  </a:moveTo>
                  <a:cubicBezTo>
                    <a:pt x="9970" y="1095"/>
                    <a:pt x="20487" y="0"/>
                    <a:pt x="27447" y="3952"/>
                  </a:cubicBezTo>
                  <a:cubicBezTo>
                    <a:pt x="28998" y="4833"/>
                    <a:pt x="19605" y="7022"/>
                    <a:pt x="14438" y="6596"/>
                  </a:cubicBezTo>
                  <a:cubicBezTo>
                    <a:pt x="10791" y="6353"/>
                    <a:pt x="6809" y="5958"/>
                    <a:pt x="3891" y="5745"/>
                  </a:cubicBezTo>
                  <a:cubicBezTo>
                    <a:pt x="456" y="5380"/>
                    <a:pt x="0" y="4165"/>
                    <a:pt x="2979" y="3253"/>
                  </a:cubicBezTo>
                  <a:close/>
                </a:path>
              </a:pathLst>
            </a:custGeom>
            <a:solidFill>
              <a:schemeClr val="accent3"/>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0"/>
            <p:cNvSpPr/>
            <p:nvPr/>
          </p:nvSpPr>
          <p:spPr>
            <a:xfrm>
              <a:off x="7137492" y="3868532"/>
              <a:ext cx="869545" cy="664637"/>
            </a:xfrm>
            <a:custGeom>
              <a:avLst/>
              <a:gdLst/>
              <a:ahLst/>
              <a:cxnLst/>
              <a:rect l="l" t="t" r="r" b="b"/>
              <a:pathLst>
                <a:path w="41795" h="31946" extrusionOk="0">
                  <a:moveTo>
                    <a:pt x="23709" y="2736"/>
                  </a:moveTo>
                  <a:cubicBezTo>
                    <a:pt x="41794" y="5350"/>
                    <a:pt x="29575" y="21399"/>
                    <a:pt x="21338" y="24773"/>
                  </a:cubicBezTo>
                  <a:cubicBezTo>
                    <a:pt x="21338" y="24773"/>
                    <a:pt x="26748" y="29058"/>
                    <a:pt x="22280" y="30517"/>
                  </a:cubicBezTo>
                  <a:cubicBezTo>
                    <a:pt x="17782" y="31946"/>
                    <a:pt x="0" y="31612"/>
                    <a:pt x="1064" y="29150"/>
                  </a:cubicBezTo>
                  <a:cubicBezTo>
                    <a:pt x="2128" y="26688"/>
                    <a:pt x="12584" y="26384"/>
                    <a:pt x="12584" y="26384"/>
                  </a:cubicBezTo>
                  <a:cubicBezTo>
                    <a:pt x="12584" y="26384"/>
                    <a:pt x="1429" y="19484"/>
                    <a:pt x="6049" y="9727"/>
                  </a:cubicBezTo>
                  <a:cubicBezTo>
                    <a:pt x="10699" y="0"/>
                    <a:pt x="23709" y="2736"/>
                    <a:pt x="23709" y="2736"/>
                  </a:cubicBezTo>
                  <a:close/>
                </a:path>
              </a:pathLst>
            </a:custGeom>
            <a:solidFill>
              <a:schemeClr val="accen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80"/>
            <p:cNvSpPr/>
            <p:nvPr/>
          </p:nvSpPr>
          <p:spPr>
            <a:xfrm>
              <a:off x="7633275" y="3884968"/>
              <a:ext cx="209340" cy="411065"/>
            </a:xfrm>
            <a:custGeom>
              <a:avLst/>
              <a:gdLst/>
              <a:ahLst/>
              <a:cxnLst/>
              <a:rect l="l" t="t" r="r" b="b"/>
              <a:pathLst>
                <a:path w="10062" h="19758" extrusionOk="0">
                  <a:moveTo>
                    <a:pt x="5958" y="19575"/>
                  </a:moveTo>
                  <a:cubicBezTo>
                    <a:pt x="5806" y="19727"/>
                    <a:pt x="5593" y="19758"/>
                    <a:pt x="5411" y="19606"/>
                  </a:cubicBezTo>
                  <a:cubicBezTo>
                    <a:pt x="5259" y="19454"/>
                    <a:pt x="5198" y="19241"/>
                    <a:pt x="5350" y="19059"/>
                  </a:cubicBezTo>
                  <a:cubicBezTo>
                    <a:pt x="8937" y="14803"/>
                    <a:pt x="9241" y="11156"/>
                    <a:pt x="8207" y="8268"/>
                  </a:cubicBezTo>
                  <a:cubicBezTo>
                    <a:pt x="7691" y="6809"/>
                    <a:pt x="6839" y="5563"/>
                    <a:pt x="5867" y="4529"/>
                  </a:cubicBezTo>
                  <a:cubicBezTo>
                    <a:pt x="4864" y="3466"/>
                    <a:pt x="3800" y="2645"/>
                    <a:pt x="2888" y="2037"/>
                  </a:cubicBezTo>
                  <a:cubicBezTo>
                    <a:pt x="1672" y="1277"/>
                    <a:pt x="791" y="852"/>
                    <a:pt x="730" y="882"/>
                  </a:cubicBezTo>
                  <a:cubicBezTo>
                    <a:pt x="578" y="1034"/>
                    <a:pt x="304" y="1004"/>
                    <a:pt x="152" y="821"/>
                  </a:cubicBezTo>
                  <a:cubicBezTo>
                    <a:pt x="0" y="669"/>
                    <a:pt x="31" y="396"/>
                    <a:pt x="244" y="244"/>
                  </a:cubicBezTo>
                  <a:cubicBezTo>
                    <a:pt x="487" y="1"/>
                    <a:pt x="1794" y="396"/>
                    <a:pt x="3314" y="1338"/>
                  </a:cubicBezTo>
                  <a:cubicBezTo>
                    <a:pt x="4286" y="1976"/>
                    <a:pt x="5441" y="2858"/>
                    <a:pt x="6475" y="3952"/>
                  </a:cubicBezTo>
                  <a:cubicBezTo>
                    <a:pt x="7478" y="5077"/>
                    <a:pt x="8390" y="6444"/>
                    <a:pt x="8967" y="7964"/>
                  </a:cubicBezTo>
                  <a:cubicBezTo>
                    <a:pt x="10061" y="11156"/>
                    <a:pt x="9757" y="15046"/>
                    <a:pt x="5958" y="19575"/>
                  </a:cubicBezTo>
                  <a:close/>
                </a:path>
              </a:pathLst>
            </a:custGeom>
            <a:solidFill>
              <a:srgbClr val="D5C2C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0"/>
            <p:cNvSpPr/>
            <p:nvPr/>
          </p:nvSpPr>
          <p:spPr>
            <a:xfrm>
              <a:off x="7270914" y="3432813"/>
              <a:ext cx="758259" cy="1078240"/>
            </a:xfrm>
            <a:custGeom>
              <a:avLst/>
              <a:gdLst/>
              <a:ahLst/>
              <a:cxnLst/>
              <a:rect l="l" t="t" r="r" b="b"/>
              <a:pathLst>
                <a:path w="36446" h="51826" extrusionOk="0">
                  <a:moveTo>
                    <a:pt x="19424" y="1520"/>
                  </a:moveTo>
                  <a:cubicBezTo>
                    <a:pt x="17630" y="6749"/>
                    <a:pt x="20518" y="10457"/>
                    <a:pt x="23649" y="14530"/>
                  </a:cubicBezTo>
                  <a:cubicBezTo>
                    <a:pt x="28238" y="20457"/>
                    <a:pt x="34409" y="26414"/>
                    <a:pt x="35047" y="33497"/>
                  </a:cubicBezTo>
                  <a:cubicBezTo>
                    <a:pt x="36445" y="48178"/>
                    <a:pt x="22463" y="51825"/>
                    <a:pt x="10457" y="47053"/>
                  </a:cubicBezTo>
                  <a:cubicBezTo>
                    <a:pt x="1" y="42858"/>
                    <a:pt x="852" y="20639"/>
                    <a:pt x="4317" y="13010"/>
                  </a:cubicBezTo>
                  <a:cubicBezTo>
                    <a:pt x="9818" y="791"/>
                    <a:pt x="11825" y="1"/>
                    <a:pt x="11825"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0"/>
            <p:cNvSpPr/>
            <p:nvPr/>
          </p:nvSpPr>
          <p:spPr>
            <a:xfrm>
              <a:off x="7895085" y="4073419"/>
              <a:ext cx="387035" cy="392736"/>
            </a:xfrm>
            <a:custGeom>
              <a:avLst/>
              <a:gdLst/>
              <a:ahLst/>
              <a:cxnLst/>
              <a:rect l="l" t="t" r="r" b="b"/>
              <a:pathLst>
                <a:path w="18603" h="18877" extrusionOk="0">
                  <a:moveTo>
                    <a:pt x="517" y="9849"/>
                  </a:moveTo>
                  <a:cubicBezTo>
                    <a:pt x="1398" y="4134"/>
                    <a:pt x="5897" y="0"/>
                    <a:pt x="11976" y="1824"/>
                  </a:cubicBezTo>
                  <a:cubicBezTo>
                    <a:pt x="18602" y="3861"/>
                    <a:pt x="13830" y="18876"/>
                    <a:pt x="4620" y="17630"/>
                  </a:cubicBezTo>
                  <a:cubicBezTo>
                    <a:pt x="1794" y="17235"/>
                    <a:pt x="0" y="13283"/>
                    <a:pt x="517" y="9849"/>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0"/>
            <p:cNvSpPr/>
            <p:nvPr/>
          </p:nvSpPr>
          <p:spPr>
            <a:xfrm>
              <a:off x="7251316" y="3955788"/>
              <a:ext cx="853109" cy="652008"/>
            </a:xfrm>
            <a:custGeom>
              <a:avLst/>
              <a:gdLst/>
              <a:ahLst/>
              <a:cxnLst/>
              <a:rect l="l" t="t" r="r" b="b"/>
              <a:pathLst>
                <a:path w="41005" h="31339" extrusionOk="0">
                  <a:moveTo>
                    <a:pt x="26870" y="2736"/>
                  </a:moveTo>
                  <a:cubicBezTo>
                    <a:pt x="41004" y="8572"/>
                    <a:pt x="32524" y="23770"/>
                    <a:pt x="24682" y="26141"/>
                  </a:cubicBezTo>
                  <a:cubicBezTo>
                    <a:pt x="24682" y="26141"/>
                    <a:pt x="30639" y="28451"/>
                    <a:pt x="26141" y="29880"/>
                  </a:cubicBezTo>
                  <a:cubicBezTo>
                    <a:pt x="21673" y="31339"/>
                    <a:pt x="0" y="30974"/>
                    <a:pt x="1064" y="28512"/>
                  </a:cubicBezTo>
                  <a:cubicBezTo>
                    <a:pt x="2128" y="26050"/>
                    <a:pt x="15715" y="26050"/>
                    <a:pt x="15715" y="26050"/>
                  </a:cubicBezTo>
                  <a:cubicBezTo>
                    <a:pt x="15715" y="26050"/>
                    <a:pt x="4529" y="19484"/>
                    <a:pt x="9150" y="9758"/>
                  </a:cubicBezTo>
                  <a:cubicBezTo>
                    <a:pt x="13830" y="1"/>
                    <a:pt x="26870" y="2736"/>
                    <a:pt x="26870" y="2736"/>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80"/>
            <p:cNvSpPr/>
            <p:nvPr/>
          </p:nvSpPr>
          <p:spPr>
            <a:xfrm>
              <a:off x="6610709" y="3262066"/>
              <a:ext cx="7615" cy="820861"/>
            </a:xfrm>
            <a:custGeom>
              <a:avLst/>
              <a:gdLst/>
              <a:ahLst/>
              <a:cxnLst/>
              <a:rect l="l" t="t" r="r" b="b"/>
              <a:pathLst>
                <a:path w="366" h="39455" extrusionOk="0">
                  <a:moveTo>
                    <a:pt x="365" y="822"/>
                  </a:moveTo>
                  <a:lnTo>
                    <a:pt x="365" y="1"/>
                  </a:lnTo>
                  <a:lnTo>
                    <a:pt x="1" y="1"/>
                  </a:lnTo>
                  <a:lnTo>
                    <a:pt x="1" y="822"/>
                  </a:lnTo>
                  <a:close/>
                  <a:moveTo>
                    <a:pt x="183" y="39454"/>
                  </a:moveTo>
                  <a:lnTo>
                    <a:pt x="365" y="39454"/>
                  </a:lnTo>
                  <a:lnTo>
                    <a:pt x="365" y="39029"/>
                  </a:lnTo>
                  <a:lnTo>
                    <a:pt x="1" y="39029"/>
                  </a:lnTo>
                  <a:lnTo>
                    <a:pt x="1" y="39454"/>
                  </a:lnTo>
                  <a:close/>
                  <a:moveTo>
                    <a:pt x="365" y="38664"/>
                  </a:moveTo>
                  <a:lnTo>
                    <a:pt x="365" y="37843"/>
                  </a:lnTo>
                  <a:lnTo>
                    <a:pt x="1" y="37843"/>
                  </a:lnTo>
                  <a:lnTo>
                    <a:pt x="1" y="38664"/>
                  </a:lnTo>
                  <a:close/>
                  <a:moveTo>
                    <a:pt x="365" y="37479"/>
                  </a:moveTo>
                  <a:lnTo>
                    <a:pt x="365" y="36688"/>
                  </a:lnTo>
                  <a:lnTo>
                    <a:pt x="1" y="36688"/>
                  </a:lnTo>
                  <a:lnTo>
                    <a:pt x="1" y="37479"/>
                  </a:lnTo>
                  <a:close/>
                  <a:moveTo>
                    <a:pt x="365" y="36293"/>
                  </a:moveTo>
                  <a:lnTo>
                    <a:pt x="365" y="35503"/>
                  </a:lnTo>
                  <a:lnTo>
                    <a:pt x="1" y="35503"/>
                  </a:lnTo>
                  <a:lnTo>
                    <a:pt x="1" y="36293"/>
                  </a:lnTo>
                  <a:close/>
                  <a:moveTo>
                    <a:pt x="365" y="35108"/>
                  </a:moveTo>
                  <a:lnTo>
                    <a:pt x="365" y="34317"/>
                  </a:lnTo>
                  <a:lnTo>
                    <a:pt x="1" y="34317"/>
                  </a:lnTo>
                  <a:lnTo>
                    <a:pt x="1" y="35108"/>
                  </a:lnTo>
                  <a:close/>
                  <a:moveTo>
                    <a:pt x="365" y="33953"/>
                  </a:moveTo>
                  <a:lnTo>
                    <a:pt x="365" y="33132"/>
                  </a:lnTo>
                  <a:lnTo>
                    <a:pt x="1" y="33132"/>
                  </a:lnTo>
                  <a:lnTo>
                    <a:pt x="1" y="33953"/>
                  </a:lnTo>
                  <a:close/>
                  <a:moveTo>
                    <a:pt x="365" y="32767"/>
                  </a:moveTo>
                  <a:lnTo>
                    <a:pt x="365" y="31977"/>
                  </a:lnTo>
                  <a:lnTo>
                    <a:pt x="1" y="31977"/>
                  </a:lnTo>
                  <a:lnTo>
                    <a:pt x="1" y="32767"/>
                  </a:lnTo>
                  <a:close/>
                  <a:moveTo>
                    <a:pt x="365" y="31551"/>
                  </a:moveTo>
                  <a:lnTo>
                    <a:pt x="365" y="30731"/>
                  </a:lnTo>
                  <a:lnTo>
                    <a:pt x="1" y="30731"/>
                  </a:lnTo>
                  <a:lnTo>
                    <a:pt x="1" y="31551"/>
                  </a:lnTo>
                  <a:close/>
                  <a:moveTo>
                    <a:pt x="365" y="30366"/>
                  </a:moveTo>
                  <a:lnTo>
                    <a:pt x="365" y="29576"/>
                  </a:lnTo>
                  <a:lnTo>
                    <a:pt x="1" y="29576"/>
                  </a:lnTo>
                  <a:lnTo>
                    <a:pt x="1" y="30366"/>
                  </a:lnTo>
                  <a:close/>
                  <a:moveTo>
                    <a:pt x="365" y="29181"/>
                  </a:moveTo>
                  <a:lnTo>
                    <a:pt x="365" y="28390"/>
                  </a:lnTo>
                  <a:lnTo>
                    <a:pt x="1" y="28390"/>
                  </a:lnTo>
                  <a:lnTo>
                    <a:pt x="1" y="29181"/>
                  </a:lnTo>
                  <a:close/>
                  <a:moveTo>
                    <a:pt x="365" y="28026"/>
                  </a:moveTo>
                  <a:lnTo>
                    <a:pt x="365" y="27205"/>
                  </a:lnTo>
                  <a:lnTo>
                    <a:pt x="1" y="27205"/>
                  </a:lnTo>
                  <a:lnTo>
                    <a:pt x="1" y="28026"/>
                  </a:lnTo>
                  <a:close/>
                  <a:moveTo>
                    <a:pt x="365" y="26840"/>
                  </a:moveTo>
                  <a:lnTo>
                    <a:pt x="365" y="26050"/>
                  </a:lnTo>
                  <a:lnTo>
                    <a:pt x="1" y="26050"/>
                  </a:lnTo>
                  <a:lnTo>
                    <a:pt x="1" y="26840"/>
                  </a:lnTo>
                  <a:close/>
                  <a:moveTo>
                    <a:pt x="365" y="25655"/>
                  </a:moveTo>
                  <a:lnTo>
                    <a:pt x="365" y="24864"/>
                  </a:lnTo>
                  <a:lnTo>
                    <a:pt x="1" y="24864"/>
                  </a:lnTo>
                  <a:lnTo>
                    <a:pt x="1" y="25655"/>
                  </a:lnTo>
                  <a:close/>
                  <a:moveTo>
                    <a:pt x="365" y="24469"/>
                  </a:moveTo>
                  <a:lnTo>
                    <a:pt x="365" y="23679"/>
                  </a:lnTo>
                  <a:lnTo>
                    <a:pt x="1" y="23679"/>
                  </a:lnTo>
                  <a:lnTo>
                    <a:pt x="1" y="24469"/>
                  </a:lnTo>
                  <a:close/>
                  <a:moveTo>
                    <a:pt x="365" y="23253"/>
                  </a:moveTo>
                  <a:lnTo>
                    <a:pt x="365" y="22463"/>
                  </a:lnTo>
                  <a:lnTo>
                    <a:pt x="1" y="22463"/>
                  </a:lnTo>
                  <a:lnTo>
                    <a:pt x="1" y="23253"/>
                  </a:lnTo>
                  <a:close/>
                  <a:moveTo>
                    <a:pt x="365" y="22098"/>
                  </a:moveTo>
                  <a:lnTo>
                    <a:pt x="365" y="21278"/>
                  </a:lnTo>
                  <a:lnTo>
                    <a:pt x="1" y="21278"/>
                  </a:lnTo>
                  <a:lnTo>
                    <a:pt x="1" y="22098"/>
                  </a:lnTo>
                  <a:close/>
                  <a:moveTo>
                    <a:pt x="365" y="20913"/>
                  </a:moveTo>
                  <a:lnTo>
                    <a:pt x="365" y="20092"/>
                  </a:lnTo>
                  <a:lnTo>
                    <a:pt x="1" y="20092"/>
                  </a:lnTo>
                  <a:lnTo>
                    <a:pt x="1" y="20913"/>
                  </a:lnTo>
                  <a:close/>
                  <a:moveTo>
                    <a:pt x="365" y="19728"/>
                  </a:moveTo>
                  <a:lnTo>
                    <a:pt x="365" y="18937"/>
                  </a:lnTo>
                  <a:lnTo>
                    <a:pt x="1" y="18937"/>
                  </a:lnTo>
                  <a:lnTo>
                    <a:pt x="1" y="19728"/>
                  </a:lnTo>
                  <a:close/>
                  <a:moveTo>
                    <a:pt x="365" y="18542"/>
                  </a:moveTo>
                  <a:lnTo>
                    <a:pt x="365" y="17752"/>
                  </a:lnTo>
                  <a:lnTo>
                    <a:pt x="1" y="17752"/>
                  </a:lnTo>
                  <a:lnTo>
                    <a:pt x="1" y="18542"/>
                  </a:lnTo>
                  <a:close/>
                  <a:moveTo>
                    <a:pt x="365" y="17387"/>
                  </a:moveTo>
                  <a:lnTo>
                    <a:pt x="365" y="16566"/>
                  </a:lnTo>
                  <a:lnTo>
                    <a:pt x="1" y="16566"/>
                  </a:lnTo>
                  <a:lnTo>
                    <a:pt x="1" y="17387"/>
                  </a:lnTo>
                  <a:close/>
                  <a:moveTo>
                    <a:pt x="365" y="16202"/>
                  </a:moveTo>
                  <a:lnTo>
                    <a:pt x="365" y="15411"/>
                  </a:lnTo>
                  <a:lnTo>
                    <a:pt x="1" y="15411"/>
                  </a:lnTo>
                  <a:lnTo>
                    <a:pt x="1" y="16202"/>
                  </a:lnTo>
                  <a:close/>
                  <a:moveTo>
                    <a:pt x="365" y="15016"/>
                  </a:moveTo>
                  <a:lnTo>
                    <a:pt x="365" y="14226"/>
                  </a:lnTo>
                  <a:lnTo>
                    <a:pt x="1" y="14226"/>
                  </a:lnTo>
                  <a:lnTo>
                    <a:pt x="1" y="15016"/>
                  </a:lnTo>
                  <a:close/>
                  <a:moveTo>
                    <a:pt x="365" y="13800"/>
                  </a:moveTo>
                  <a:lnTo>
                    <a:pt x="365" y="13010"/>
                  </a:lnTo>
                  <a:lnTo>
                    <a:pt x="1" y="13010"/>
                  </a:lnTo>
                  <a:lnTo>
                    <a:pt x="1" y="13800"/>
                  </a:lnTo>
                  <a:close/>
                  <a:moveTo>
                    <a:pt x="365" y="12615"/>
                  </a:moveTo>
                  <a:lnTo>
                    <a:pt x="365" y="11825"/>
                  </a:lnTo>
                  <a:lnTo>
                    <a:pt x="1" y="11825"/>
                  </a:lnTo>
                  <a:lnTo>
                    <a:pt x="1" y="12615"/>
                  </a:lnTo>
                  <a:close/>
                  <a:moveTo>
                    <a:pt x="365" y="11460"/>
                  </a:moveTo>
                  <a:lnTo>
                    <a:pt x="365" y="10639"/>
                  </a:lnTo>
                  <a:lnTo>
                    <a:pt x="1" y="10639"/>
                  </a:lnTo>
                  <a:lnTo>
                    <a:pt x="1" y="11460"/>
                  </a:lnTo>
                  <a:close/>
                  <a:moveTo>
                    <a:pt x="365" y="10275"/>
                  </a:moveTo>
                  <a:lnTo>
                    <a:pt x="365" y="9454"/>
                  </a:lnTo>
                  <a:lnTo>
                    <a:pt x="1" y="9454"/>
                  </a:lnTo>
                  <a:lnTo>
                    <a:pt x="1" y="10275"/>
                  </a:lnTo>
                  <a:close/>
                  <a:moveTo>
                    <a:pt x="365" y="9089"/>
                  </a:moveTo>
                  <a:lnTo>
                    <a:pt x="365" y="8299"/>
                  </a:lnTo>
                  <a:lnTo>
                    <a:pt x="1" y="8299"/>
                  </a:lnTo>
                  <a:lnTo>
                    <a:pt x="1" y="9089"/>
                  </a:lnTo>
                  <a:close/>
                  <a:moveTo>
                    <a:pt x="365" y="7904"/>
                  </a:moveTo>
                  <a:lnTo>
                    <a:pt x="365" y="7113"/>
                  </a:lnTo>
                  <a:lnTo>
                    <a:pt x="1" y="7113"/>
                  </a:lnTo>
                  <a:lnTo>
                    <a:pt x="1" y="7904"/>
                  </a:lnTo>
                  <a:close/>
                  <a:moveTo>
                    <a:pt x="365" y="6749"/>
                  </a:moveTo>
                  <a:lnTo>
                    <a:pt x="365" y="5928"/>
                  </a:lnTo>
                  <a:lnTo>
                    <a:pt x="1" y="5928"/>
                  </a:lnTo>
                  <a:lnTo>
                    <a:pt x="1" y="6749"/>
                  </a:lnTo>
                  <a:close/>
                  <a:moveTo>
                    <a:pt x="365" y="5533"/>
                  </a:moveTo>
                  <a:lnTo>
                    <a:pt x="365" y="4773"/>
                  </a:lnTo>
                  <a:lnTo>
                    <a:pt x="1" y="4773"/>
                  </a:lnTo>
                  <a:lnTo>
                    <a:pt x="1" y="5563"/>
                  </a:lnTo>
                  <a:lnTo>
                    <a:pt x="365" y="5563"/>
                  </a:lnTo>
                  <a:close/>
                  <a:moveTo>
                    <a:pt x="365" y="4347"/>
                  </a:moveTo>
                  <a:lnTo>
                    <a:pt x="365" y="3557"/>
                  </a:lnTo>
                  <a:lnTo>
                    <a:pt x="1" y="3557"/>
                  </a:lnTo>
                  <a:lnTo>
                    <a:pt x="1" y="4347"/>
                  </a:lnTo>
                  <a:close/>
                  <a:moveTo>
                    <a:pt x="365" y="3162"/>
                  </a:moveTo>
                  <a:lnTo>
                    <a:pt x="365" y="2372"/>
                  </a:lnTo>
                  <a:lnTo>
                    <a:pt x="1" y="2372"/>
                  </a:lnTo>
                  <a:lnTo>
                    <a:pt x="1" y="3162"/>
                  </a:lnTo>
                  <a:close/>
                  <a:moveTo>
                    <a:pt x="365" y="1977"/>
                  </a:moveTo>
                  <a:lnTo>
                    <a:pt x="365" y="1186"/>
                  </a:lnTo>
                  <a:lnTo>
                    <a:pt x="1" y="1186"/>
                  </a:lnTo>
                  <a:lnTo>
                    <a:pt x="1" y="197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0"/>
            <p:cNvSpPr/>
            <p:nvPr/>
          </p:nvSpPr>
          <p:spPr>
            <a:xfrm>
              <a:off x="7026809" y="3639614"/>
              <a:ext cx="660247" cy="405989"/>
            </a:xfrm>
            <a:custGeom>
              <a:avLst/>
              <a:gdLst/>
              <a:ahLst/>
              <a:cxnLst/>
              <a:rect l="l" t="t" r="r" b="b"/>
              <a:pathLst>
                <a:path w="31735" h="19514" extrusionOk="0">
                  <a:moveTo>
                    <a:pt x="31734" y="0"/>
                  </a:moveTo>
                  <a:cubicBezTo>
                    <a:pt x="28239" y="15198"/>
                    <a:pt x="13922" y="19514"/>
                    <a:pt x="4803" y="18450"/>
                  </a:cubicBezTo>
                  <a:cubicBezTo>
                    <a:pt x="62" y="17873"/>
                    <a:pt x="1" y="15897"/>
                    <a:pt x="3223" y="14529"/>
                  </a:cubicBezTo>
                  <a:cubicBezTo>
                    <a:pt x="6202" y="13283"/>
                    <a:pt x="10822" y="12493"/>
                    <a:pt x="13345" y="10243"/>
                  </a:cubicBezTo>
                  <a:cubicBezTo>
                    <a:pt x="18542" y="5562"/>
                    <a:pt x="20427" y="1185"/>
                    <a:pt x="20427" y="1185"/>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0"/>
            <p:cNvSpPr/>
            <p:nvPr/>
          </p:nvSpPr>
          <p:spPr>
            <a:xfrm>
              <a:off x="6551893" y="4110099"/>
              <a:ext cx="51243" cy="330113"/>
            </a:xfrm>
            <a:custGeom>
              <a:avLst/>
              <a:gdLst/>
              <a:ahLst/>
              <a:cxnLst/>
              <a:rect l="l" t="t" r="r" b="b"/>
              <a:pathLst>
                <a:path w="2463" h="15867" extrusionOk="0">
                  <a:moveTo>
                    <a:pt x="761" y="14529"/>
                  </a:moveTo>
                  <a:cubicBezTo>
                    <a:pt x="761" y="14773"/>
                    <a:pt x="578" y="14925"/>
                    <a:pt x="396" y="14925"/>
                  </a:cubicBezTo>
                  <a:cubicBezTo>
                    <a:pt x="153" y="14925"/>
                    <a:pt x="1" y="14712"/>
                    <a:pt x="1" y="14529"/>
                  </a:cubicBezTo>
                  <a:cubicBezTo>
                    <a:pt x="31" y="12584"/>
                    <a:pt x="122" y="9849"/>
                    <a:pt x="183" y="7234"/>
                  </a:cubicBezTo>
                  <a:cubicBezTo>
                    <a:pt x="274" y="4985"/>
                    <a:pt x="335" y="2827"/>
                    <a:pt x="457" y="1429"/>
                  </a:cubicBezTo>
                  <a:cubicBezTo>
                    <a:pt x="487" y="821"/>
                    <a:pt x="639" y="426"/>
                    <a:pt x="791" y="244"/>
                  </a:cubicBezTo>
                  <a:cubicBezTo>
                    <a:pt x="943" y="92"/>
                    <a:pt x="1125" y="0"/>
                    <a:pt x="1338" y="0"/>
                  </a:cubicBezTo>
                  <a:cubicBezTo>
                    <a:pt x="1490" y="0"/>
                    <a:pt x="1642" y="92"/>
                    <a:pt x="1733" y="213"/>
                  </a:cubicBezTo>
                  <a:cubicBezTo>
                    <a:pt x="1976" y="426"/>
                    <a:pt x="2220" y="851"/>
                    <a:pt x="2250" y="1155"/>
                  </a:cubicBezTo>
                  <a:cubicBezTo>
                    <a:pt x="2463" y="2736"/>
                    <a:pt x="2159" y="15441"/>
                    <a:pt x="2159" y="15472"/>
                  </a:cubicBezTo>
                  <a:cubicBezTo>
                    <a:pt x="2159" y="15715"/>
                    <a:pt x="1976" y="15867"/>
                    <a:pt x="1733" y="15867"/>
                  </a:cubicBezTo>
                  <a:cubicBezTo>
                    <a:pt x="1521" y="15867"/>
                    <a:pt x="1369" y="15654"/>
                    <a:pt x="1369" y="15441"/>
                  </a:cubicBezTo>
                  <a:cubicBezTo>
                    <a:pt x="1369" y="15411"/>
                    <a:pt x="1642" y="2797"/>
                    <a:pt x="1429" y="1277"/>
                  </a:cubicBezTo>
                  <a:cubicBezTo>
                    <a:pt x="1429" y="1155"/>
                    <a:pt x="1369" y="1003"/>
                    <a:pt x="1277" y="882"/>
                  </a:cubicBezTo>
                  <a:cubicBezTo>
                    <a:pt x="1247" y="1003"/>
                    <a:pt x="1217" y="1186"/>
                    <a:pt x="1217" y="1429"/>
                  </a:cubicBezTo>
                  <a:cubicBezTo>
                    <a:pt x="1125" y="2858"/>
                    <a:pt x="1034" y="4955"/>
                    <a:pt x="943" y="7204"/>
                  </a:cubicBezTo>
                  <a:cubicBezTo>
                    <a:pt x="852" y="9849"/>
                    <a:pt x="761" y="12584"/>
                    <a:pt x="761" y="145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0"/>
            <p:cNvSpPr/>
            <p:nvPr/>
          </p:nvSpPr>
          <p:spPr>
            <a:xfrm>
              <a:off x="6611333" y="4130342"/>
              <a:ext cx="51243" cy="296596"/>
            </a:xfrm>
            <a:custGeom>
              <a:avLst/>
              <a:gdLst/>
              <a:ahLst/>
              <a:cxnLst/>
              <a:rect l="l" t="t" r="r" b="b"/>
              <a:pathLst>
                <a:path w="2463" h="14256" extrusionOk="0">
                  <a:moveTo>
                    <a:pt x="913" y="13860"/>
                  </a:moveTo>
                  <a:cubicBezTo>
                    <a:pt x="913" y="14104"/>
                    <a:pt x="730" y="14256"/>
                    <a:pt x="518" y="14256"/>
                  </a:cubicBezTo>
                  <a:cubicBezTo>
                    <a:pt x="305" y="14256"/>
                    <a:pt x="153" y="14043"/>
                    <a:pt x="153" y="13860"/>
                  </a:cubicBezTo>
                  <a:cubicBezTo>
                    <a:pt x="153" y="12341"/>
                    <a:pt x="123" y="10608"/>
                    <a:pt x="123" y="8815"/>
                  </a:cubicBezTo>
                  <a:cubicBezTo>
                    <a:pt x="31" y="4590"/>
                    <a:pt x="1" y="213"/>
                    <a:pt x="487" y="61"/>
                  </a:cubicBezTo>
                  <a:lnTo>
                    <a:pt x="518" y="61"/>
                  </a:lnTo>
                  <a:cubicBezTo>
                    <a:pt x="791" y="0"/>
                    <a:pt x="943" y="122"/>
                    <a:pt x="1065" y="426"/>
                  </a:cubicBezTo>
                  <a:lnTo>
                    <a:pt x="1065" y="365"/>
                  </a:lnTo>
                  <a:lnTo>
                    <a:pt x="1065" y="334"/>
                  </a:lnTo>
                  <a:cubicBezTo>
                    <a:pt x="1490" y="395"/>
                    <a:pt x="2037" y="486"/>
                    <a:pt x="2250" y="1581"/>
                  </a:cubicBezTo>
                  <a:lnTo>
                    <a:pt x="2250" y="1702"/>
                  </a:lnTo>
                  <a:cubicBezTo>
                    <a:pt x="2189" y="3830"/>
                    <a:pt x="2463" y="12705"/>
                    <a:pt x="2463" y="12766"/>
                  </a:cubicBezTo>
                  <a:cubicBezTo>
                    <a:pt x="2463" y="12979"/>
                    <a:pt x="2311" y="13131"/>
                    <a:pt x="2098" y="13192"/>
                  </a:cubicBezTo>
                  <a:cubicBezTo>
                    <a:pt x="1855" y="13192"/>
                    <a:pt x="1703" y="13040"/>
                    <a:pt x="1673" y="12797"/>
                  </a:cubicBezTo>
                  <a:cubicBezTo>
                    <a:pt x="1673" y="12766"/>
                    <a:pt x="1399" y="3921"/>
                    <a:pt x="1430" y="1733"/>
                  </a:cubicBezTo>
                  <a:cubicBezTo>
                    <a:pt x="1369" y="1246"/>
                    <a:pt x="1095" y="1216"/>
                    <a:pt x="943" y="1185"/>
                  </a:cubicBezTo>
                  <a:cubicBezTo>
                    <a:pt x="882" y="1185"/>
                    <a:pt x="791" y="1125"/>
                    <a:pt x="730" y="1125"/>
                  </a:cubicBezTo>
                  <a:cubicBezTo>
                    <a:pt x="730" y="2067"/>
                    <a:pt x="822" y="5502"/>
                    <a:pt x="882" y="8876"/>
                  </a:cubicBezTo>
                  <a:cubicBezTo>
                    <a:pt x="882" y="10669"/>
                    <a:pt x="913" y="12523"/>
                    <a:pt x="913" y="13860"/>
                  </a:cubicBezTo>
                  <a:close/>
                  <a:moveTo>
                    <a:pt x="1034" y="426"/>
                  </a:moveTo>
                  <a:lnTo>
                    <a:pt x="1034" y="426"/>
                  </a:lnTo>
                  <a:cubicBezTo>
                    <a:pt x="1065" y="486"/>
                    <a:pt x="1034" y="426"/>
                    <a:pt x="1034" y="3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0"/>
            <p:cNvSpPr/>
            <p:nvPr/>
          </p:nvSpPr>
          <p:spPr>
            <a:xfrm>
              <a:off x="6494992" y="3548551"/>
              <a:ext cx="227669" cy="123332"/>
            </a:xfrm>
            <a:custGeom>
              <a:avLst/>
              <a:gdLst/>
              <a:ahLst/>
              <a:cxnLst/>
              <a:rect l="l" t="t" r="r" b="b"/>
              <a:pathLst>
                <a:path w="10943" h="5928" extrusionOk="0">
                  <a:moveTo>
                    <a:pt x="10943" y="5380"/>
                  </a:moveTo>
                  <a:cubicBezTo>
                    <a:pt x="10943" y="5684"/>
                    <a:pt x="10699" y="5927"/>
                    <a:pt x="10426" y="5927"/>
                  </a:cubicBezTo>
                  <a:lnTo>
                    <a:pt x="547" y="5927"/>
                  </a:lnTo>
                  <a:cubicBezTo>
                    <a:pt x="243" y="5927"/>
                    <a:pt x="0" y="5684"/>
                    <a:pt x="0" y="5380"/>
                  </a:cubicBezTo>
                  <a:cubicBezTo>
                    <a:pt x="0" y="0"/>
                    <a:pt x="10943" y="0"/>
                    <a:pt x="10943" y="53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0"/>
            <p:cNvSpPr/>
            <p:nvPr/>
          </p:nvSpPr>
          <p:spPr>
            <a:xfrm>
              <a:off x="6494992" y="4076582"/>
              <a:ext cx="227669" cy="123332"/>
            </a:xfrm>
            <a:custGeom>
              <a:avLst/>
              <a:gdLst/>
              <a:ahLst/>
              <a:cxnLst/>
              <a:rect l="l" t="t" r="r" b="b"/>
              <a:pathLst>
                <a:path w="10943" h="5928" extrusionOk="0">
                  <a:moveTo>
                    <a:pt x="547" y="0"/>
                  </a:moveTo>
                  <a:lnTo>
                    <a:pt x="10426" y="0"/>
                  </a:lnTo>
                  <a:cubicBezTo>
                    <a:pt x="10699" y="0"/>
                    <a:pt x="10943" y="213"/>
                    <a:pt x="10943" y="517"/>
                  </a:cubicBezTo>
                  <a:cubicBezTo>
                    <a:pt x="10943" y="5928"/>
                    <a:pt x="0" y="5928"/>
                    <a:pt x="0" y="517"/>
                  </a:cubicBezTo>
                  <a:cubicBezTo>
                    <a:pt x="0" y="213"/>
                    <a:pt x="243" y="0"/>
                    <a:pt x="5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0"/>
            <p:cNvSpPr/>
            <p:nvPr/>
          </p:nvSpPr>
          <p:spPr>
            <a:xfrm>
              <a:off x="6536081" y="3569418"/>
              <a:ext cx="186579" cy="102465"/>
            </a:xfrm>
            <a:custGeom>
              <a:avLst/>
              <a:gdLst/>
              <a:ahLst/>
              <a:cxnLst/>
              <a:rect l="l" t="t" r="r" b="b"/>
              <a:pathLst>
                <a:path w="8968" h="4925" extrusionOk="0">
                  <a:moveTo>
                    <a:pt x="8968" y="4377"/>
                  </a:moveTo>
                  <a:cubicBezTo>
                    <a:pt x="8968" y="4681"/>
                    <a:pt x="8724" y="4924"/>
                    <a:pt x="8451" y="4924"/>
                  </a:cubicBezTo>
                  <a:lnTo>
                    <a:pt x="1186" y="4924"/>
                  </a:lnTo>
                  <a:cubicBezTo>
                    <a:pt x="882" y="4924"/>
                    <a:pt x="1" y="4803"/>
                    <a:pt x="1" y="4499"/>
                  </a:cubicBezTo>
                  <a:cubicBezTo>
                    <a:pt x="1" y="2219"/>
                    <a:pt x="943" y="0"/>
                    <a:pt x="4834" y="426"/>
                  </a:cubicBezTo>
                  <a:cubicBezTo>
                    <a:pt x="5016" y="456"/>
                    <a:pt x="5259" y="517"/>
                    <a:pt x="5442" y="547"/>
                  </a:cubicBezTo>
                  <a:cubicBezTo>
                    <a:pt x="7387" y="1034"/>
                    <a:pt x="8968" y="2341"/>
                    <a:pt x="8968" y="43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0"/>
            <p:cNvSpPr/>
            <p:nvPr/>
          </p:nvSpPr>
          <p:spPr>
            <a:xfrm>
              <a:off x="6534188" y="4076582"/>
              <a:ext cx="188472" cy="99302"/>
            </a:xfrm>
            <a:custGeom>
              <a:avLst/>
              <a:gdLst/>
              <a:ahLst/>
              <a:cxnLst/>
              <a:rect l="l" t="t" r="r" b="b"/>
              <a:pathLst>
                <a:path w="9059" h="4773" extrusionOk="0">
                  <a:moveTo>
                    <a:pt x="1277" y="0"/>
                  </a:moveTo>
                  <a:lnTo>
                    <a:pt x="8542" y="0"/>
                  </a:lnTo>
                  <a:cubicBezTo>
                    <a:pt x="8815" y="0"/>
                    <a:pt x="9059" y="213"/>
                    <a:pt x="9059" y="517"/>
                  </a:cubicBezTo>
                  <a:cubicBezTo>
                    <a:pt x="9059" y="2614"/>
                    <a:pt x="7417" y="3891"/>
                    <a:pt x="5411" y="4377"/>
                  </a:cubicBezTo>
                  <a:cubicBezTo>
                    <a:pt x="3587" y="4772"/>
                    <a:pt x="1672" y="4408"/>
                    <a:pt x="700" y="3253"/>
                  </a:cubicBezTo>
                  <a:cubicBezTo>
                    <a:pt x="122" y="2584"/>
                    <a:pt x="1" y="1642"/>
                    <a:pt x="1" y="487"/>
                  </a:cubicBezTo>
                  <a:cubicBezTo>
                    <a:pt x="61" y="183"/>
                    <a:pt x="973" y="0"/>
                    <a:pt x="1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0"/>
            <p:cNvSpPr/>
            <p:nvPr/>
          </p:nvSpPr>
          <p:spPr>
            <a:xfrm>
              <a:off x="6329300" y="3630127"/>
              <a:ext cx="559051" cy="488210"/>
            </a:xfrm>
            <a:custGeom>
              <a:avLst/>
              <a:gdLst/>
              <a:ahLst/>
              <a:cxnLst/>
              <a:rect l="l" t="t" r="r" b="b"/>
              <a:pathLst>
                <a:path w="26871" h="23466" extrusionOk="0">
                  <a:moveTo>
                    <a:pt x="13435" y="23465"/>
                  </a:moveTo>
                  <a:cubicBezTo>
                    <a:pt x="20852" y="23465"/>
                    <a:pt x="26870" y="18177"/>
                    <a:pt x="26870" y="11733"/>
                  </a:cubicBezTo>
                  <a:cubicBezTo>
                    <a:pt x="26870" y="5259"/>
                    <a:pt x="20852" y="0"/>
                    <a:pt x="13435" y="0"/>
                  </a:cubicBezTo>
                  <a:cubicBezTo>
                    <a:pt x="6019" y="0"/>
                    <a:pt x="0" y="5259"/>
                    <a:pt x="0" y="11733"/>
                  </a:cubicBezTo>
                  <a:cubicBezTo>
                    <a:pt x="0" y="18177"/>
                    <a:pt x="6019" y="23465"/>
                    <a:pt x="13435" y="2346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0"/>
            <p:cNvSpPr/>
            <p:nvPr/>
          </p:nvSpPr>
          <p:spPr>
            <a:xfrm>
              <a:off x="6399497" y="3625696"/>
              <a:ext cx="418659" cy="496428"/>
            </a:xfrm>
            <a:custGeom>
              <a:avLst/>
              <a:gdLst/>
              <a:ahLst/>
              <a:cxnLst/>
              <a:rect l="l" t="t" r="r" b="b"/>
              <a:pathLst>
                <a:path w="20123" h="23861" extrusionOk="0">
                  <a:moveTo>
                    <a:pt x="10061" y="395"/>
                  </a:moveTo>
                  <a:cubicBezTo>
                    <a:pt x="7417" y="395"/>
                    <a:pt x="4985" y="1672"/>
                    <a:pt x="3222" y="3769"/>
                  </a:cubicBezTo>
                  <a:cubicBezTo>
                    <a:pt x="1459" y="5867"/>
                    <a:pt x="365" y="8754"/>
                    <a:pt x="365" y="11946"/>
                  </a:cubicBezTo>
                  <a:cubicBezTo>
                    <a:pt x="365" y="15137"/>
                    <a:pt x="1459" y="18025"/>
                    <a:pt x="3222" y="20122"/>
                  </a:cubicBezTo>
                  <a:cubicBezTo>
                    <a:pt x="4985" y="22189"/>
                    <a:pt x="7356" y="23496"/>
                    <a:pt x="10061" y="23496"/>
                  </a:cubicBezTo>
                  <a:cubicBezTo>
                    <a:pt x="12736" y="23496"/>
                    <a:pt x="15137" y="22189"/>
                    <a:pt x="16870" y="20122"/>
                  </a:cubicBezTo>
                  <a:cubicBezTo>
                    <a:pt x="18603" y="18025"/>
                    <a:pt x="19697" y="15137"/>
                    <a:pt x="19697" y="11946"/>
                  </a:cubicBezTo>
                  <a:cubicBezTo>
                    <a:pt x="19697" y="8754"/>
                    <a:pt x="18603" y="5867"/>
                    <a:pt x="16870" y="3769"/>
                  </a:cubicBezTo>
                  <a:cubicBezTo>
                    <a:pt x="15107" y="1672"/>
                    <a:pt x="12736" y="395"/>
                    <a:pt x="10061" y="395"/>
                  </a:cubicBezTo>
                  <a:close/>
                  <a:moveTo>
                    <a:pt x="2918" y="3496"/>
                  </a:moveTo>
                  <a:cubicBezTo>
                    <a:pt x="4742" y="1338"/>
                    <a:pt x="7265" y="0"/>
                    <a:pt x="10061" y="0"/>
                  </a:cubicBezTo>
                  <a:cubicBezTo>
                    <a:pt x="12827" y="0"/>
                    <a:pt x="15381" y="1338"/>
                    <a:pt x="17204" y="3496"/>
                  </a:cubicBezTo>
                  <a:cubicBezTo>
                    <a:pt x="19028" y="5654"/>
                    <a:pt x="20122" y="8633"/>
                    <a:pt x="20122" y="11946"/>
                  </a:cubicBezTo>
                  <a:cubicBezTo>
                    <a:pt x="20122" y="15259"/>
                    <a:pt x="18998" y="18207"/>
                    <a:pt x="17204" y="20365"/>
                  </a:cubicBezTo>
                  <a:cubicBezTo>
                    <a:pt x="15381" y="22523"/>
                    <a:pt x="12858" y="23861"/>
                    <a:pt x="10061" y="23861"/>
                  </a:cubicBezTo>
                  <a:cubicBezTo>
                    <a:pt x="7295" y="23861"/>
                    <a:pt x="4742" y="22523"/>
                    <a:pt x="2918" y="20365"/>
                  </a:cubicBezTo>
                  <a:cubicBezTo>
                    <a:pt x="1095" y="18207"/>
                    <a:pt x="0" y="15259"/>
                    <a:pt x="0" y="11946"/>
                  </a:cubicBezTo>
                  <a:cubicBezTo>
                    <a:pt x="0" y="8633"/>
                    <a:pt x="1125" y="5654"/>
                    <a:pt x="2918" y="34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0"/>
            <p:cNvSpPr/>
            <p:nvPr/>
          </p:nvSpPr>
          <p:spPr>
            <a:xfrm>
              <a:off x="6511427" y="3625696"/>
              <a:ext cx="194797" cy="496428"/>
            </a:xfrm>
            <a:custGeom>
              <a:avLst/>
              <a:gdLst/>
              <a:ahLst/>
              <a:cxnLst/>
              <a:rect l="l" t="t" r="r" b="b"/>
              <a:pathLst>
                <a:path w="9363" h="23861" extrusionOk="0">
                  <a:moveTo>
                    <a:pt x="4681" y="395"/>
                  </a:moveTo>
                  <a:cubicBezTo>
                    <a:pt x="3557" y="395"/>
                    <a:pt x="2523" y="1642"/>
                    <a:pt x="1733" y="3709"/>
                  </a:cubicBezTo>
                  <a:cubicBezTo>
                    <a:pt x="912" y="5775"/>
                    <a:pt x="426" y="8693"/>
                    <a:pt x="426" y="11946"/>
                  </a:cubicBezTo>
                  <a:cubicBezTo>
                    <a:pt x="426" y="15168"/>
                    <a:pt x="912" y="18055"/>
                    <a:pt x="1733" y="20183"/>
                  </a:cubicBezTo>
                  <a:cubicBezTo>
                    <a:pt x="2493" y="22220"/>
                    <a:pt x="3557" y="23496"/>
                    <a:pt x="4681" y="23496"/>
                  </a:cubicBezTo>
                  <a:cubicBezTo>
                    <a:pt x="5836" y="23496"/>
                    <a:pt x="6839" y="22220"/>
                    <a:pt x="7630" y="20183"/>
                  </a:cubicBezTo>
                  <a:cubicBezTo>
                    <a:pt x="8450" y="18086"/>
                    <a:pt x="8937" y="15168"/>
                    <a:pt x="8937" y="11946"/>
                  </a:cubicBezTo>
                  <a:cubicBezTo>
                    <a:pt x="8937" y="8693"/>
                    <a:pt x="8450" y="5806"/>
                    <a:pt x="7630" y="3709"/>
                  </a:cubicBezTo>
                  <a:cubicBezTo>
                    <a:pt x="6839" y="1642"/>
                    <a:pt x="5836" y="395"/>
                    <a:pt x="4681" y="395"/>
                  </a:cubicBezTo>
                  <a:close/>
                  <a:moveTo>
                    <a:pt x="1338" y="3587"/>
                  </a:moveTo>
                  <a:cubicBezTo>
                    <a:pt x="2189" y="1368"/>
                    <a:pt x="3344" y="0"/>
                    <a:pt x="4681" y="0"/>
                  </a:cubicBezTo>
                  <a:cubicBezTo>
                    <a:pt x="6019" y="0"/>
                    <a:pt x="7204" y="1368"/>
                    <a:pt x="8025" y="3587"/>
                  </a:cubicBezTo>
                  <a:cubicBezTo>
                    <a:pt x="8815" y="5745"/>
                    <a:pt x="9362" y="8663"/>
                    <a:pt x="9362" y="11946"/>
                  </a:cubicBezTo>
                  <a:cubicBezTo>
                    <a:pt x="9362" y="15198"/>
                    <a:pt x="8876" y="18177"/>
                    <a:pt x="8025" y="20305"/>
                  </a:cubicBezTo>
                  <a:cubicBezTo>
                    <a:pt x="7174" y="22493"/>
                    <a:pt x="6019" y="23861"/>
                    <a:pt x="4681" y="23861"/>
                  </a:cubicBezTo>
                  <a:cubicBezTo>
                    <a:pt x="3344" y="23861"/>
                    <a:pt x="2159" y="22493"/>
                    <a:pt x="1338" y="20305"/>
                  </a:cubicBezTo>
                  <a:cubicBezTo>
                    <a:pt x="548" y="18146"/>
                    <a:pt x="0" y="15198"/>
                    <a:pt x="0" y="11946"/>
                  </a:cubicBezTo>
                  <a:cubicBezTo>
                    <a:pt x="61" y="8663"/>
                    <a:pt x="548" y="5715"/>
                    <a:pt x="1338" y="35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80"/>
            <p:cNvSpPr/>
            <p:nvPr/>
          </p:nvSpPr>
          <p:spPr>
            <a:xfrm>
              <a:off x="7146979" y="3109045"/>
              <a:ext cx="602679" cy="584974"/>
            </a:xfrm>
            <a:custGeom>
              <a:avLst/>
              <a:gdLst/>
              <a:ahLst/>
              <a:cxnLst/>
              <a:rect l="l" t="t" r="r" b="b"/>
              <a:pathLst>
                <a:path w="28968" h="28117" extrusionOk="0">
                  <a:moveTo>
                    <a:pt x="19909" y="24073"/>
                  </a:moveTo>
                  <a:cubicBezTo>
                    <a:pt x="12706" y="28116"/>
                    <a:pt x="3009" y="21490"/>
                    <a:pt x="1641" y="16748"/>
                  </a:cubicBezTo>
                  <a:cubicBezTo>
                    <a:pt x="0" y="10973"/>
                    <a:pt x="1824" y="9575"/>
                    <a:pt x="1824" y="9575"/>
                  </a:cubicBezTo>
                  <a:cubicBezTo>
                    <a:pt x="1824" y="9575"/>
                    <a:pt x="5593" y="7325"/>
                    <a:pt x="8085" y="4438"/>
                  </a:cubicBezTo>
                  <a:cubicBezTo>
                    <a:pt x="11976" y="0"/>
                    <a:pt x="19149" y="335"/>
                    <a:pt x="23040" y="4559"/>
                  </a:cubicBezTo>
                  <a:cubicBezTo>
                    <a:pt x="27751" y="9757"/>
                    <a:pt x="28967" y="19028"/>
                    <a:pt x="19909" y="24073"/>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80"/>
            <p:cNvSpPr/>
            <p:nvPr/>
          </p:nvSpPr>
          <p:spPr>
            <a:xfrm>
              <a:off x="7325943" y="3293065"/>
              <a:ext cx="56298" cy="57567"/>
            </a:xfrm>
            <a:custGeom>
              <a:avLst/>
              <a:gdLst/>
              <a:ahLst/>
              <a:cxnLst/>
              <a:rect l="l" t="t" r="r" b="b"/>
              <a:pathLst>
                <a:path w="2706" h="2767" extrusionOk="0">
                  <a:moveTo>
                    <a:pt x="2341" y="456"/>
                  </a:moveTo>
                  <a:cubicBezTo>
                    <a:pt x="2006" y="0"/>
                    <a:pt x="1277" y="31"/>
                    <a:pt x="730" y="578"/>
                  </a:cubicBezTo>
                  <a:cubicBezTo>
                    <a:pt x="152" y="1064"/>
                    <a:pt x="0" y="1854"/>
                    <a:pt x="334" y="2310"/>
                  </a:cubicBezTo>
                  <a:cubicBezTo>
                    <a:pt x="669" y="2766"/>
                    <a:pt x="1398" y="2736"/>
                    <a:pt x="1976" y="2219"/>
                  </a:cubicBezTo>
                  <a:cubicBezTo>
                    <a:pt x="2493" y="1672"/>
                    <a:pt x="2705" y="912"/>
                    <a:pt x="2341" y="456"/>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0"/>
            <p:cNvSpPr/>
            <p:nvPr/>
          </p:nvSpPr>
          <p:spPr>
            <a:xfrm>
              <a:off x="7203880" y="3384129"/>
              <a:ext cx="81597" cy="51867"/>
            </a:xfrm>
            <a:custGeom>
              <a:avLst/>
              <a:gdLst/>
              <a:ahLst/>
              <a:cxnLst/>
              <a:rect l="l" t="t" r="r" b="b"/>
              <a:pathLst>
                <a:path w="3922" h="2493" extrusionOk="0">
                  <a:moveTo>
                    <a:pt x="122" y="365"/>
                  </a:moveTo>
                  <a:cubicBezTo>
                    <a:pt x="153" y="152"/>
                    <a:pt x="365" y="0"/>
                    <a:pt x="578" y="31"/>
                  </a:cubicBezTo>
                  <a:cubicBezTo>
                    <a:pt x="821" y="61"/>
                    <a:pt x="973" y="274"/>
                    <a:pt x="913" y="487"/>
                  </a:cubicBezTo>
                  <a:cubicBezTo>
                    <a:pt x="852" y="942"/>
                    <a:pt x="1065" y="1277"/>
                    <a:pt x="1369" y="1520"/>
                  </a:cubicBezTo>
                  <a:cubicBezTo>
                    <a:pt x="1521" y="1581"/>
                    <a:pt x="1672" y="1672"/>
                    <a:pt x="1824" y="1702"/>
                  </a:cubicBezTo>
                  <a:cubicBezTo>
                    <a:pt x="1976" y="1733"/>
                    <a:pt x="2189" y="1733"/>
                    <a:pt x="2341" y="1702"/>
                  </a:cubicBezTo>
                  <a:cubicBezTo>
                    <a:pt x="2706" y="1642"/>
                    <a:pt x="3010" y="1307"/>
                    <a:pt x="3131" y="699"/>
                  </a:cubicBezTo>
                  <a:cubicBezTo>
                    <a:pt x="3162" y="487"/>
                    <a:pt x="3405" y="365"/>
                    <a:pt x="3587" y="395"/>
                  </a:cubicBezTo>
                  <a:cubicBezTo>
                    <a:pt x="3800" y="456"/>
                    <a:pt x="3922" y="669"/>
                    <a:pt x="3891" y="851"/>
                  </a:cubicBezTo>
                  <a:cubicBezTo>
                    <a:pt x="3709" y="1763"/>
                    <a:pt x="3131" y="2280"/>
                    <a:pt x="2524" y="2432"/>
                  </a:cubicBezTo>
                  <a:cubicBezTo>
                    <a:pt x="2250" y="2493"/>
                    <a:pt x="1976" y="2493"/>
                    <a:pt x="1733" y="2462"/>
                  </a:cubicBezTo>
                  <a:cubicBezTo>
                    <a:pt x="1460" y="2432"/>
                    <a:pt x="1186" y="2310"/>
                    <a:pt x="973" y="2158"/>
                  </a:cubicBezTo>
                  <a:cubicBezTo>
                    <a:pt x="396" y="1824"/>
                    <a:pt x="1" y="1186"/>
                    <a:pt x="122" y="36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80"/>
            <p:cNvSpPr/>
            <p:nvPr/>
          </p:nvSpPr>
          <p:spPr>
            <a:xfrm>
              <a:off x="7200094" y="3289258"/>
              <a:ext cx="55674" cy="53157"/>
            </a:xfrm>
            <a:custGeom>
              <a:avLst/>
              <a:gdLst/>
              <a:ahLst/>
              <a:cxnLst/>
              <a:rect l="l" t="t" r="r" b="b"/>
              <a:pathLst>
                <a:path w="2676" h="2555" extrusionOk="0">
                  <a:moveTo>
                    <a:pt x="699" y="518"/>
                  </a:moveTo>
                  <a:cubicBezTo>
                    <a:pt x="335" y="822"/>
                    <a:pt x="0" y="1551"/>
                    <a:pt x="426" y="2037"/>
                  </a:cubicBezTo>
                  <a:cubicBezTo>
                    <a:pt x="851" y="2554"/>
                    <a:pt x="1672" y="2341"/>
                    <a:pt x="2037" y="2037"/>
                  </a:cubicBezTo>
                  <a:cubicBezTo>
                    <a:pt x="2675" y="1521"/>
                    <a:pt x="1307" y="1"/>
                    <a:pt x="699" y="5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0"/>
            <p:cNvSpPr/>
            <p:nvPr/>
          </p:nvSpPr>
          <p:spPr>
            <a:xfrm>
              <a:off x="7366409" y="3306339"/>
              <a:ext cx="15188" cy="15833"/>
            </a:xfrm>
            <a:custGeom>
              <a:avLst/>
              <a:gdLst/>
              <a:ahLst/>
              <a:cxnLst/>
              <a:rect l="l" t="t" r="r" b="b"/>
              <a:pathLst>
                <a:path w="730" h="761" extrusionOk="0">
                  <a:moveTo>
                    <a:pt x="608" y="122"/>
                  </a:moveTo>
                  <a:cubicBezTo>
                    <a:pt x="730" y="274"/>
                    <a:pt x="730" y="487"/>
                    <a:pt x="608" y="608"/>
                  </a:cubicBezTo>
                  <a:cubicBezTo>
                    <a:pt x="487" y="760"/>
                    <a:pt x="274" y="760"/>
                    <a:pt x="122" y="608"/>
                  </a:cubicBezTo>
                  <a:cubicBezTo>
                    <a:pt x="0" y="487"/>
                    <a:pt x="0" y="274"/>
                    <a:pt x="122" y="122"/>
                  </a:cubicBezTo>
                  <a:cubicBezTo>
                    <a:pt x="274" y="1"/>
                    <a:pt x="487" y="1"/>
                    <a:pt x="608" y="1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2" name="Google Shape;12592;p80"/>
          <p:cNvGrpSpPr/>
          <p:nvPr/>
        </p:nvGrpSpPr>
        <p:grpSpPr>
          <a:xfrm>
            <a:off x="4805879" y="2844753"/>
            <a:ext cx="1359610" cy="1762986"/>
            <a:chOff x="4711754" y="2844753"/>
            <a:chExt cx="1359610" cy="1762986"/>
          </a:xfrm>
        </p:grpSpPr>
        <p:grpSp>
          <p:nvGrpSpPr>
            <p:cNvPr id="12593" name="Google Shape;12593;p80"/>
            <p:cNvGrpSpPr/>
            <p:nvPr/>
          </p:nvGrpSpPr>
          <p:grpSpPr>
            <a:xfrm>
              <a:off x="4711754" y="2844753"/>
              <a:ext cx="1359610" cy="1762986"/>
              <a:chOff x="810300" y="2751075"/>
              <a:chExt cx="1797950" cy="2331375"/>
            </a:xfrm>
          </p:grpSpPr>
          <p:sp>
            <p:nvSpPr>
              <p:cNvPr id="12594" name="Google Shape;12594;p80"/>
              <p:cNvSpPr/>
              <p:nvPr/>
            </p:nvSpPr>
            <p:spPr>
              <a:xfrm>
                <a:off x="1267000" y="3760975"/>
                <a:ext cx="911150" cy="1295625"/>
              </a:xfrm>
              <a:custGeom>
                <a:avLst/>
                <a:gdLst/>
                <a:ahLst/>
                <a:cxnLst/>
                <a:rect l="l" t="t" r="r" b="b"/>
                <a:pathLst>
                  <a:path w="36446" h="51825" extrusionOk="0">
                    <a:moveTo>
                      <a:pt x="15807" y="2918"/>
                    </a:moveTo>
                    <a:cubicBezTo>
                      <a:pt x="20184" y="15806"/>
                      <a:pt x="2554" y="21612"/>
                      <a:pt x="1399" y="33466"/>
                    </a:cubicBezTo>
                    <a:cubicBezTo>
                      <a:pt x="1" y="48177"/>
                      <a:pt x="13983" y="51825"/>
                      <a:pt x="25989" y="47022"/>
                    </a:cubicBezTo>
                    <a:cubicBezTo>
                      <a:pt x="36445" y="42858"/>
                      <a:pt x="35594" y="20639"/>
                      <a:pt x="32129" y="12979"/>
                    </a:cubicBezTo>
                    <a:cubicBezTo>
                      <a:pt x="26627" y="791"/>
                      <a:pt x="24621" y="0"/>
                      <a:pt x="2462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0"/>
              <p:cNvSpPr/>
              <p:nvPr/>
            </p:nvSpPr>
            <p:spPr>
              <a:xfrm>
                <a:off x="963050" y="4531500"/>
                <a:ext cx="465075" cy="471925"/>
              </a:xfrm>
              <a:custGeom>
                <a:avLst/>
                <a:gdLst/>
                <a:ahLst/>
                <a:cxnLst/>
                <a:rect l="l" t="t" r="r" b="b"/>
                <a:pathLst>
                  <a:path w="18603" h="18877" extrusionOk="0">
                    <a:moveTo>
                      <a:pt x="18086" y="9818"/>
                    </a:moveTo>
                    <a:cubicBezTo>
                      <a:pt x="17204" y="4134"/>
                      <a:pt x="12736" y="0"/>
                      <a:pt x="6657" y="1824"/>
                    </a:cubicBezTo>
                    <a:cubicBezTo>
                      <a:pt x="1" y="3861"/>
                      <a:pt x="4773" y="18876"/>
                      <a:pt x="13983" y="17630"/>
                    </a:cubicBezTo>
                    <a:cubicBezTo>
                      <a:pt x="16870" y="17235"/>
                      <a:pt x="18603" y="13253"/>
                      <a:pt x="18086" y="9818"/>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0"/>
              <p:cNvSpPr/>
              <p:nvPr/>
            </p:nvSpPr>
            <p:spPr>
              <a:xfrm>
                <a:off x="1315650" y="4251100"/>
                <a:ext cx="1292600" cy="831350"/>
              </a:xfrm>
              <a:custGeom>
                <a:avLst/>
                <a:gdLst/>
                <a:ahLst/>
                <a:cxnLst/>
                <a:rect l="l" t="t" r="r" b="b"/>
                <a:pathLst>
                  <a:path w="51704" h="33254" extrusionOk="0">
                    <a:moveTo>
                      <a:pt x="14468" y="8724"/>
                    </a:moveTo>
                    <a:cubicBezTo>
                      <a:pt x="0" y="19879"/>
                      <a:pt x="18450" y="27873"/>
                      <a:pt x="27295" y="26809"/>
                    </a:cubicBezTo>
                    <a:cubicBezTo>
                      <a:pt x="27295" y="26809"/>
                      <a:pt x="24651" y="33253"/>
                      <a:pt x="29271" y="32281"/>
                    </a:cubicBezTo>
                    <a:cubicBezTo>
                      <a:pt x="33891" y="31369"/>
                      <a:pt x="51703" y="20274"/>
                      <a:pt x="49545" y="18663"/>
                    </a:cubicBezTo>
                    <a:cubicBezTo>
                      <a:pt x="47357" y="17022"/>
                      <a:pt x="35715" y="23922"/>
                      <a:pt x="35715" y="23922"/>
                    </a:cubicBezTo>
                    <a:cubicBezTo>
                      <a:pt x="35715" y="23922"/>
                      <a:pt x="42098" y="12463"/>
                      <a:pt x="33314" y="6232"/>
                    </a:cubicBezTo>
                    <a:cubicBezTo>
                      <a:pt x="24499" y="0"/>
                      <a:pt x="14468" y="8724"/>
                      <a:pt x="14468" y="8724"/>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0"/>
              <p:cNvSpPr/>
              <p:nvPr/>
            </p:nvSpPr>
            <p:spPr>
              <a:xfrm>
                <a:off x="1241175" y="3457775"/>
                <a:ext cx="667975" cy="1047900"/>
              </a:xfrm>
              <a:custGeom>
                <a:avLst/>
                <a:gdLst/>
                <a:ahLst/>
                <a:cxnLst/>
                <a:rect l="l" t="t" r="r" b="b"/>
                <a:pathLst>
                  <a:path w="26719" h="41916" extrusionOk="0">
                    <a:moveTo>
                      <a:pt x="24165" y="2615"/>
                    </a:moveTo>
                    <a:cubicBezTo>
                      <a:pt x="20913" y="5776"/>
                      <a:pt x="15350" y="9849"/>
                      <a:pt x="10760" y="15016"/>
                    </a:cubicBezTo>
                    <a:cubicBezTo>
                      <a:pt x="6961" y="19271"/>
                      <a:pt x="3192" y="25837"/>
                      <a:pt x="1794" y="31460"/>
                    </a:cubicBezTo>
                    <a:cubicBezTo>
                      <a:pt x="608" y="36141"/>
                      <a:pt x="0" y="41642"/>
                      <a:pt x="1095" y="41825"/>
                    </a:cubicBezTo>
                    <a:cubicBezTo>
                      <a:pt x="1672" y="41916"/>
                      <a:pt x="2493" y="41521"/>
                      <a:pt x="4864" y="39758"/>
                    </a:cubicBezTo>
                    <a:cubicBezTo>
                      <a:pt x="10304" y="35685"/>
                      <a:pt x="18998" y="27508"/>
                      <a:pt x="22098" y="16384"/>
                    </a:cubicBezTo>
                    <a:cubicBezTo>
                      <a:pt x="26718" y="0"/>
                      <a:pt x="24165" y="2615"/>
                      <a:pt x="24165" y="261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0"/>
              <p:cNvSpPr/>
              <p:nvPr/>
            </p:nvSpPr>
            <p:spPr>
              <a:xfrm>
                <a:off x="810300" y="3457775"/>
                <a:ext cx="1069975" cy="560825"/>
              </a:xfrm>
              <a:custGeom>
                <a:avLst/>
                <a:gdLst/>
                <a:ahLst/>
                <a:cxnLst/>
                <a:rect l="l" t="t" r="r" b="b"/>
                <a:pathLst>
                  <a:path w="42799" h="22433" extrusionOk="0">
                    <a:moveTo>
                      <a:pt x="39424" y="912"/>
                    </a:moveTo>
                    <a:cubicBezTo>
                      <a:pt x="26080" y="4073"/>
                      <a:pt x="16111" y="5168"/>
                      <a:pt x="5503" y="14712"/>
                    </a:cubicBezTo>
                    <a:cubicBezTo>
                      <a:pt x="2281" y="17600"/>
                      <a:pt x="1" y="21065"/>
                      <a:pt x="1126" y="22007"/>
                    </a:cubicBezTo>
                    <a:cubicBezTo>
                      <a:pt x="1582" y="22341"/>
                      <a:pt x="2433" y="22432"/>
                      <a:pt x="5259" y="22128"/>
                    </a:cubicBezTo>
                    <a:cubicBezTo>
                      <a:pt x="11734" y="21429"/>
                      <a:pt x="22980" y="18937"/>
                      <a:pt x="31005" y="11247"/>
                    </a:cubicBezTo>
                    <a:cubicBezTo>
                      <a:pt x="42798" y="0"/>
                      <a:pt x="39424" y="912"/>
                      <a:pt x="39424" y="912"/>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80"/>
              <p:cNvSpPr/>
              <p:nvPr/>
            </p:nvSpPr>
            <p:spPr>
              <a:xfrm>
                <a:off x="1602875" y="3372675"/>
                <a:ext cx="724975" cy="702925"/>
              </a:xfrm>
              <a:custGeom>
                <a:avLst/>
                <a:gdLst/>
                <a:ahLst/>
                <a:cxnLst/>
                <a:rect l="l" t="t" r="r" b="b"/>
                <a:pathLst>
                  <a:path w="28999" h="28117" extrusionOk="0">
                    <a:moveTo>
                      <a:pt x="9089" y="24073"/>
                    </a:moveTo>
                    <a:cubicBezTo>
                      <a:pt x="16323" y="28116"/>
                      <a:pt x="25989" y="21490"/>
                      <a:pt x="27357" y="16748"/>
                    </a:cubicBezTo>
                    <a:cubicBezTo>
                      <a:pt x="28998" y="10973"/>
                      <a:pt x="27174" y="9575"/>
                      <a:pt x="27174" y="9575"/>
                    </a:cubicBezTo>
                    <a:cubicBezTo>
                      <a:pt x="27174" y="9575"/>
                      <a:pt x="23405" y="7326"/>
                      <a:pt x="20913" y="4438"/>
                    </a:cubicBezTo>
                    <a:cubicBezTo>
                      <a:pt x="17022" y="0"/>
                      <a:pt x="9849" y="335"/>
                      <a:pt x="5958" y="4560"/>
                    </a:cubicBezTo>
                    <a:cubicBezTo>
                      <a:pt x="1217" y="9727"/>
                      <a:pt x="1" y="19028"/>
                      <a:pt x="9089" y="24073"/>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80"/>
              <p:cNvSpPr/>
              <p:nvPr/>
            </p:nvSpPr>
            <p:spPr>
              <a:xfrm>
                <a:off x="1442550" y="3669775"/>
                <a:ext cx="360975" cy="639850"/>
              </a:xfrm>
              <a:custGeom>
                <a:avLst/>
                <a:gdLst/>
                <a:ahLst/>
                <a:cxnLst/>
                <a:rect l="l" t="t" r="r" b="b"/>
                <a:pathLst>
                  <a:path w="14439" h="25594" extrusionOk="0">
                    <a:moveTo>
                      <a:pt x="11368" y="2129"/>
                    </a:moveTo>
                    <a:cubicBezTo>
                      <a:pt x="6079" y="7174"/>
                      <a:pt x="0" y="15837"/>
                      <a:pt x="31" y="23831"/>
                    </a:cubicBezTo>
                    <a:cubicBezTo>
                      <a:pt x="31" y="25594"/>
                      <a:pt x="6535" y="18512"/>
                      <a:pt x="8693" y="13800"/>
                    </a:cubicBezTo>
                    <a:cubicBezTo>
                      <a:pt x="10213" y="10487"/>
                      <a:pt x="11855" y="6809"/>
                      <a:pt x="13070" y="4135"/>
                    </a:cubicBezTo>
                    <a:cubicBezTo>
                      <a:pt x="14438" y="974"/>
                      <a:pt x="13557" y="1"/>
                      <a:pt x="11368" y="2129"/>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0"/>
              <p:cNvSpPr/>
              <p:nvPr/>
            </p:nvSpPr>
            <p:spPr>
              <a:xfrm>
                <a:off x="2045125" y="3593025"/>
                <a:ext cx="66900" cy="69175"/>
              </a:xfrm>
              <a:custGeom>
                <a:avLst/>
                <a:gdLst/>
                <a:ahLst/>
                <a:cxnLst/>
                <a:rect l="l" t="t" r="r" b="b"/>
                <a:pathLst>
                  <a:path w="2676" h="2767" extrusionOk="0">
                    <a:moveTo>
                      <a:pt x="335" y="457"/>
                    </a:moveTo>
                    <a:cubicBezTo>
                      <a:pt x="670" y="1"/>
                      <a:pt x="1399" y="31"/>
                      <a:pt x="1977" y="548"/>
                    </a:cubicBezTo>
                    <a:cubicBezTo>
                      <a:pt x="2524" y="1065"/>
                      <a:pt x="2676" y="1855"/>
                      <a:pt x="2341" y="2311"/>
                    </a:cubicBezTo>
                    <a:cubicBezTo>
                      <a:pt x="2007" y="2767"/>
                      <a:pt x="1278" y="2736"/>
                      <a:pt x="700" y="2189"/>
                    </a:cubicBezTo>
                    <a:cubicBezTo>
                      <a:pt x="183" y="1703"/>
                      <a:pt x="1" y="913"/>
                      <a:pt x="335" y="457"/>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0"/>
              <p:cNvSpPr/>
              <p:nvPr/>
            </p:nvSpPr>
            <p:spPr>
              <a:xfrm>
                <a:off x="2156850" y="3698650"/>
                <a:ext cx="88175" cy="86650"/>
              </a:xfrm>
              <a:custGeom>
                <a:avLst/>
                <a:gdLst/>
                <a:ahLst/>
                <a:cxnLst/>
                <a:rect l="l" t="t" r="r" b="b"/>
                <a:pathLst>
                  <a:path w="3527" h="3466" extrusionOk="0">
                    <a:moveTo>
                      <a:pt x="3040" y="62"/>
                    </a:moveTo>
                    <a:cubicBezTo>
                      <a:pt x="3222" y="1"/>
                      <a:pt x="3435" y="214"/>
                      <a:pt x="3435" y="518"/>
                    </a:cubicBezTo>
                    <a:cubicBezTo>
                      <a:pt x="3526" y="1612"/>
                      <a:pt x="3192" y="2493"/>
                      <a:pt x="2705" y="2980"/>
                    </a:cubicBezTo>
                    <a:cubicBezTo>
                      <a:pt x="2523" y="3162"/>
                      <a:pt x="2280" y="3314"/>
                      <a:pt x="2006" y="3405"/>
                    </a:cubicBezTo>
                    <a:cubicBezTo>
                      <a:pt x="1793" y="3466"/>
                      <a:pt x="1520" y="3436"/>
                      <a:pt x="1277" y="3344"/>
                    </a:cubicBezTo>
                    <a:cubicBezTo>
                      <a:pt x="730" y="3132"/>
                      <a:pt x="213" y="2463"/>
                      <a:pt x="31" y="1156"/>
                    </a:cubicBezTo>
                    <a:cubicBezTo>
                      <a:pt x="0" y="852"/>
                      <a:pt x="122" y="578"/>
                      <a:pt x="304" y="518"/>
                    </a:cubicBezTo>
                    <a:cubicBezTo>
                      <a:pt x="486" y="487"/>
                      <a:pt x="3009" y="62"/>
                      <a:pt x="3040" y="62"/>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0"/>
              <p:cNvSpPr/>
              <p:nvPr/>
            </p:nvSpPr>
            <p:spPr>
              <a:xfrm>
                <a:off x="2197875" y="3589225"/>
                <a:ext cx="66125" cy="62350"/>
              </a:xfrm>
              <a:custGeom>
                <a:avLst/>
                <a:gdLst/>
                <a:ahLst/>
                <a:cxnLst/>
                <a:rect l="l" t="t" r="r" b="b"/>
                <a:pathLst>
                  <a:path w="2645" h="2494" extrusionOk="0">
                    <a:moveTo>
                      <a:pt x="1976" y="487"/>
                    </a:moveTo>
                    <a:cubicBezTo>
                      <a:pt x="2311" y="791"/>
                      <a:pt x="2645" y="1521"/>
                      <a:pt x="2250" y="2007"/>
                    </a:cubicBezTo>
                    <a:cubicBezTo>
                      <a:pt x="1824" y="2493"/>
                      <a:pt x="973" y="2311"/>
                      <a:pt x="608" y="2007"/>
                    </a:cubicBezTo>
                    <a:cubicBezTo>
                      <a:pt x="1" y="1521"/>
                      <a:pt x="1338" y="1"/>
                      <a:pt x="1976" y="487"/>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0"/>
              <p:cNvSpPr/>
              <p:nvPr/>
            </p:nvSpPr>
            <p:spPr>
              <a:xfrm>
                <a:off x="2045125" y="3609000"/>
                <a:ext cx="19025" cy="19025"/>
              </a:xfrm>
              <a:custGeom>
                <a:avLst/>
                <a:gdLst/>
                <a:ahLst/>
                <a:cxnLst/>
                <a:rect l="l" t="t" r="r" b="b"/>
                <a:pathLst>
                  <a:path w="761" h="761" extrusionOk="0">
                    <a:moveTo>
                      <a:pt x="639" y="122"/>
                    </a:moveTo>
                    <a:cubicBezTo>
                      <a:pt x="761" y="274"/>
                      <a:pt x="761" y="487"/>
                      <a:pt x="639" y="608"/>
                    </a:cubicBezTo>
                    <a:cubicBezTo>
                      <a:pt x="487" y="760"/>
                      <a:pt x="275" y="760"/>
                      <a:pt x="153" y="608"/>
                    </a:cubicBezTo>
                    <a:cubicBezTo>
                      <a:pt x="1" y="487"/>
                      <a:pt x="1" y="274"/>
                      <a:pt x="153" y="122"/>
                    </a:cubicBezTo>
                    <a:cubicBezTo>
                      <a:pt x="275" y="0"/>
                      <a:pt x="487" y="0"/>
                      <a:pt x="639" y="122"/>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80"/>
              <p:cNvSpPr/>
              <p:nvPr/>
            </p:nvSpPr>
            <p:spPr>
              <a:xfrm>
                <a:off x="1988900" y="4351400"/>
                <a:ext cx="141375" cy="54750"/>
              </a:xfrm>
              <a:custGeom>
                <a:avLst/>
                <a:gdLst/>
                <a:ahLst/>
                <a:cxnLst/>
                <a:rect l="l" t="t" r="r" b="b"/>
                <a:pathLst>
                  <a:path w="5655" h="2190" extrusionOk="0">
                    <a:moveTo>
                      <a:pt x="365" y="852"/>
                    </a:moveTo>
                    <a:cubicBezTo>
                      <a:pt x="153" y="821"/>
                      <a:pt x="1" y="609"/>
                      <a:pt x="31" y="396"/>
                    </a:cubicBezTo>
                    <a:cubicBezTo>
                      <a:pt x="61" y="153"/>
                      <a:pt x="274" y="1"/>
                      <a:pt x="487" y="61"/>
                    </a:cubicBezTo>
                    <a:cubicBezTo>
                      <a:pt x="1429" y="153"/>
                      <a:pt x="2311" y="365"/>
                      <a:pt x="3101" y="548"/>
                    </a:cubicBezTo>
                    <a:cubicBezTo>
                      <a:pt x="3952" y="761"/>
                      <a:pt x="4712" y="1034"/>
                      <a:pt x="5381" y="1368"/>
                    </a:cubicBezTo>
                    <a:cubicBezTo>
                      <a:pt x="5594" y="1460"/>
                      <a:pt x="5654" y="1733"/>
                      <a:pt x="5594" y="1916"/>
                    </a:cubicBezTo>
                    <a:cubicBezTo>
                      <a:pt x="5502" y="2098"/>
                      <a:pt x="5229" y="2189"/>
                      <a:pt x="5046" y="2098"/>
                    </a:cubicBezTo>
                    <a:cubicBezTo>
                      <a:pt x="4408" y="1794"/>
                      <a:pt x="3679" y="1520"/>
                      <a:pt x="2888" y="1338"/>
                    </a:cubicBezTo>
                    <a:cubicBezTo>
                      <a:pt x="2128" y="1125"/>
                      <a:pt x="1277" y="973"/>
                      <a:pt x="365" y="852"/>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0"/>
              <p:cNvSpPr/>
              <p:nvPr/>
            </p:nvSpPr>
            <p:spPr>
              <a:xfrm>
                <a:off x="1636325" y="4543650"/>
                <a:ext cx="349575" cy="405800"/>
              </a:xfrm>
              <a:custGeom>
                <a:avLst/>
                <a:gdLst/>
                <a:ahLst/>
                <a:cxnLst/>
                <a:rect l="l" t="t" r="r" b="b"/>
                <a:pathLst>
                  <a:path w="13983" h="16232" extrusionOk="0">
                    <a:moveTo>
                      <a:pt x="13526" y="14864"/>
                    </a:moveTo>
                    <a:cubicBezTo>
                      <a:pt x="13769" y="14803"/>
                      <a:pt x="13952" y="15016"/>
                      <a:pt x="13952" y="15199"/>
                    </a:cubicBezTo>
                    <a:cubicBezTo>
                      <a:pt x="13982" y="15411"/>
                      <a:pt x="13800" y="15624"/>
                      <a:pt x="13617" y="15624"/>
                    </a:cubicBezTo>
                    <a:cubicBezTo>
                      <a:pt x="7751" y="16232"/>
                      <a:pt x="4286" y="14287"/>
                      <a:pt x="2371" y="11612"/>
                    </a:cubicBezTo>
                    <a:lnTo>
                      <a:pt x="2371" y="11581"/>
                    </a:lnTo>
                    <a:cubicBezTo>
                      <a:pt x="1398" y="10244"/>
                      <a:pt x="790" y="8785"/>
                      <a:pt x="456" y="7296"/>
                    </a:cubicBezTo>
                    <a:cubicBezTo>
                      <a:pt x="122" y="5837"/>
                      <a:pt x="0" y="4408"/>
                      <a:pt x="30" y="3223"/>
                    </a:cubicBezTo>
                    <a:cubicBezTo>
                      <a:pt x="91" y="1429"/>
                      <a:pt x="547" y="183"/>
                      <a:pt x="851" y="62"/>
                    </a:cubicBezTo>
                    <a:cubicBezTo>
                      <a:pt x="1034" y="1"/>
                      <a:pt x="1246" y="122"/>
                      <a:pt x="1338" y="335"/>
                    </a:cubicBezTo>
                    <a:cubicBezTo>
                      <a:pt x="1398" y="517"/>
                      <a:pt x="1307" y="761"/>
                      <a:pt x="1064" y="821"/>
                    </a:cubicBezTo>
                    <a:cubicBezTo>
                      <a:pt x="1003" y="882"/>
                      <a:pt x="851" y="1824"/>
                      <a:pt x="790" y="3253"/>
                    </a:cubicBezTo>
                    <a:cubicBezTo>
                      <a:pt x="760" y="4347"/>
                      <a:pt x="882" y="5715"/>
                      <a:pt x="1186" y="7144"/>
                    </a:cubicBezTo>
                    <a:cubicBezTo>
                      <a:pt x="1520" y="8512"/>
                      <a:pt x="2067" y="9910"/>
                      <a:pt x="2979" y="11126"/>
                    </a:cubicBezTo>
                    <a:lnTo>
                      <a:pt x="2979" y="11126"/>
                    </a:lnTo>
                    <a:cubicBezTo>
                      <a:pt x="4833" y="13648"/>
                      <a:pt x="8025" y="15411"/>
                      <a:pt x="13526" y="14864"/>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0"/>
              <p:cNvSpPr/>
              <p:nvPr/>
            </p:nvSpPr>
            <p:spPr>
              <a:xfrm>
                <a:off x="1258650" y="3724500"/>
                <a:ext cx="582850" cy="789550"/>
              </a:xfrm>
              <a:custGeom>
                <a:avLst/>
                <a:gdLst/>
                <a:ahLst/>
                <a:cxnLst/>
                <a:rect l="l" t="t" r="r" b="b"/>
                <a:pathLst>
                  <a:path w="23314" h="31582" extrusionOk="0">
                    <a:moveTo>
                      <a:pt x="365" y="31521"/>
                    </a:moveTo>
                    <a:cubicBezTo>
                      <a:pt x="152" y="31460"/>
                      <a:pt x="0" y="31277"/>
                      <a:pt x="31" y="31065"/>
                    </a:cubicBezTo>
                    <a:cubicBezTo>
                      <a:pt x="61" y="30821"/>
                      <a:pt x="244" y="30669"/>
                      <a:pt x="487" y="30700"/>
                    </a:cubicBezTo>
                    <a:cubicBezTo>
                      <a:pt x="669" y="30761"/>
                      <a:pt x="973" y="30669"/>
                      <a:pt x="1429" y="30396"/>
                    </a:cubicBezTo>
                    <a:cubicBezTo>
                      <a:pt x="2007" y="30092"/>
                      <a:pt x="2766" y="29575"/>
                      <a:pt x="3952" y="28694"/>
                    </a:cubicBezTo>
                    <a:cubicBezTo>
                      <a:pt x="7052" y="26353"/>
                      <a:pt x="11308" y="22615"/>
                      <a:pt x="14925" y="17751"/>
                    </a:cubicBezTo>
                    <a:cubicBezTo>
                      <a:pt x="17508" y="14256"/>
                      <a:pt x="19788" y="10152"/>
                      <a:pt x="21065" y="5563"/>
                    </a:cubicBezTo>
                    <a:cubicBezTo>
                      <a:pt x="21338" y="4560"/>
                      <a:pt x="21612" y="3648"/>
                      <a:pt x="21825" y="2827"/>
                    </a:cubicBezTo>
                    <a:cubicBezTo>
                      <a:pt x="22068" y="1946"/>
                      <a:pt x="22280" y="1095"/>
                      <a:pt x="22463" y="335"/>
                    </a:cubicBezTo>
                    <a:cubicBezTo>
                      <a:pt x="22524" y="122"/>
                      <a:pt x="22736" y="0"/>
                      <a:pt x="22980" y="31"/>
                    </a:cubicBezTo>
                    <a:cubicBezTo>
                      <a:pt x="23192" y="92"/>
                      <a:pt x="23314" y="304"/>
                      <a:pt x="23284" y="547"/>
                    </a:cubicBezTo>
                    <a:cubicBezTo>
                      <a:pt x="23101" y="1307"/>
                      <a:pt x="22858" y="2128"/>
                      <a:pt x="22645" y="3009"/>
                    </a:cubicBezTo>
                    <a:cubicBezTo>
                      <a:pt x="22402" y="3891"/>
                      <a:pt x="22129" y="4803"/>
                      <a:pt x="21885" y="5775"/>
                    </a:cubicBezTo>
                    <a:cubicBezTo>
                      <a:pt x="20548" y="10487"/>
                      <a:pt x="18238" y="14681"/>
                      <a:pt x="15593" y="18238"/>
                    </a:cubicBezTo>
                    <a:cubicBezTo>
                      <a:pt x="11946" y="23192"/>
                      <a:pt x="7660" y="26992"/>
                      <a:pt x="4469" y="29393"/>
                    </a:cubicBezTo>
                    <a:cubicBezTo>
                      <a:pt x="3253" y="30305"/>
                      <a:pt x="2462" y="30821"/>
                      <a:pt x="1855" y="31156"/>
                    </a:cubicBezTo>
                    <a:cubicBezTo>
                      <a:pt x="1155" y="31460"/>
                      <a:pt x="760" y="31581"/>
                      <a:pt x="365" y="3152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0"/>
              <p:cNvSpPr/>
              <p:nvPr/>
            </p:nvSpPr>
            <p:spPr>
              <a:xfrm>
                <a:off x="1317150" y="2947125"/>
                <a:ext cx="1220425" cy="522075"/>
              </a:xfrm>
              <a:custGeom>
                <a:avLst/>
                <a:gdLst/>
                <a:ahLst/>
                <a:cxnLst/>
                <a:rect l="l" t="t" r="r" b="b"/>
                <a:pathLst>
                  <a:path w="48817" h="20883" extrusionOk="0">
                    <a:moveTo>
                      <a:pt x="852" y="16901"/>
                    </a:moveTo>
                    <a:cubicBezTo>
                      <a:pt x="882" y="18086"/>
                      <a:pt x="1490" y="19059"/>
                      <a:pt x="2402" y="19515"/>
                    </a:cubicBezTo>
                    <a:cubicBezTo>
                      <a:pt x="5138" y="20882"/>
                      <a:pt x="47023" y="19211"/>
                      <a:pt x="48634" y="16779"/>
                    </a:cubicBezTo>
                    <a:cubicBezTo>
                      <a:pt x="48816" y="16475"/>
                      <a:pt x="48330" y="5229"/>
                      <a:pt x="48360" y="3557"/>
                    </a:cubicBezTo>
                    <a:lnTo>
                      <a:pt x="1034" y="1"/>
                    </a:lnTo>
                    <a:cubicBezTo>
                      <a:pt x="1" y="4347"/>
                      <a:pt x="700" y="12402"/>
                      <a:pt x="852" y="1690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0"/>
              <p:cNvSpPr/>
              <p:nvPr/>
            </p:nvSpPr>
            <p:spPr>
              <a:xfrm>
                <a:off x="1282975" y="2751075"/>
                <a:ext cx="1281200" cy="355650"/>
              </a:xfrm>
              <a:custGeom>
                <a:avLst/>
                <a:gdLst/>
                <a:ahLst/>
                <a:cxnLst/>
                <a:rect l="l" t="t" r="r" b="b"/>
                <a:pathLst>
                  <a:path w="51248" h="14226" extrusionOk="0">
                    <a:moveTo>
                      <a:pt x="3040" y="10639"/>
                    </a:moveTo>
                    <a:cubicBezTo>
                      <a:pt x="5775" y="12250"/>
                      <a:pt x="48299" y="14226"/>
                      <a:pt x="49879" y="11946"/>
                    </a:cubicBezTo>
                    <a:cubicBezTo>
                      <a:pt x="51247" y="10001"/>
                      <a:pt x="21672" y="3526"/>
                      <a:pt x="12310" y="1551"/>
                    </a:cubicBezTo>
                    <a:cubicBezTo>
                      <a:pt x="5167" y="1"/>
                      <a:pt x="0" y="8907"/>
                      <a:pt x="3040" y="10639"/>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0"/>
              <p:cNvSpPr/>
              <p:nvPr/>
            </p:nvSpPr>
            <p:spPr>
              <a:xfrm>
                <a:off x="1530700" y="2844550"/>
                <a:ext cx="670250" cy="169475"/>
              </a:xfrm>
              <a:custGeom>
                <a:avLst/>
                <a:gdLst/>
                <a:ahLst/>
                <a:cxnLst/>
                <a:rect l="l" t="t" r="r" b="b"/>
                <a:pathLst>
                  <a:path w="26810" h="6779" extrusionOk="0">
                    <a:moveTo>
                      <a:pt x="912" y="3678"/>
                    </a:moveTo>
                    <a:lnTo>
                      <a:pt x="912" y="3709"/>
                    </a:lnTo>
                    <a:lnTo>
                      <a:pt x="912" y="3709"/>
                    </a:lnTo>
                    <a:cubicBezTo>
                      <a:pt x="882" y="3860"/>
                      <a:pt x="1155" y="4012"/>
                      <a:pt x="1641" y="4256"/>
                    </a:cubicBezTo>
                    <a:cubicBezTo>
                      <a:pt x="2280" y="4499"/>
                      <a:pt x="3252" y="4742"/>
                      <a:pt x="4377" y="4924"/>
                    </a:cubicBezTo>
                    <a:cubicBezTo>
                      <a:pt x="7873" y="5532"/>
                      <a:pt x="13222" y="5836"/>
                      <a:pt x="17630" y="5927"/>
                    </a:cubicBezTo>
                    <a:cubicBezTo>
                      <a:pt x="19909" y="5958"/>
                      <a:pt x="21976" y="5958"/>
                      <a:pt x="23526" y="5927"/>
                    </a:cubicBezTo>
                    <a:cubicBezTo>
                      <a:pt x="24013" y="5927"/>
                      <a:pt x="24438" y="5867"/>
                      <a:pt x="24833" y="5867"/>
                    </a:cubicBezTo>
                    <a:cubicBezTo>
                      <a:pt x="24773" y="5867"/>
                      <a:pt x="24742" y="5836"/>
                      <a:pt x="24712" y="5836"/>
                    </a:cubicBezTo>
                    <a:cubicBezTo>
                      <a:pt x="23709" y="5532"/>
                      <a:pt x="22341" y="5107"/>
                      <a:pt x="20760" y="4712"/>
                    </a:cubicBezTo>
                    <a:cubicBezTo>
                      <a:pt x="13769" y="2979"/>
                      <a:pt x="2371" y="821"/>
                      <a:pt x="912" y="3678"/>
                    </a:cubicBezTo>
                    <a:close/>
                    <a:moveTo>
                      <a:pt x="122" y="3587"/>
                    </a:moveTo>
                    <a:cubicBezTo>
                      <a:pt x="122" y="3496"/>
                      <a:pt x="152" y="3405"/>
                      <a:pt x="243" y="3283"/>
                    </a:cubicBezTo>
                    <a:cubicBezTo>
                      <a:pt x="1945" y="0"/>
                      <a:pt x="13739" y="2128"/>
                      <a:pt x="20943" y="3982"/>
                    </a:cubicBezTo>
                    <a:cubicBezTo>
                      <a:pt x="22584" y="4408"/>
                      <a:pt x="23982" y="4803"/>
                      <a:pt x="24985" y="5107"/>
                    </a:cubicBezTo>
                    <a:cubicBezTo>
                      <a:pt x="25624" y="5350"/>
                      <a:pt x="26140" y="5532"/>
                      <a:pt x="26444" y="5775"/>
                    </a:cubicBezTo>
                    <a:cubicBezTo>
                      <a:pt x="26566" y="5806"/>
                      <a:pt x="26688" y="5867"/>
                      <a:pt x="26748" y="6019"/>
                    </a:cubicBezTo>
                    <a:lnTo>
                      <a:pt x="26748" y="6079"/>
                    </a:lnTo>
                    <a:cubicBezTo>
                      <a:pt x="26809" y="6140"/>
                      <a:pt x="26809" y="6171"/>
                      <a:pt x="26809" y="6231"/>
                    </a:cubicBezTo>
                    <a:cubicBezTo>
                      <a:pt x="26748" y="6383"/>
                      <a:pt x="26688" y="6444"/>
                      <a:pt x="26536" y="6535"/>
                    </a:cubicBezTo>
                    <a:lnTo>
                      <a:pt x="26505" y="6535"/>
                    </a:lnTo>
                    <a:cubicBezTo>
                      <a:pt x="26140" y="6626"/>
                      <a:pt x="25077" y="6718"/>
                      <a:pt x="23618" y="6748"/>
                    </a:cubicBezTo>
                    <a:cubicBezTo>
                      <a:pt x="22037" y="6778"/>
                      <a:pt x="20000" y="6778"/>
                      <a:pt x="17690" y="6748"/>
                    </a:cubicBezTo>
                    <a:cubicBezTo>
                      <a:pt x="13192" y="6687"/>
                      <a:pt x="7842" y="6383"/>
                      <a:pt x="4255" y="5715"/>
                    </a:cubicBezTo>
                    <a:cubicBezTo>
                      <a:pt x="3040" y="5502"/>
                      <a:pt x="2067" y="5259"/>
                      <a:pt x="1368" y="4955"/>
                    </a:cubicBezTo>
                    <a:cubicBezTo>
                      <a:pt x="456" y="4620"/>
                      <a:pt x="0" y="4164"/>
                      <a:pt x="122" y="3587"/>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0"/>
              <p:cNvSpPr/>
              <p:nvPr/>
            </p:nvSpPr>
            <p:spPr>
              <a:xfrm>
                <a:off x="1329325" y="3039075"/>
                <a:ext cx="1203700" cy="352625"/>
              </a:xfrm>
              <a:custGeom>
                <a:avLst/>
                <a:gdLst/>
                <a:ahLst/>
                <a:cxnLst/>
                <a:rect l="l" t="t" r="r" b="b"/>
                <a:pathLst>
                  <a:path w="48148" h="14105" extrusionOk="0">
                    <a:moveTo>
                      <a:pt x="26748" y="13375"/>
                    </a:moveTo>
                    <a:cubicBezTo>
                      <a:pt x="38268" y="12523"/>
                      <a:pt x="44621" y="11703"/>
                      <a:pt x="48147" y="10852"/>
                    </a:cubicBezTo>
                    <a:cubicBezTo>
                      <a:pt x="48117" y="7873"/>
                      <a:pt x="47873" y="2615"/>
                      <a:pt x="47873" y="517"/>
                    </a:cubicBezTo>
                    <a:cubicBezTo>
                      <a:pt x="45290" y="2189"/>
                      <a:pt x="17994" y="1247"/>
                      <a:pt x="6292" y="1"/>
                    </a:cubicBezTo>
                    <a:cubicBezTo>
                      <a:pt x="0" y="14104"/>
                      <a:pt x="17204" y="14043"/>
                      <a:pt x="26748" y="1337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0"/>
              <p:cNvSpPr/>
              <p:nvPr/>
            </p:nvSpPr>
            <p:spPr>
              <a:xfrm>
                <a:off x="1344525" y="2995000"/>
                <a:ext cx="1167975" cy="91225"/>
              </a:xfrm>
              <a:custGeom>
                <a:avLst/>
                <a:gdLst/>
                <a:ahLst/>
                <a:cxnLst/>
                <a:rect l="l" t="t" r="r" b="b"/>
                <a:pathLst>
                  <a:path w="46719" h="3649" extrusionOk="0">
                    <a:moveTo>
                      <a:pt x="46171" y="1976"/>
                    </a:moveTo>
                    <a:cubicBezTo>
                      <a:pt x="46414" y="1946"/>
                      <a:pt x="46597" y="2067"/>
                      <a:pt x="46658" y="2250"/>
                    </a:cubicBezTo>
                    <a:cubicBezTo>
                      <a:pt x="46718" y="2493"/>
                      <a:pt x="46597" y="2675"/>
                      <a:pt x="46414" y="2736"/>
                    </a:cubicBezTo>
                    <a:cubicBezTo>
                      <a:pt x="42980" y="3618"/>
                      <a:pt x="33527" y="3648"/>
                      <a:pt x="24013" y="3283"/>
                    </a:cubicBezTo>
                    <a:cubicBezTo>
                      <a:pt x="13283" y="2827"/>
                      <a:pt x="2432" y="1794"/>
                      <a:pt x="274" y="821"/>
                    </a:cubicBezTo>
                    <a:cubicBezTo>
                      <a:pt x="91" y="730"/>
                      <a:pt x="0" y="457"/>
                      <a:pt x="91" y="274"/>
                    </a:cubicBezTo>
                    <a:cubicBezTo>
                      <a:pt x="152" y="92"/>
                      <a:pt x="426" y="1"/>
                      <a:pt x="608" y="92"/>
                    </a:cubicBezTo>
                    <a:cubicBezTo>
                      <a:pt x="2705" y="1034"/>
                      <a:pt x="13435" y="2037"/>
                      <a:pt x="24074" y="2493"/>
                    </a:cubicBezTo>
                    <a:cubicBezTo>
                      <a:pt x="33435" y="2888"/>
                      <a:pt x="42828" y="2858"/>
                      <a:pt x="46171" y="1976"/>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0"/>
              <p:cNvSpPr/>
              <p:nvPr/>
            </p:nvSpPr>
            <p:spPr>
              <a:xfrm>
                <a:off x="1781450" y="3335425"/>
                <a:ext cx="398975" cy="907350"/>
              </a:xfrm>
              <a:custGeom>
                <a:avLst/>
                <a:gdLst/>
                <a:ahLst/>
                <a:cxnLst/>
                <a:rect l="l" t="t" r="r" b="b"/>
                <a:pathLst>
                  <a:path w="15959" h="36294" extrusionOk="0">
                    <a:moveTo>
                      <a:pt x="5229" y="36293"/>
                    </a:moveTo>
                    <a:cubicBezTo>
                      <a:pt x="15958" y="24956"/>
                      <a:pt x="11703" y="10670"/>
                      <a:pt x="5745" y="3648"/>
                    </a:cubicBezTo>
                    <a:cubicBezTo>
                      <a:pt x="2675" y="1"/>
                      <a:pt x="1004" y="1034"/>
                      <a:pt x="1642" y="4469"/>
                    </a:cubicBezTo>
                    <a:cubicBezTo>
                      <a:pt x="2250" y="7630"/>
                      <a:pt x="4134" y="11977"/>
                      <a:pt x="3648" y="15259"/>
                    </a:cubicBezTo>
                    <a:cubicBezTo>
                      <a:pt x="2645" y="22220"/>
                      <a:pt x="1" y="26171"/>
                      <a:pt x="1" y="2617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0"/>
              <p:cNvSpPr/>
              <p:nvPr/>
            </p:nvSpPr>
            <p:spPr>
              <a:xfrm>
                <a:off x="1908350" y="3406850"/>
                <a:ext cx="168725" cy="733325"/>
              </a:xfrm>
              <a:custGeom>
                <a:avLst/>
                <a:gdLst/>
                <a:ahLst/>
                <a:cxnLst/>
                <a:rect l="l" t="t" r="r" b="b"/>
                <a:pathLst>
                  <a:path w="6749" h="29333" extrusionOk="0">
                    <a:moveTo>
                      <a:pt x="3709" y="29090"/>
                    </a:moveTo>
                    <a:cubicBezTo>
                      <a:pt x="3587" y="29272"/>
                      <a:pt x="3375" y="29333"/>
                      <a:pt x="3192" y="29211"/>
                    </a:cubicBezTo>
                    <a:cubicBezTo>
                      <a:pt x="2980" y="29090"/>
                      <a:pt x="2949" y="28877"/>
                      <a:pt x="3071" y="28664"/>
                    </a:cubicBezTo>
                    <a:cubicBezTo>
                      <a:pt x="5502" y="24834"/>
                      <a:pt x="5989" y="20092"/>
                      <a:pt x="5502" y="15564"/>
                    </a:cubicBezTo>
                    <a:cubicBezTo>
                      <a:pt x="4773" y="8846"/>
                      <a:pt x="1946" y="2615"/>
                      <a:pt x="153" y="700"/>
                    </a:cubicBezTo>
                    <a:cubicBezTo>
                      <a:pt x="1" y="548"/>
                      <a:pt x="1" y="305"/>
                      <a:pt x="153" y="153"/>
                    </a:cubicBezTo>
                    <a:cubicBezTo>
                      <a:pt x="305" y="1"/>
                      <a:pt x="548" y="1"/>
                      <a:pt x="700" y="153"/>
                    </a:cubicBezTo>
                    <a:cubicBezTo>
                      <a:pt x="2615" y="2159"/>
                      <a:pt x="5563" y="8542"/>
                      <a:pt x="6293" y="15442"/>
                    </a:cubicBezTo>
                    <a:cubicBezTo>
                      <a:pt x="6749" y="20153"/>
                      <a:pt x="6262" y="25108"/>
                      <a:pt x="3709" y="2909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0"/>
              <p:cNvSpPr/>
              <p:nvPr/>
            </p:nvSpPr>
            <p:spPr>
              <a:xfrm>
                <a:off x="1813375" y="3435750"/>
                <a:ext cx="73725" cy="478750"/>
              </a:xfrm>
              <a:custGeom>
                <a:avLst/>
                <a:gdLst/>
                <a:ahLst/>
                <a:cxnLst/>
                <a:rect l="l" t="t" r="r" b="b"/>
                <a:pathLst>
                  <a:path w="2949" h="19150" extrusionOk="0">
                    <a:moveTo>
                      <a:pt x="912" y="18845"/>
                    </a:moveTo>
                    <a:cubicBezTo>
                      <a:pt x="821" y="19058"/>
                      <a:pt x="578" y="19149"/>
                      <a:pt x="395" y="19088"/>
                    </a:cubicBezTo>
                    <a:cubicBezTo>
                      <a:pt x="213" y="18997"/>
                      <a:pt x="91" y="18784"/>
                      <a:pt x="183" y="18602"/>
                    </a:cubicBezTo>
                    <a:cubicBezTo>
                      <a:pt x="1550" y="14863"/>
                      <a:pt x="2158" y="12432"/>
                      <a:pt x="2098" y="9939"/>
                    </a:cubicBezTo>
                    <a:cubicBezTo>
                      <a:pt x="2067" y="7417"/>
                      <a:pt x="1338" y="4772"/>
                      <a:pt x="61" y="578"/>
                    </a:cubicBezTo>
                    <a:cubicBezTo>
                      <a:pt x="0" y="395"/>
                      <a:pt x="91" y="152"/>
                      <a:pt x="335" y="91"/>
                    </a:cubicBezTo>
                    <a:cubicBezTo>
                      <a:pt x="517" y="0"/>
                      <a:pt x="730" y="122"/>
                      <a:pt x="821" y="334"/>
                    </a:cubicBezTo>
                    <a:cubicBezTo>
                      <a:pt x="2158" y="4559"/>
                      <a:pt x="2857" y="7295"/>
                      <a:pt x="2918" y="9939"/>
                    </a:cubicBezTo>
                    <a:cubicBezTo>
                      <a:pt x="2949" y="12553"/>
                      <a:pt x="2310" y="15046"/>
                      <a:pt x="912" y="1884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6" name="Google Shape;12616;p80"/>
            <p:cNvSpPr/>
            <p:nvPr/>
          </p:nvSpPr>
          <p:spPr>
            <a:xfrm>
              <a:off x="5057111" y="3608439"/>
              <a:ext cx="689012" cy="979752"/>
            </a:xfrm>
            <a:custGeom>
              <a:avLst/>
              <a:gdLst/>
              <a:ahLst/>
              <a:cxnLst/>
              <a:rect l="l" t="t" r="r" b="b"/>
              <a:pathLst>
                <a:path w="36446" h="51825" extrusionOk="0">
                  <a:moveTo>
                    <a:pt x="15807" y="2918"/>
                  </a:moveTo>
                  <a:cubicBezTo>
                    <a:pt x="20184" y="15806"/>
                    <a:pt x="2554" y="21612"/>
                    <a:pt x="1399" y="33466"/>
                  </a:cubicBezTo>
                  <a:cubicBezTo>
                    <a:pt x="1" y="48177"/>
                    <a:pt x="13983" y="51825"/>
                    <a:pt x="25989" y="47022"/>
                  </a:cubicBezTo>
                  <a:cubicBezTo>
                    <a:pt x="36445" y="42858"/>
                    <a:pt x="35594" y="20639"/>
                    <a:pt x="32129" y="12979"/>
                  </a:cubicBezTo>
                  <a:cubicBezTo>
                    <a:pt x="26627" y="791"/>
                    <a:pt x="24621" y="0"/>
                    <a:pt x="24621"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0"/>
            <p:cNvSpPr/>
            <p:nvPr/>
          </p:nvSpPr>
          <p:spPr>
            <a:xfrm>
              <a:off x="5093900" y="3979072"/>
              <a:ext cx="977464" cy="628667"/>
            </a:xfrm>
            <a:custGeom>
              <a:avLst/>
              <a:gdLst/>
              <a:ahLst/>
              <a:cxnLst/>
              <a:rect l="l" t="t" r="r" b="b"/>
              <a:pathLst>
                <a:path w="51704" h="33254" extrusionOk="0">
                  <a:moveTo>
                    <a:pt x="14468" y="8724"/>
                  </a:moveTo>
                  <a:cubicBezTo>
                    <a:pt x="0" y="19879"/>
                    <a:pt x="18450" y="27873"/>
                    <a:pt x="27295" y="26809"/>
                  </a:cubicBezTo>
                  <a:cubicBezTo>
                    <a:pt x="27295" y="26809"/>
                    <a:pt x="24651" y="33253"/>
                    <a:pt x="29271" y="32281"/>
                  </a:cubicBezTo>
                  <a:cubicBezTo>
                    <a:pt x="33891" y="31369"/>
                    <a:pt x="51703" y="20274"/>
                    <a:pt x="49545" y="18663"/>
                  </a:cubicBezTo>
                  <a:cubicBezTo>
                    <a:pt x="47357" y="17022"/>
                    <a:pt x="35715" y="23922"/>
                    <a:pt x="35715" y="23922"/>
                  </a:cubicBezTo>
                  <a:cubicBezTo>
                    <a:pt x="35715" y="23922"/>
                    <a:pt x="42098" y="12463"/>
                    <a:pt x="33314" y="6232"/>
                  </a:cubicBezTo>
                  <a:cubicBezTo>
                    <a:pt x="24499" y="0"/>
                    <a:pt x="14468" y="8724"/>
                    <a:pt x="14468" y="8724"/>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0"/>
            <p:cNvSpPr/>
            <p:nvPr/>
          </p:nvSpPr>
          <p:spPr>
            <a:xfrm>
              <a:off x="5037582" y="3379159"/>
              <a:ext cx="505123" cy="792422"/>
            </a:xfrm>
            <a:custGeom>
              <a:avLst/>
              <a:gdLst/>
              <a:ahLst/>
              <a:cxnLst/>
              <a:rect l="l" t="t" r="r" b="b"/>
              <a:pathLst>
                <a:path w="26719" h="41916" extrusionOk="0">
                  <a:moveTo>
                    <a:pt x="24165" y="2615"/>
                  </a:moveTo>
                  <a:cubicBezTo>
                    <a:pt x="20913" y="5776"/>
                    <a:pt x="15350" y="9849"/>
                    <a:pt x="10760" y="15016"/>
                  </a:cubicBezTo>
                  <a:cubicBezTo>
                    <a:pt x="6961" y="19271"/>
                    <a:pt x="3192" y="25837"/>
                    <a:pt x="1794" y="31460"/>
                  </a:cubicBezTo>
                  <a:cubicBezTo>
                    <a:pt x="608" y="36141"/>
                    <a:pt x="0" y="41642"/>
                    <a:pt x="1095" y="41825"/>
                  </a:cubicBezTo>
                  <a:cubicBezTo>
                    <a:pt x="1672" y="41916"/>
                    <a:pt x="2493" y="41521"/>
                    <a:pt x="4864" y="39758"/>
                  </a:cubicBezTo>
                  <a:cubicBezTo>
                    <a:pt x="10304" y="35685"/>
                    <a:pt x="18998" y="27508"/>
                    <a:pt x="22098" y="16384"/>
                  </a:cubicBezTo>
                  <a:cubicBezTo>
                    <a:pt x="26718" y="0"/>
                    <a:pt x="24165" y="2615"/>
                    <a:pt x="24165" y="2615"/>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0"/>
            <p:cNvSpPr/>
            <p:nvPr/>
          </p:nvSpPr>
          <p:spPr>
            <a:xfrm>
              <a:off x="5189862" y="3539474"/>
              <a:ext cx="272969" cy="483855"/>
            </a:xfrm>
            <a:custGeom>
              <a:avLst/>
              <a:gdLst/>
              <a:ahLst/>
              <a:cxnLst/>
              <a:rect l="l" t="t" r="r" b="b"/>
              <a:pathLst>
                <a:path w="14439" h="25594" extrusionOk="0">
                  <a:moveTo>
                    <a:pt x="11368" y="2129"/>
                  </a:moveTo>
                  <a:cubicBezTo>
                    <a:pt x="6079" y="7174"/>
                    <a:pt x="0" y="15837"/>
                    <a:pt x="31" y="23831"/>
                  </a:cubicBezTo>
                  <a:cubicBezTo>
                    <a:pt x="31" y="25594"/>
                    <a:pt x="6535" y="18512"/>
                    <a:pt x="8693" y="13800"/>
                  </a:cubicBezTo>
                  <a:cubicBezTo>
                    <a:pt x="10213" y="10487"/>
                    <a:pt x="11855" y="6809"/>
                    <a:pt x="13070" y="4135"/>
                  </a:cubicBezTo>
                  <a:cubicBezTo>
                    <a:pt x="14438" y="974"/>
                    <a:pt x="13557" y="1"/>
                    <a:pt x="11368" y="2129"/>
                  </a:cubicBezTo>
                  <a:close/>
                </a:path>
              </a:pathLst>
            </a:custGeom>
            <a:solidFill>
              <a:schemeClr val="accent3"/>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0"/>
            <p:cNvSpPr/>
            <p:nvPr/>
          </p:nvSpPr>
          <p:spPr>
            <a:xfrm>
              <a:off x="4827264" y="4191110"/>
              <a:ext cx="351690" cy="356870"/>
            </a:xfrm>
            <a:custGeom>
              <a:avLst/>
              <a:gdLst/>
              <a:ahLst/>
              <a:cxnLst/>
              <a:rect l="l" t="t" r="r" b="b"/>
              <a:pathLst>
                <a:path w="18603" h="18877" extrusionOk="0">
                  <a:moveTo>
                    <a:pt x="18086" y="9818"/>
                  </a:moveTo>
                  <a:cubicBezTo>
                    <a:pt x="17204" y="4134"/>
                    <a:pt x="12736" y="0"/>
                    <a:pt x="6657" y="1824"/>
                  </a:cubicBezTo>
                  <a:cubicBezTo>
                    <a:pt x="1" y="3861"/>
                    <a:pt x="4773" y="18876"/>
                    <a:pt x="13983" y="17630"/>
                  </a:cubicBezTo>
                  <a:cubicBezTo>
                    <a:pt x="16870" y="17235"/>
                    <a:pt x="18603" y="13253"/>
                    <a:pt x="18086" y="9818"/>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0"/>
            <p:cNvSpPr/>
            <p:nvPr/>
          </p:nvSpPr>
          <p:spPr>
            <a:xfrm>
              <a:off x="4711754" y="3379159"/>
              <a:ext cx="809115" cy="424096"/>
            </a:xfrm>
            <a:custGeom>
              <a:avLst/>
              <a:gdLst/>
              <a:ahLst/>
              <a:cxnLst/>
              <a:rect l="l" t="t" r="r" b="b"/>
              <a:pathLst>
                <a:path w="42799" h="22433" extrusionOk="0">
                  <a:moveTo>
                    <a:pt x="39424" y="912"/>
                  </a:moveTo>
                  <a:cubicBezTo>
                    <a:pt x="26080" y="4073"/>
                    <a:pt x="16111" y="5168"/>
                    <a:pt x="5503" y="14712"/>
                  </a:cubicBezTo>
                  <a:cubicBezTo>
                    <a:pt x="2281" y="17600"/>
                    <a:pt x="1" y="21065"/>
                    <a:pt x="1126" y="22007"/>
                  </a:cubicBezTo>
                  <a:cubicBezTo>
                    <a:pt x="1582" y="22341"/>
                    <a:pt x="2433" y="22432"/>
                    <a:pt x="5259" y="22128"/>
                  </a:cubicBezTo>
                  <a:cubicBezTo>
                    <a:pt x="11734" y="21429"/>
                    <a:pt x="22980" y="18937"/>
                    <a:pt x="31005" y="11247"/>
                  </a:cubicBezTo>
                  <a:cubicBezTo>
                    <a:pt x="42798" y="0"/>
                    <a:pt x="39424" y="912"/>
                    <a:pt x="39424" y="912"/>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0"/>
            <p:cNvSpPr/>
            <p:nvPr/>
          </p:nvSpPr>
          <p:spPr>
            <a:xfrm>
              <a:off x="5311099" y="3314807"/>
              <a:ext cx="548226" cy="531552"/>
            </a:xfrm>
            <a:custGeom>
              <a:avLst/>
              <a:gdLst/>
              <a:ahLst/>
              <a:cxnLst/>
              <a:rect l="l" t="t" r="r" b="b"/>
              <a:pathLst>
                <a:path w="28999" h="28117" extrusionOk="0">
                  <a:moveTo>
                    <a:pt x="9089" y="24073"/>
                  </a:moveTo>
                  <a:cubicBezTo>
                    <a:pt x="16323" y="28116"/>
                    <a:pt x="25989" y="21490"/>
                    <a:pt x="27357" y="16748"/>
                  </a:cubicBezTo>
                  <a:cubicBezTo>
                    <a:pt x="28998" y="10973"/>
                    <a:pt x="27174" y="9575"/>
                    <a:pt x="27174" y="9575"/>
                  </a:cubicBezTo>
                  <a:cubicBezTo>
                    <a:pt x="27174" y="9575"/>
                    <a:pt x="23405" y="7326"/>
                    <a:pt x="20913" y="4438"/>
                  </a:cubicBezTo>
                  <a:cubicBezTo>
                    <a:pt x="17022" y="0"/>
                    <a:pt x="9849" y="335"/>
                    <a:pt x="5958" y="4560"/>
                  </a:cubicBezTo>
                  <a:cubicBezTo>
                    <a:pt x="1217" y="9727"/>
                    <a:pt x="1" y="19028"/>
                    <a:pt x="9089" y="24073"/>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0"/>
            <p:cNvSpPr/>
            <p:nvPr/>
          </p:nvSpPr>
          <p:spPr>
            <a:xfrm>
              <a:off x="5645529" y="3481435"/>
              <a:ext cx="50590" cy="52310"/>
            </a:xfrm>
            <a:custGeom>
              <a:avLst/>
              <a:gdLst/>
              <a:ahLst/>
              <a:cxnLst/>
              <a:rect l="l" t="t" r="r" b="b"/>
              <a:pathLst>
                <a:path w="2676" h="2767" extrusionOk="0">
                  <a:moveTo>
                    <a:pt x="335" y="457"/>
                  </a:moveTo>
                  <a:cubicBezTo>
                    <a:pt x="670" y="1"/>
                    <a:pt x="1399" y="31"/>
                    <a:pt x="1977" y="548"/>
                  </a:cubicBezTo>
                  <a:cubicBezTo>
                    <a:pt x="2524" y="1065"/>
                    <a:pt x="2676" y="1855"/>
                    <a:pt x="2341" y="2311"/>
                  </a:cubicBezTo>
                  <a:cubicBezTo>
                    <a:pt x="2007" y="2767"/>
                    <a:pt x="1278" y="2736"/>
                    <a:pt x="700" y="2189"/>
                  </a:cubicBezTo>
                  <a:cubicBezTo>
                    <a:pt x="183" y="1703"/>
                    <a:pt x="1" y="913"/>
                    <a:pt x="335" y="45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0"/>
            <p:cNvSpPr/>
            <p:nvPr/>
          </p:nvSpPr>
          <p:spPr>
            <a:xfrm>
              <a:off x="5730015" y="3561309"/>
              <a:ext cx="66678" cy="65525"/>
            </a:xfrm>
            <a:custGeom>
              <a:avLst/>
              <a:gdLst/>
              <a:ahLst/>
              <a:cxnLst/>
              <a:rect l="l" t="t" r="r" b="b"/>
              <a:pathLst>
                <a:path w="3527" h="3466" extrusionOk="0">
                  <a:moveTo>
                    <a:pt x="3040" y="62"/>
                  </a:moveTo>
                  <a:cubicBezTo>
                    <a:pt x="3222" y="1"/>
                    <a:pt x="3435" y="214"/>
                    <a:pt x="3435" y="518"/>
                  </a:cubicBezTo>
                  <a:cubicBezTo>
                    <a:pt x="3526" y="1612"/>
                    <a:pt x="3192" y="2493"/>
                    <a:pt x="2705" y="2980"/>
                  </a:cubicBezTo>
                  <a:cubicBezTo>
                    <a:pt x="2523" y="3162"/>
                    <a:pt x="2280" y="3314"/>
                    <a:pt x="2006" y="3405"/>
                  </a:cubicBezTo>
                  <a:cubicBezTo>
                    <a:pt x="1793" y="3466"/>
                    <a:pt x="1520" y="3436"/>
                    <a:pt x="1277" y="3344"/>
                  </a:cubicBezTo>
                  <a:cubicBezTo>
                    <a:pt x="730" y="3132"/>
                    <a:pt x="213" y="2463"/>
                    <a:pt x="31" y="1156"/>
                  </a:cubicBezTo>
                  <a:cubicBezTo>
                    <a:pt x="0" y="852"/>
                    <a:pt x="122" y="578"/>
                    <a:pt x="304" y="518"/>
                  </a:cubicBezTo>
                  <a:cubicBezTo>
                    <a:pt x="486" y="487"/>
                    <a:pt x="3009" y="62"/>
                    <a:pt x="3040" y="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0"/>
            <p:cNvSpPr/>
            <p:nvPr/>
          </p:nvSpPr>
          <p:spPr>
            <a:xfrm>
              <a:off x="5761038" y="3478562"/>
              <a:ext cx="50004" cy="47149"/>
            </a:xfrm>
            <a:custGeom>
              <a:avLst/>
              <a:gdLst/>
              <a:ahLst/>
              <a:cxnLst/>
              <a:rect l="l" t="t" r="r" b="b"/>
              <a:pathLst>
                <a:path w="2645" h="2494" extrusionOk="0">
                  <a:moveTo>
                    <a:pt x="1976" y="487"/>
                  </a:moveTo>
                  <a:cubicBezTo>
                    <a:pt x="2311" y="791"/>
                    <a:pt x="2645" y="1521"/>
                    <a:pt x="2250" y="2007"/>
                  </a:cubicBezTo>
                  <a:cubicBezTo>
                    <a:pt x="1824" y="2493"/>
                    <a:pt x="973" y="2311"/>
                    <a:pt x="608" y="2007"/>
                  </a:cubicBezTo>
                  <a:cubicBezTo>
                    <a:pt x="1" y="1521"/>
                    <a:pt x="1338" y="1"/>
                    <a:pt x="1976" y="48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0"/>
            <p:cNvSpPr/>
            <p:nvPr/>
          </p:nvSpPr>
          <p:spPr>
            <a:xfrm>
              <a:off x="5645529" y="3493516"/>
              <a:ext cx="14387" cy="14387"/>
            </a:xfrm>
            <a:custGeom>
              <a:avLst/>
              <a:gdLst/>
              <a:ahLst/>
              <a:cxnLst/>
              <a:rect l="l" t="t" r="r" b="b"/>
              <a:pathLst>
                <a:path w="761" h="761" extrusionOk="0">
                  <a:moveTo>
                    <a:pt x="639" y="122"/>
                  </a:moveTo>
                  <a:cubicBezTo>
                    <a:pt x="761" y="274"/>
                    <a:pt x="761" y="487"/>
                    <a:pt x="639" y="608"/>
                  </a:cubicBezTo>
                  <a:cubicBezTo>
                    <a:pt x="487" y="760"/>
                    <a:pt x="275" y="760"/>
                    <a:pt x="153" y="608"/>
                  </a:cubicBezTo>
                  <a:cubicBezTo>
                    <a:pt x="1" y="487"/>
                    <a:pt x="1" y="274"/>
                    <a:pt x="153" y="122"/>
                  </a:cubicBezTo>
                  <a:cubicBezTo>
                    <a:pt x="275" y="0"/>
                    <a:pt x="487" y="0"/>
                    <a:pt x="639" y="1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0"/>
            <p:cNvSpPr/>
            <p:nvPr/>
          </p:nvSpPr>
          <p:spPr>
            <a:xfrm>
              <a:off x="5095034" y="2993006"/>
              <a:ext cx="922885" cy="394793"/>
            </a:xfrm>
            <a:custGeom>
              <a:avLst/>
              <a:gdLst/>
              <a:ahLst/>
              <a:cxnLst/>
              <a:rect l="l" t="t" r="r" b="b"/>
              <a:pathLst>
                <a:path w="48817" h="20883" extrusionOk="0">
                  <a:moveTo>
                    <a:pt x="852" y="16901"/>
                  </a:moveTo>
                  <a:cubicBezTo>
                    <a:pt x="882" y="18086"/>
                    <a:pt x="1490" y="19059"/>
                    <a:pt x="2402" y="19515"/>
                  </a:cubicBezTo>
                  <a:cubicBezTo>
                    <a:pt x="5138" y="20882"/>
                    <a:pt x="47023" y="19211"/>
                    <a:pt x="48634" y="16779"/>
                  </a:cubicBezTo>
                  <a:cubicBezTo>
                    <a:pt x="48816" y="16475"/>
                    <a:pt x="48330" y="5229"/>
                    <a:pt x="48360" y="3557"/>
                  </a:cubicBezTo>
                  <a:lnTo>
                    <a:pt x="1034" y="1"/>
                  </a:lnTo>
                  <a:cubicBezTo>
                    <a:pt x="1" y="4347"/>
                    <a:pt x="700" y="12402"/>
                    <a:pt x="852" y="169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0"/>
            <p:cNvSpPr/>
            <p:nvPr/>
          </p:nvSpPr>
          <p:spPr>
            <a:xfrm>
              <a:off x="5069191" y="2844753"/>
              <a:ext cx="968843" cy="268943"/>
            </a:xfrm>
            <a:custGeom>
              <a:avLst/>
              <a:gdLst/>
              <a:ahLst/>
              <a:cxnLst/>
              <a:rect l="l" t="t" r="r" b="b"/>
              <a:pathLst>
                <a:path w="51248" h="14226" extrusionOk="0">
                  <a:moveTo>
                    <a:pt x="3040" y="10639"/>
                  </a:moveTo>
                  <a:cubicBezTo>
                    <a:pt x="5775" y="12250"/>
                    <a:pt x="48299" y="14226"/>
                    <a:pt x="49879" y="11946"/>
                  </a:cubicBezTo>
                  <a:cubicBezTo>
                    <a:pt x="51247" y="10001"/>
                    <a:pt x="21672" y="3526"/>
                    <a:pt x="12310" y="1551"/>
                  </a:cubicBezTo>
                  <a:cubicBezTo>
                    <a:pt x="5167" y="1"/>
                    <a:pt x="0" y="8907"/>
                    <a:pt x="3040" y="1063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0"/>
            <p:cNvSpPr/>
            <p:nvPr/>
          </p:nvSpPr>
          <p:spPr>
            <a:xfrm>
              <a:off x="5256521" y="2915439"/>
              <a:ext cx="506843" cy="128157"/>
            </a:xfrm>
            <a:custGeom>
              <a:avLst/>
              <a:gdLst/>
              <a:ahLst/>
              <a:cxnLst/>
              <a:rect l="l" t="t" r="r" b="b"/>
              <a:pathLst>
                <a:path w="26810" h="6779" extrusionOk="0">
                  <a:moveTo>
                    <a:pt x="912" y="3678"/>
                  </a:moveTo>
                  <a:lnTo>
                    <a:pt x="912" y="3709"/>
                  </a:lnTo>
                  <a:lnTo>
                    <a:pt x="912" y="3709"/>
                  </a:lnTo>
                  <a:cubicBezTo>
                    <a:pt x="882" y="3860"/>
                    <a:pt x="1155" y="4012"/>
                    <a:pt x="1641" y="4256"/>
                  </a:cubicBezTo>
                  <a:cubicBezTo>
                    <a:pt x="2280" y="4499"/>
                    <a:pt x="3252" y="4742"/>
                    <a:pt x="4377" y="4924"/>
                  </a:cubicBezTo>
                  <a:cubicBezTo>
                    <a:pt x="7873" y="5532"/>
                    <a:pt x="13222" y="5836"/>
                    <a:pt x="17630" y="5927"/>
                  </a:cubicBezTo>
                  <a:cubicBezTo>
                    <a:pt x="19909" y="5958"/>
                    <a:pt x="21976" y="5958"/>
                    <a:pt x="23526" y="5927"/>
                  </a:cubicBezTo>
                  <a:cubicBezTo>
                    <a:pt x="24013" y="5927"/>
                    <a:pt x="24438" y="5867"/>
                    <a:pt x="24833" y="5867"/>
                  </a:cubicBezTo>
                  <a:cubicBezTo>
                    <a:pt x="24773" y="5867"/>
                    <a:pt x="24742" y="5836"/>
                    <a:pt x="24712" y="5836"/>
                  </a:cubicBezTo>
                  <a:cubicBezTo>
                    <a:pt x="23709" y="5532"/>
                    <a:pt x="22341" y="5107"/>
                    <a:pt x="20760" y="4712"/>
                  </a:cubicBezTo>
                  <a:cubicBezTo>
                    <a:pt x="13769" y="2979"/>
                    <a:pt x="2371" y="821"/>
                    <a:pt x="912" y="3678"/>
                  </a:cubicBezTo>
                  <a:close/>
                  <a:moveTo>
                    <a:pt x="122" y="3587"/>
                  </a:moveTo>
                  <a:cubicBezTo>
                    <a:pt x="122" y="3496"/>
                    <a:pt x="152" y="3405"/>
                    <a:pt x="243" y="3283"/>
                  </a:cubicBezTo>
                  <a:cubicBezTo>
                    <a:pt x="1945" y="0"/>
                    <a:pt x="13739" y="2128"/>
                    <a:pt x="20943" y="3982"/>
                  </a:cubicBezTo>
                  <a:cubicBezTo>
                    <a:pt x="22584" y="4408"/>
                    <a:pt x="23982" y="4803"/>
                    <a:pt x="24985" y="5107"/>
                  </a:cubicBezTo>
                  <a:cubicBezTo>
                    <a:pt x="25624" y="5350"/>
                    <a:pt x="26140" y="5532"/>
                    <a:pt x="26444" y="5775"/>
                  </a:cubicBezTo>
                  <a:cubicBezTo>
                    <a:pt x="26566" y="5806"/>
                    <a:pt x="26688" y="5867"/>
                    <a:pt x="26748" y="6019"/>
                  </a:cubicBezTo>
                  <a:lnTo>
                    <a:pt x="26748" y="6079"/>
                  </a:lnTo>
                  <a:cubicBezTo>
                    <a:pt x="26809" y="6140"/>
                    <a:pt x="26809" y="6171"/>
                    <a:pt x="26809" y="6231"/>
                  </a:cubicBezTo>
                  <a:cubicBezTo>
                    <a:pt x="26748" y="6383"/>
                    <a:pt x="26688" y="6444"/>
                    <a:pt x="26536" y="6535"/>
                  </a:cubicBezTo>
                  <a:lnTo>
                    <a:pt x="26505" y="6535"/>
                  </a:lnTo>
                  <a:cubicBezTo>
                    <a:pt x="26140" y="6626"/>
                    <a:pt x="25077" y="6718"/>
                    <a:pt x="23618" y="6748"/>
                  </a:cubicBezTo>
                  <a:cubicBezTo>
                    <a:pt x="22037" y="6778"/>
                    <a:pt x="20000" y="6778"/>
                    <a:pt x="17690" y="6748"/>
                  </a:cubicBezTo>
                  <a:cubicBezTo>
                    <a:pt x="13192" y="6687"/>
                    <a:pt x="7842" y="6383"/>
                    <a:pt x="4255" y="5715"/>
                  </a:cubicBezTo>
                  <a:cubicBezTo>
                    <a:pt x="3040" y="5502"/>
                    <a:pt x="2067" y="5259"/>
                    <a:pt x="1368" y="4955"/>
                  </a:cubicBezTo>
                  <a:cubicBezTo>
                    <a:pt x="456" y="4620"/>
                    <a:pt x="0" y="4164"/>
                    <a:pt x="122" y="358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0"/>
            <p:cNvSpPr/>
            <p:nvPr/>
          </p:nvSpPr>
          <p:spPr>
            <a:xfrm>
              <a:off x="5104241" y="3062538"/>
              <a:ext cx="910238" cy="266655"/>
            </a:xfrm>
            <a:custGeom>
              <a:avLst/>
              <a:gdLst/>
              <a:ahLst/>
              <a:cxnLst/>
              <a:rect l="l" t="t" r="r" b="b"/>
              <a:pathLst>
                <a:path w="48148" h="14105" extrusionOk="0">
                  <a:moveTo>
                    <a:pt x="26748" y="13375"/>
                  </a:moveTo>
                  <a:cubicBezTo>
                    <a:pt x="38268" y="12523"/>
                    <a:pt x="44621" y="11703"/>
                    <a:pt x="48147" y="10852"/>
                  </a:cubicBezTo>
                  <a:cubicBezTo>
                    <a:pt x="48117" y="7873"/>
                    <a:pt x="47873" y="2615"/>
                    <a:pt x="47873" y="517"/>
                  </a:cubicBezTo>
                  <a:cubicBezTo>
                    <a:pt x="45290" y="2189"/>
                    <a:pt x="17994" y="1247"/>
                    <a:pt x="6292" y="1"/>
                  </a:cubicBezTo>
                  <a:cubicBezTo>
                    <a:pt x="0" y="14104"/>
                    <a:pt x="17204" y="14043"/>
                    <a:pt x="26748" y="133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0"/>
            <p:cNvSpPr/>
            <p:nvPr/>
          </p:nvSpPr>
          <p:spPr>
            <a:xfrm>
              <a:off x="5115735" y="3029209"/>
              <a:ext cx="883223" cy="68984"/>
            </a:xfrm>
            <a:custGeom>
              <a:avLst/>
              <a:gdLst/>
              <a:ahLst/>
              <a:cxnLst/>
              <a:rect l="l" t="t" r="r" b="b"/>
              <a:pathLst>
                <a:path w="46719" h="3649" extrusionOk="0">
                  <a:moveTo>
                    <a:pt x="46171" y="1976"/>
                  </a:moveTo>
                  <a:cubicBezTo>
                    <a:pt x="46414" y="1946"/>
                    <a:pt x="46597" y="2067"/>
                    <a:pt x="46658" y="2250"/>
                  </a:cubicBezTo>
                  <a:cubicBezTo>
                    <a:pt x="46718" y="2493"/>
                    <a:pt x="46597" y="2675"/>
                    <a:pt x="46414" y="2736"/>
                  </a:cubicBezTo>
                  <a:cubicBezTo>
                    <a:pt x="42980" y="3618"/>
                    <a:pt x="33527" y="3648"/>
                    <a:pt x="24013" y="3283"/>
                  </a:cubicBezTo>
                  <a:cubicBezTo>
                    <a:pt x="13283" y="2827"/>
                    <a:pt x="2432" y="1794"/>
                    <a:pt x="274" y="821"/>
                  </a:cubicBezTo>
                  <a:cubicBezTo>
                    <a:pt x="91" y="730"/>
                    <a:pt x="0" y="457"/>
                    <a:pt x="91" y="274"/>
                  </a:cubicBezTo>
                  <a:cubicBezTo>
                    <a:pt x="152" y="92"/>
                    <a:pt x="426" y="1"/>
                    <a:pt x="608" y="92"/>
                  </a:cubicBezTo>
                  <a:cubicBezTo>
                    <a:pt x="2705" y="1034"/>
                    <a:pt x="13435" y="2037"/>
                    <a:pt x="24074" y="2493"/>
                  </a:cubicBezTo>
                  <a:cubicBezTo>
                    <a:pt x="33435" y="2888"/>
                    <a:pt x="42828" y="2858"/>
                    <a:pt x="46171" y="197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80"/>
            <p:cNvSpPr/>
            <p:nvPr/>
          </p:nvSpPr>
          <p:spPr>
            <a:xfrm>
              <a:off x="5446138" y="3286638"/>
              <a:ext cx="301705" cy="686138"/>
            </a:xfrm>
            <a:custGeom>
              <a:avLst/>
              <a:gdLst/>
              <a:ahLst/>
              <a:cxnLst/>
              <a:rect l="l" t="t" r="r" b="b"/>
              <a:pathLst>
                <a:path w="15959" h="36294" extrusionOk="0">
                  <a:moveTo>
                    <a:pt x="5229" y="36293"/>
                  </a:moveTo>
                  <a:cubicBezTo>
                    <a:pt x="15958" y="24956"/>
                    <a:pt x="11703" y="10670"/>
                    <a:pt x="5745" y="3648"/>
                  </a:cubicBezTo>
                  <a:cubicBezTo>
                    <a:pt x="2675" y="1"/>
                    <a:pt x="1004" y="1034"/>
                    <a:pt x="1642" y="4469"/>
                  </a:cubicBezTo>
                  <a:cubicBezTo>
                    <a:pt x="2250" y="7630"/>
                    <a:pt x="4134" y="11977"/>
                    <a:pt x="3648" y="15259"/>
                  </a:cubicBezTo>
                  <a:cubicBezTo>
                    <a:pt x="2645" y="22220"/>
                    <a:pt x="1" y="26171"/>
                    <a:pt x="1" y="2617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3" name="Google Shape;12633;p80"/>
          <p:cNvGrpSpPr/>
          <p:nvPr/>
        </p:nvGrpSpPr>
        <p:grpSpPr>
          <a:xfrm>
            <a:off x="6662575" y="2085175"/>
            <a:ext cx="1751575" cy="553238"/>
            <a:chOff x="6662575" y="2085175"/>
            <a:chExt cx="1751575" cy="553238"/>
          </a:xfrm>
        </p:grpSpPr>
        <p:grpSp>
          <p:nvGrpSpPr>
            <p:cNvPr id="12634" name="Google Shape;12634;p80"/>
            <p:cNvGrpSpPr/>
            <p:nvPr/>
          </p:nvGrpSpPr>
          <p:grpSpPr>
            <a:xfrm>
              <a:off x="6662575" y="2085175"/>
              <a:ext cx="1751575" cy="553225"/>
              <a:chOff x="5373950" y="2152825"/>
              <a:chExt cx="1751575" cy="553225"/>
            </a:xfrm>
          </p:grpSpPr>
          <p:sp>
            <p:nvSpPr>
              <p:cNvPr id="12635" name="Google Shape;12635;p80"/>
              <p:cNvSpPr/>
              <p:nvPr/>
            </p:nvSpPr>
            <p:spPr>
              <a:xfrm>
                <a:off x="5373950" y="2152825"/>
                <a:ext cx="1751575" cy="553225"/>
              </a:xfrm>
              <a:custGeom>
                <a:avLst/>
                <a:gdLst/>
                <a:ahLst/>
                <a:cxnLst/>
                <a:rect l="l" t="t" r="r" b="b"/>
                <a:pathLst>
                  <a:path w="70063" h="22129" extrusionOk="0">
                    <a:moveTo>
                      <a:pt x="32584" y="1794"/>
                    </a:moveTo>
                    <a:cubicBezTo>
                      <a:pt x="33648" y="2158"/>
                      <a:pt x="34378" y="2766"/>
                      <a:pt x="34864" y="3465"/>
                    </a:cubicBezTo>
                    <a:cubicBezTo>
                      <a:pt x="35350" y="2766"/>
                      <a:pt x="36080" y="2128"/>
                      <a:pt x="37144" y="1794"/>
                    </a:cubicBezTo>
                    <a:cubicBezTo>
                      <a:pt x="42189" y="0"/>
                      <a:pt x="46262" y="3131"/>
                      <a:pt x="45959" y="7326"/>
                    </a:cubicBezTo>
                    <a:cubicBezTo>
                      <a:pt x="49910" y="2614"/>
                      <a:pt x="57782" y="6171"/>
                      <a:pt x="57023" y="11672"/>
                    </a:cubicBezTo>
                    <a:cubicBezTo>
                      <a:pt x="57023" y="11672"/>
                      <a:pt x="59789" y="11672"/>
                      <a:pt x="61187" y="12037"/>
                    </a:cubicBezTo>
                    <a:cubicBezTo>
                      <a:pt x="65685" y="13253"/>
                      <a:pt x="70062" y="17356"/>
                      <a:pt x="61339" y="17356"/>
                    </a:cubicBezTo>
                    <a:lnTo>
                      <a:pt x="49150" y="17356"/>
                    </a:lnTo>
                    <a:cubicBezTo>
                      <a:pt x="48269" y="19180"/>
                      <a:pt x="46323" y="20457"/>
                      <a:pt x="44044" y="20457"/>
                    </a:cubicBezTo>
                    <a:cubicBezTo>
                      <a:pt x="42463" y="20457"/>
                      <a:pt x="41004" y="19788"/>
                      <a:pt x="40001" y="18754"/>
                    </a:cubicBezTo>
                    <a:cubicBezTo>
                      <a:pt x="38360" y="20791"/>
                      <a:pt x="35685" y="22128"/>
                      <a:pt x="32645" y="22128"/>
                    </a:cubicBezTo>
                    <a:cubicBezTo>
                      <a:pt x="29150" y="22128"/>
                      <a:pt x="26171" y="20365"/>
                      <a:pt x="24682" y="17843"/>
                    </a:cubicBezTo>
                    <a:cubicBezTo>
                      <a:pt x="23618" y="19180"/>
                      <a:pt x="21824" y="20061"/>
                      <a:pt x="19818" y="20061"/>
                    </a:cubicBezTo>
                    <a:cubicBezTo>
                      <a:pt x="17569" y="20061"/>
                      <a:pt x="15593" y="18967"/>
                      <a:pt x="14621" y="17417"/>
                    </a:cubicBezTo>
                    <a:lnTo>
                      <a:pt x="5927" y="17417"/>
                    </a:lnTo>
                    <a:cubicBezTo>
                      <a:pt x="0" y="17417"/>
                      <a:pt x="5532" y="12888"/>
                      <a:pt x="8541" y="12098"/>
                    </a:cubicBezTo>
                    <a:cubicBezTo>
                      <a:pt x="9940" y="11703"/>
                      <a:pt x="12706" y="11703"/>
                      <a:pt x="12706" y="11703"/>
                    </a:cubicBezTo>
                    <a:cubicBezTo>
                      <a:pt x="11946" y="6201"/>
                      <a:pt x="19818" y="2675"/>
                      <a:pt x="23770" y="7387"/>
                    </a:cubicBezTo>
                    <a:cubicBezTo>
                      <a:pt x="23466" y="3131"/>
                      <a:pt x="27539" y="0"/>
                      <a:pt x="32584" y="1794"/>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0"/>
              <p:cNvSpPr/>
              <p:nvPr/>
            </p:nvSpPr>
            <p:spPr>
              <a:xfrm>
                <a:off x="5804800" y="2316200"/>
                <a:ext cx="213550" cy="217350"/>
              </a:xfrm>
              <a:custGeom>
                <a:avLst/>
                <a:gdLst/>
                <a:ahLst/>
                <a:cxnLst/>
                <a:rect l="l" t="t" r="r" b="b"/>
                <a:pathLst>
                  <a:path w="8542" h="8694" extrusionOk="0">
                    <a:moveTo>
                      <a:pt x="6232" y="639"/>
                    </a:moveTo>
                    <a:cubicBezTo>
                      <a:pt x="6110" y="456"/>
                      <a:pt x="6110" y="244"/>
                      <a:pt x="6323" y="122"/>
                    </a:cubicBezTo>
                    <a:cubicBezTo>
                      <a:pt x="6505" y="0"/>
                      <a:pt x="6718" y="0"/>
                      <a:pt x="6840" y="183"/>
                    </a:cubicBezTo>
                    <a:cubicBezTo>
                      <a:pt x="8542" y="2523"/>
                      <a:pt x="8542" y="4529"/>
                      <a:pt x="7721" y="6019"/>
                    </a:cubicBezTo>
                    <a:cubicBezTo>
                      <a:pt x="7326" y="6687"/>
                      <a:pt x="6779" y="7265"/>
                      <a:pt x="6110" y="7691"/>
                    </a:cubicBezTo>
                    <a:cubicBezTo>
                      <a:pt x="5472" y="8086"/>
                      <a:pt x="4742" y="8359"/>
                      <a:pt x="4043" y="8481"/>
                    </a:cubicBezTo>
                    <a:cubicBezTo>
                      <a:pt x="2554" y="8694"/>
                      <a:pt x="1064" y="8207"/>
                      <a:pt x="335" y="6809"/>
                    </a:cubicBezTo>
                    <a:cubicBezTo>
                      <a:pt x="31" y="6201"/>
                      <a:pt x="1" y="5563"/>
                      <a:pt x="153" y="4985"/>
                    </a:cubicBezTo>
                    <a:cubicBezTo>
                      <a:pt x="335" y="4256"/>
                      <a:pt x="791" y="3618"/>
                      <a:pt x="1247" y="3314"/>
                    </a:cubicBezTo>
                    <a:cubicBezTo>
                      <a:pt x="2888" y="2067"/>
                      <a:pt x="4530" y="3314"/>
                      <a:pt x="4530" y="3314"/>
                    </a:cubicBezTo>
                    <a:cubicBezTo>
                      <a:pt x="4712" y="3435"/>
                      <a:pt x="4712" y="3678"/>
                      <a:pt x="4590" y="3830"/>
                    </a:cubicBezTo>
                    <a:cubicBezTo>
                      <a:pt x="4499" y="4043"/>
                      <a:pt x="4226" y="4043"/>
                      <a:pt x="4074" y="3921"/>
                    </a:cubicBezTo>
                    <a:cubicBezTo>
                      <a:pt x="4074" y="3921"/>
                      <a:pt x="2888" y="3010"/>
                      <a:pt x="1764" y="3891"/>
                    </a:cubicBezTo>
                    <a:cubicBezTo>
                      <a:pt x="1399" y="4134"/>
                      <a:pt x="1064" y="4590"/>
                      <a:pt x="912" y="5137"/>
                    </a:cubicBezTo>
                    <a:cubicBezTo>
                      <a:pt x="791" y="5563"/>
                      <a:pt x="791" y="5958"/>
                      <a:pt x="1034" y="6414"/>
                    </a:cubicBezTo>
                    <a:cubicBezTo>
                      <a:pt x="1612" y="7478"/>
                      <a:pt x="2736" y="7873"/>
                      <a:pt x="3922" y="7660"/>
                    </a:cubicBezTo>
                    <a:cubicBezTo>
                      <a:pt x="4530" y="7599"/>
                      <a:pt x="5137" y="7387"/>
                      <a:pt x="5654" y="6991"/>
                    </a:cubicBezTo>
                    <a:cubicBezTo>
                      <a:pt x="6201" y="6657"/>
                      <a:pt x="6688" y="6140"/>
                      <a:pt x="6992" y="5624"/>
                    </a:cubicBezTo>
                    <a:cubicBezTo>
                      <a:pt x="7751" y="4408"/>
                      <a:pt x="7751" y="2675"/>
                      <a:pt x="6232" y="639"/>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0"/>
              <p:cNvSpPr/>
              <p:nvPr/>
            </p:nvSpPr>
            <p:spPr>
              <a:xfrm>
                <a:off x="6472000" y="2316200"/>
                <a:ext cx="213550" cy="219625"/>
              </a:xfrm>
              <a:custGeom>
                <a:avLst/>
                <a:gdLst/>
                <a:ahLst/>
                <a:cxnLst/>
                <a:rect l="l" t="t" r="r" b="b"/>
                <a:pathLst>
                  <a:path w="8542" h="8785" extrusionOk="0">
                    <a:moveTo>
                      <a:pt x="1733" y="183"/>
                    </a:moveTo>
                    <a:cubicBezTo>
                      <a:pt x="1854" y="0"/>
                      <a:pt x="2128" y="0"/>
                      <a:pt x="2280" y="122"/>
                    </a:cubicBezTo>
                    <a:cubicBezTo>
                      <a:pt x="2462" y="213"/>
                      <a:pt x="2462" y="487"/>
                      <a:pt x="2340" y="639"/>
                    </a:cubicBezTo>
                    <a:cubicBezTo>
                      <a:pt x="821" y="2645"/>
                      <a:pt x="821" y="4377"/>
                      <a:pt x="1550" y="5624"/>
                    </a:cubicBezTo>
                    <a:cubicBezTo>
                      <a:pt x="1854" y="6201"/>
                      <a:pt x="2340" y="6657"/>
                      <a:pt x="2888" y="6991"/>
                    </a:cubicBezTo>
                    <a:cubicBezTo>
                      <a:pt x="3404" y="7326"/>
                      <a:pt x="4012" y="7569"/>
                      <a:pt x="4620" y="7660"/>
                    </a:cubicBezTo>
                    <a:cubicBezTo>
                      <a:pt x="5806" y="7842"/>
                      <a:pt x="6930" y="7478"/>
                      <a:pt x="7508" y="6414"/>
                    </a:cubicBezTo>
                    <a:lnTo>
                      <a:pt x="7508" y="6414"/>
                    </a:lnTo>
                    <a:cubicBezTo>
                      <a:pt x="7690" y="6019"/>
                      <a:pt x="7751" y="5593"/>
                      <a:pt x="7629" y="5168"/>
                    </a:cubicBezTo>
                    <a:cubicBezTo>
                      <a:pt x="7477" y="4651"/>
                      <a:pt x="7143" y="4134"/>
                      <a:pt x="6778" y="3921"/>
                    </a:cubicBezTo>
                    <a:cubicBezTo>
                      <a:pt x="5654" y="3040"/>
                      <a:pt x="4468" y="3921"/>
                      <a:pt x="4468" y="3952"/>
                    </a:cubicBezTo>
                    <a:cubicBezTo>
                      <a:pt x="4286" y="4073"/>
                      <a:pt x="4043" y="4073"/>
                      <a:pt x="3951" y="3891"/>
                    </a:cubicBezTo>
                    <a:cubicBezTo>
                      <a:pt x="3830" y="3678"/>
                      <a:pt x="3830" y="3466"/>
                      <a:pt x="4012" y="3344"/>
                    </a:cubicBezTo>
                    <a:cubicBezTo>
                      <a:pt x="4012" y="3344"/>
                      <a:pt x="5654" y="2067"/>
                      <a:pt x="7295" y="3344"/>
                    </a:cubicBezTo>
                    <a:cubicBezTo>
                      <a:pt x="7751" y="3678"/>
                      <a:pt x="8207" y="4347"/>
                      <a:pt x="8389" y="5016"/>
                    </a:cubicBezTo>
                    <a:cubicBezTo>
                      <a:pt x="8541" y="5593"/>
                      <a:pt x="8541" y="6232"/>
                      <a:pt x="8237" y="6839"/>
                    </a:cubicBezTo>
                    <a:lnTo>
                      <a:pt x="8237" y="6870"/>
                    </a:lnTo>
                    <a:cubicBezTo>
                      <a:pt x="7508" y="8298"/>
                      <a:pt x="6018" y="8785"/>
                      <a:pt x="4559" y="8542"/>
                    </a:cubicBezTo>
                    <a:cubicBezTo>
                      <a:pt x="3830" y="8450"/>
                      <a:pt x="3100" y="8177"/>
                      <a:pt x="2462" y="7751"/>
                    </a:cubicBezTo>
                    <a:cubicBezTo>
                      <a:pt x="1824" y="7326"/>
                      <a:pt x="1246" y="6779"/>
                      <a:pt x="851" y="6080"/>
                    </a:cubicBezTo>
                    <a:cubicBezTo>
                      <a:pt x="30" y="4529"/>
                      <a:pt x="0" y="2523"/>
                      <a:pt x="1733" y="183"/>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0"/>
              <p:cNvSpPr/>
              <p:nvPr/>
            </p:nvSpPr>
            <p:spPr>
              <a:xfrm>
                <a:off x="6200700" y="2439300"/>
                <a:ext cx="208250" cy="199125"/>
              </a:xfrm>
              <a:custGeom>
                <a:avLst/>
                <a:gdLst/>
                <a:ahLst/>
                <a:cxnLst/>
                <a:rect l="l" t="t" r="r" b="b"/>
                <a:pathLst>
                  <a:path w="8330" h="7965" extrusionOk="0">
                    <a:moveTo>
                      <a:pt x="7235" y="7782"/>
                    </a:moveTo>
                    <a:cubicBezTo>
                      <a:pt x="7083" y="7934"/>
                      <a:pt x="6840" y="7964"/>
                      <a:pt x="6657" y="7812"/>
                    </a:cubicBezTo>
                    <a:cubicBezTo>
                      <a:pt x="6505" y="7660"/>
                      <a:pt x="6475" y="7417"/>
                      <a:pt x="6627" y="7235"/>
                    </a:cubicBezTo>
                    <a:cubicBezTo>
                      <a:pt x="7296" y="6384"/>
                      <a:pt x="7539" y="5411"/>
                      <a:pt x="7417" y="4499"/>
                    </a:cubicBezTo>
                    <a:cubicBezTo>
                      <a:pt x="7357" y="3800"/>
                      <a:pt x="7053" y="3131"/>
                      <a:pt x="6657" y="2554"/>
                    </a:cubicBezTo>
                    <a:cubicBezTo>
                      <a:pt x="6232" y="1976"/>
                      <a:pt x="5715" y="1520"/>
                      <a:pt x="5107" y="1277"/>
                    </a:cubicBezTo>
                    <a:cubicBezTo>
                      <a:pt x="4347" y="943"/>
                      <a:pt x="3466" y="882"/>
                      <a:pt x="2584" y="1216"/>
                    </a:cubicBezTo>
                    <a:cubicBezTo>
                      <a:pt x="2037" y="1460"/>
                      <a:pt x="1581" y="1946"/>
                      <a:pt x="1308" y="2463"/>
                    </a:cubicBezTo>
                    <a:cubicBezTo>
                      <a:pt x="973" y="3040"/>
                      <a:pt x="821" y="3709"/>
                      <a:pt x="913" y="4043"/>
                    </a:cubicBezTo>
                    <a:cubicBezTo>
                      <a:pt x="1369" y="5441"/>
                      <a:pt x="3192" y="5381"/>
                      <a:pt x="3253" y="5381"/>
                    </a:cubicBezTo>
                    <a:cubicBezTo>
                      <a:pt x="3466" y="5381"/>
                      <a:pt x="3618" y="5533"/>
                      <a:pt x="3648" y="5745"/>
                    </a:cubicBezTo>
                    <a:cubicBezTo>
                      <a:pt x="3648" y="5988"/>
                      <a:pt x="3496" y="6140"/>
                      <a:pt x="3283" y="6171"/>
                    </a:cubicBezTo>
                    <a:cubicBezTo>
                      <a:pt x="3283" y="6171"/>
                      <a:pt x="852" y="6262"/>
                      <a:pt x="214" y="4256"/>
                    </a:cubicBezTo>
                    <a:cubicBezTo>
                      <a:pt x="1" y="3739"/>
                      <a:pt x="153" y="2827"/>
                      <a:pt x="609" y="2037"/>
                    </a:cubicBezTo>
                    <a:cubicBezTo>
                      <a:pt x="1004" y="1368"/>
                      <a:pt x="1581" y="760"/>
                      <a:pt x="2280" y="456"/>
                    </a:cubicBezTo>
                    <a:cubicBezTo>
                      <a:pt x="3405" y="1"/>
                      <a:pt x="4499" y="92"/>
                      <a:pt x="5411" y="517"/>
                    </a:cubicBezTo>
                    <a:cubicBezTo>
                      <a:pt x="6141" y="852"/>
                      <a:pt x="6779" y="1368"/>
                      <a:pt x="7265" y="2067"/>
                    </a:cubicBezTo>
                    <a:cubicBezTo>
                      <a:pt x="7752" y="2736"/>
                      <a:pt x="8056" y="3496"/>
                      <a:pt x="8177" y="4347"/>
                    </a:cubicBezTo>
                    <a:cubicBezTo>
                      <a:pt x="8329" y="5563"/>
                      <a:pt x="8056" y="6748"/>
                      <a:pt x="7235" y="7782"/>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9" name="Google Shape;12639;p80"/>
            <p:cNvSpPr/>
            <p:nvPr/>
          </p:nvSpPr>
          <p:spPr>
            <a:xfrm>
              <a:off x="6662575" y="2085188"/>
              <a:ext cx="1751575" cy="553225"/>
            </a:xfrm>
            <a:custGeom>
              <a:avLst/>
              <a:gdLst/>
              <a:ahLst/>
              <a:cxnLst/>
              <a:rect l="l" t="t" r="r" b="b"/>
              <a:pathLst>
                <a:path w="70063" h="22129" extrusionOk="0">
                  <a:moveTo>
                    <a:pt x="32584" y="1794"/>
                  </a:moveTo>
                  <a:cubicBezTo>
                    <a:pt x="33648" y="2158"/>
                    <a:pt x="34378" y="2766"/>
                    <a:pt x="34864" y="3465"/>
                  </a:cubicBezTo>
                  <a:cubicBezTo>
                    <a:pt x="35350" y="2766"/>
                    <a:pt x="36080" y="2128"/>
                    <a:pt x="37144" y="1794"/>
                  </a:cubicBezTo>
                  <a:cubicBezTo>
                    <a:pt x="42189" y="0"/>
                    <a:pt x="46262" y="3131"/>
                    <a:pt x="45959" y="7326"/>
                  </a:cubicBezTo>
                  <a:cubicBezTo>
                    <a:pt x="49910" y="2614"/>
                    <a:pt x="57782" y="6171"/>
                    <a:pt x="57023" y="11672"/>
                  </a:cubicBezTo>
                  <a:cubicBezTo>
                    <a:pt x="57023" y="11672"/>
                    <a:pt x="59789" y="11672"/>
                    <a:pt x="61187" y="12037"/>
                  </a:cubicBezTo>
                  <a:cubicBezTo>
                    <a:pt x="65685" y="13253"/>
                    <a:pt x="70062" y="17356"/>
                    <a:pt x="61339" y="17356"/>
                  </a:cubicBezTo>
                  <a:lnTo>
                    <a:pt x="49150" y="17356"/>
                  </a:lnTo>
                  <a:cubicBezTo>
                    <a:pt x="48269" y="19180"/>
                    <a:pt x="46323" y="20457"/>
                    <a:pt x="44044" y="20457"/>
                  </a:cubicBezTo>
                  <a:cubicBezTo>
                    <a:pt x="42463" y="20457"/>
                    <a:pt x="41004" y="19788"/>
                    <a:pt x="40001" y="18754"/>
                  </a:cubicBezTo>
                  <a:cubicBezTo>
                    <a:pt x="38360" y="20791"/>
                    <a:pt x="35685" y="22128"/>
                    <a:pt x="32645" y="22128"/>
                  </a:cubicBezTo>
                  <a:cubicBezTo>
                    <a:pt x="29150" y="22128"/>
                    <a:pt x="26171" y="20365"/>
                    <a:pt x="24682" y="17843"/>
                  </a:cubicBezTo>
                  <a:cubicBezTo>
                    <a:pt x="23618" y="19180"/>
                    <a:pt x="21824" y="20061"/>
                    <a:pt x="19818" y="20061"/>
                  </a:cubicBezTo>
                  <a:cubicBezTo>
                    <a:pt x="17569" y="20061"/>
                    <a:pt x="15593" y="18967"/>
                    <a:pt x="14621" y="17417"/>
                  </a:cubicBezTo>
                  <a:lnTo>
                    <a:pt x="5927" y="17417"/>
                  </a:lnTo>
                  <a:cubicBezTo>
                    <a:pt x="0" y="17417"/>
                    <a:pt x="5532" y="12888"/>
                    <a:pt x="8541" y="12098"/>
                  </a:cubicBezTo>
                  <a:cubicBezTo>
                    <a:pt x="9940" y="11703"/>
                    <a:pt x="12706" y="11703"/>
                    <a:pt x="12706" y="11703"/>
                  </a:cubicBezTo>
                  <a:cubicBezTo>
                    <a:pt x="11946" y="6201"/>
                    <a:pt x="19818" y="2675"/>
                    <a:pt x="23770" y="7387"/>
                  </a:cubicBezTo>
                  <a:cubicBezTo>
                    <a:pt x="23466" y="3131"/>
                    <a:pt x="27539" y="0"/>
                    <a:pt x="32584" y="1794"/>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0"/>
            <p:cNvSpPr/>
            <p:nvPr/>
          </p:nvSpPr>
          <p:spPr>
            <a:xfrm rot="-677118">
              <a:off x="7263623" y="2239326"/>
              <a:ext cx="231500" cy="160737"/>
            </a:xfrm>
            <a:custGeom>
              <a:avLst/>
              <a:gdLst/>
              <a:ahLst/>
              <a:cxnLst/>
              <a:rect l="l" t="t" r="r" b="b"/>
              <a:pathLst>
                <a:path w="8460" h="5874" extrusionOk="0">
                  <a:moveTo>
                    <a:pt x="44" y="241"/>
                  </a:moveTo>
                  <a:cubicBezTo>
                    <a:pt x="44" y="110"/>
                    <a:pt x="175" y="0"/>
                    <a:pt x="307" y="0"/>
                  </a:cubicBezTo>
                  <a:cubicBezTo>
                    <a:pt x="438" y="0"/>
                    <a:pt x="548" y="132"/>
                    <a:pt x="548" y="285"/>
                  </a:cubicBezTo>
                  <a:lnTo>
                    <a:pt x="548" y="1052"/>
                  </a:lnTo>
                  <a:cubicBezTo>
                    <a:pt x="636" y="2257"/>
                    <a:pt x="1096" y="3287"/>
                    <a:pt x="1797" y="4032"/>
                  </a:cubicBezTo>
                  <a:cubicBezTo>
                    <a:pt x="2476" y="4778"/>
                    <a:pt x="3441" y="5238"/>
                    <a:pt x="4558" y="5282"/>
                  </a:cubicBezTo>
                  <a:lnTo>
                    <a:pt x="5128" y="5282"/>
                  </a:lnTo>
                  <a:cubicBezTo>
                    <a:pt x="5588" y="5260"/>
                    <a:pt x="6005" y="5172"/>
                    <a:pt x="6334" y="5062"/>
                  </a:cubicBezTo>
                  <a:cubicBezTo>
                    <a:pt x="6969" y="4843"/>
                    <a:pt x="7385" y="4493"/>
                    <a:pt x="7626" y="4120"/>
                  </a:cubicBezTo>
                  <a:cubicBezTo>
                    <a:pt x="7868" y="3704"/>
                    <a:pt x="7933" y="3265"/>
                    <a:pt x="7889" y="2805"/>
                  </a:cubicBezTo>
                  <a:cubicBezTo>
                    <a:pt x="7868" y="2520"/>
                    <a:pt x="7824" y="2279"/>
                    <a:pt x="7736" y="2060"/>
                  </a:cubicBezTo>
                  <a:cubicBezTo>
                    <a:pt x="7517" y="1446"/>
                    <a:pt x="7101" y="1052"/>
                    <a:pt x="6640" y="833"/>
                  </a:cubicBezTo>
                  <a:cubicBezTo>
                    <a:pt x="6399" y="723"/>
                    <a:pt x="6114" y="636"/>
                    <a:pt x="5873" y="636"/>
                  </a:cubicBezTo>
                  <a:cubicBezTo>
                    <a:pt x="5588" y="614"/>
                    <a:pt x="5347" y="657"/>
                    <a:pt x="5106" y="745"/>
                  </a:cubicBezTo>
                  <a:cubicBezTo>
                    <a:pt x="4712" y="877"/>
                    <a:pt x="4361" y="1162"/>
                    <a:pt x="4164" y="1556"/>
                  </a:cubicBezTo>
                  <a:cubicBezTo>
                    <a:pt x="4120" y="1709"/>
                    <a:pt x="3945" y="1753"/>
                    <a:pt x="3835" y="1709"/>
                  </a:cubicBezTo>
                  <a:cubicBezTo>
                    <a:pt x="3704" y="1644"/>
                    <a:pt x="3660" y="1490"/>
                    <a:pt x="3704" y="1381"/>
                  </a:cubicBezTo>
                  <a:cubicBezTo>
                    <a:pt x="3945" y="833"/>
                    <a:pt x="4405" y="460"/>
                    <a:pt x="4931" y="285"/>
                  </a:cubicBezTo>
                  <a:cubicBezTo>
                    <a:pt x="5238" y="175"/>
                    <a:pt x="5566" y="132"/>
                    <a:pt x="5895" y="132"/>
                  </a:cubicBezTo>
                  <a:cubicBezTo>
                    <a:pt x="6224" y="175"/>
                    <a:pt x="6553" y="241"/>
                    <a:pt x="6859" y="395"/>
                  </a:cubicBezTo>
                  <a:cubicBezTo>
                    <a:pt x="7451" y="657"/>
                    <a:pt x="7977" y="1183"/>
                    <a:pt x="8218" y="1929"/>
                  </a:cubicBezTo>
                  <a:cubicBezTo>
                    <a:pt x="8306" y="2192"/>
                    <a:pt x="8394" y="2498"/>
                    <a:pt x="8415" y="2805"/>
                  </a:cubicBezTo>
                  <a:cubicBezTo>
                    <a:pt x="8459" y="3353"/>
                    <a:pt x="8372" y="3901"/>
                    <a:pt x="8065" y="4405"/>
                  </a:cubicBezTo>
                  <a:cubicBezTo>
                    <a:pt x="7758" y="4909"/>
                    <a:pt x="7254" y="5347"/>
                    <a:pt x="6487" y="5588"/>
                  </a:cubicBezTo>
                  <a:cubicBezTo>
                    <a:pt x="6114" y="5720"/>
                    <a:pt x="5676" y="5808"/>
                    <a:pt x="5172" y="5829"/>
                  </a:cubicBezTo>
                  <a:cubicBezTo>
                    <a:pt x="4953" y="5873"/>
                    <a:pt x="4734" y="5873"/>
                    <a:pt x="4558" y="5829"/>
                  </a:cubicBezTo>
                  <a:cubicBezTo>
                    <a:pt x="3287" y="5786"/>
                    <a:pt x="2213" y="5260"/>
                    <a:pt x="1446" y="4405"/>
                  </a:cubicBezTo>
                  <a:cubicBezTo>
                    <a:pt x="679" y="3550"/>
                    <a:pt x="197" y="2411"/>
                    <a:pt x="88" y="1096"/>
                  </a:cubicBezTo>
                  <a:cubicBezTo>
                    <a:pt x="0" y="833"/>
                    <a:pt x="0" y="526"/>
                    <a:pt x="44" y="24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0"/>
            <p:cNvSpPr/>
            <p:nvPr/>
          </p:nvSpPr>
          <p:spPr>
            <a:xfrm rot="-9246409">
              <a:off x="7708348" y="2328819"/>
              <a:ext cx="231505" cy="160740"/>
            </a:xfrm>
            <a:custGeom>
              <a:avLst/>
              <a:gdLst/>
              <a:ahLst/>
              <a:cxnLst/>
              <a:rect l="l" t="t" r="r" b="b"/>
              <a:pathLst>
                <a:path w="8460" h="5874" extrusionOk="0">
                  <a:moveTo>
                    <a:pt x="44" y="241"/>
                  </a:moveTo>
                  <a:cubicBezTo>
                    <a:pt x="44" y="110"/>
                    <a:pt x="175" y="0"/>
                    <a:pt x="307" y="0"/>
                  </a:cubicBezTo>
                  <a:cubicBezTo>
                    <a:pt x="438" y="0"/>
                    <a:pt x="548" y="132"/>
                    <a:pt x="548" y="285"/>
                  </a:cubicBezTo>
                  <a:lnTo>
                    <a:pt x="548" y="1052"/>
                  </a:lnTo>
                  <a:cubicBezTo>
                    <a:pt x="636" y="2257"/>
                    <a:pt x="1096" y="3287"/>
                    <a:pt x="1797" y="4032"/>
                  </a:cubicBezTo>
                  <a:cubicBezTo>
                    <a:pt x="2476" y="4778"/>
                    <a:pt x="3441" y="5238"/>
                    <a:pt x="4558" y="5282"/>
                  </a:cubicBezTo>
                  <a:lnTo>
                    <a:pt x="5128" y="5282"/>
                  </a:lnTo>
                  <a:cubicBezTo>
                    <a:pt x="5588" y="5260"/>
                    <a:pt x="6005" y="5172"/>
                    <a:pt x="6334" y="5062"/>
                  </a:cubicBezTo>
                  <a:cubicBezTo>
                    <a:pt x="6969" y="4843"/>
                    <a:pt x="7385" y="4493"/>
                    <a:pt x="7626" y="4120"/>
                  </a:cubicBezTo>
                  <a:cubicBezTo>
                    <a:pt x="7868" y="3704"/>
                    <a:pt x="7933" y="3265"/>
                    <a:pt x="7889" y="2805"/>
                  </a:cubicBezTo>
                  <a:cubicBezTo>
                    <a:pt x="7868" y="2520"/>
                    <a:pt x="7824" y="2279"/>
                    <a:pt x="7736" y="2060"/>
                  </a:cubicBezTo>
                  <a:cubicBezTo>
                    <a:pt x="7517" y="1446"/>
                    <a:pt x="7101" y="1052"/>
                    <a:pt x="6640" y="833"/>
                  </a:cubicBezTo>
                  <a:cubicBezTo>
                    <a:pt x="6399" y="723"/>
                    <a:pt x="6114" y="636"/>
                    <a:pt x="5873" y="636"/>
                  </a:cubicBezTo>
                  <a:cubicBezTo>
                    <a:pt x="5588" y="614"/>
                    <a:pt x="5347" y="657"/>
                    <a:pt x="5106" y="745"/>
                  </a:cubicBezTo>
                  <a:cubicBezTo>
                    <a:pt x="4712" y="877"/>
                    <a:pt x="4361" y="1162"/>
                    <a:pt x="4164" y="1556"/>
                  </a:cubicBezTo>
                  <a:cubicBezTo>
                    <a:pt x="4120" y="1709"/>
                    <a:pt x="3945" y="1753"/>
                    <a:pt x="3835" y="1709"/>
                  </a:cubicBezTo>
                  <a:cubicBezTo>
                    <a:pt x="3704" y="1644"/>
                    <a:pt x="3660" y="1490"/>
                    <a:pt x="3704" y="1381"/>
                  </a:cubicBezTo>
                  <a:cubicBezTo>
                    <a:pt x="3945" y="833"/>
                    <a:pt x="4405" y="460"/>
                    <a:pt x="4931" y="285"/>
                  </a:cubicBezTo>
                  <a:cubicBezTo>
                    <a:pt x="5238" y="175"/>
                    <a:pt x="5566" y="132"/>
                    <a:pt x="5895" y="132"/>
                  </a:cubicBezTo>
                  <a:cubicBezTo>
                    <a:pt x="6224" y="175"/>
                    <a:pt x="6553" y="241"/>
                    <a:pt x="6859" y="395"/>
                  </a:cubicBezTo>
                  <a:cubicBezTo>
                    <a:pt x="7451" y="657"/>
                    <a:pt x="7977" y="1183"/>
                    <a:pt x="8218" y="1929"/>
                  </a:cubicBezTo>
                  <a:cubicBezTo>
                    <a:pt x="8306" y="2192"/>
                    <a:pt x="8394" y="2498"/>
                    <a:pt x="8415" y="2805"/>
                  </a:cubicBezTo>
                  <a:cubicBezTo>
                    <a:pt x="8459" y="3353"/>
                    <a:pt x="8372" y="3901"/>
                    <a:pt x="8065" y="4405"/>
                  </a:cubicBezTo>
                  <a:cubicBezTo>
                    <a:pt x="7758" y="4909"/>
                    <a:pt x="7254" y="5347"/>
                    <a:pt x="6487" y="5588"/>
                  </a:cubicBezTo>
                  <a:cubicBezTo>
                    <a:pt x="6114" y="5720"/>
                    <a:pt x="5676" y="5808"/>
                    <a:pt x="5172" y="5829"/>
                  </a:cubicBezTo>
                  <a:cubicBezTo>
                    <a:pt x="4953" y="5873"/>
                    <a:pt x="4734" y="5873"/>
                    <a:pt x="4558" y="5829"/>
                  </a:cubicBezTo>
                  <a:cubicBezTo>
                    <a:pt x="3287" y="5786"/>
                    <a:pt x="2213" y="5260"/>
                    <a:pt x="1446" y="4405"/>
                  </a:cubicBezTo>
                  <a:cubicBezTo>
                    <a:pt x="679" y="3550"/>
                    <a:pt x="197" y="2411"/>
                    <a:pt x="88" y="1096"/>
                  </a:cubicBezTo>
                  <a:cubicBezTo>
                    <a:pt x="0" y="833"/>
                    <a:pt x="0" y="526"/>
                    <a:pt x="44" y="24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763"/>
        <p:cNvGrpSpPr/>
        <p:nvPr/>
      </p:nvGrpSpPr>
      <p:grpSpPr>
        <a:xfrm>
          <a:off x="0" y="0"/>
          <a:ext cx="0" cy="0"/>
          <a:chOff x="0" y="0"/>
          <a:chExt cx="0" cy="0"/>
        </a:xfrm>
      </p:grpSpPr>
      <p:sp>
        <p:nvSpPr>
          <p:cNvPr id="12764" name="Google Shape;12764;p84"/>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12765" name="Google Shape;12765;p84"/>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rgbClr val="EFEFEF"/>
                </a:solidFill>
              </a:rPr>
              <a:t>Londrina Solid</a:t>
            </a:r>
            <a:endParaRPr sz="1100" b="1">
              <a:solidFill>
                <a:srgbClr val="EFEFEF"/>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https://fonts.google.com/specimen/Londrina+Solid</a:t>
            </a:r>
            <a:r>
              <a:rPr lang="en" sz="1100">
                <a:solidFill>
                  <a:schemeClr val="lt1"/>
                </a:solidFill>
              </a:rPr>
              <a:t>) </a:t>
            </a:r>
            <a:endParaRPr sz="1100">
              <a:solidFill>
                <a:schemeClr val="lt1"/>
              </a:solidFill>
            </a:endParaRPr>
          </a:p>
          <a:p>
            <a:pPr marL="0" lvl="0" indent="0" algn="ctr" rtl="0">
              <a:lnSpc>
                <a:spcPct val="115000"/>
              </a:lnSpc>
              <a:spcBef>
                <a:spcPts val="0"/>
              </a:spcBef>
              <a:spcAft>
                <a:spcPts val="0"/>
              </a:spcAft>
              <a:buNone/>
            </a:pPr>
            <a:endParaRPr sz="800">
              <a:solidFill>
                <a:srgbClr val="435D74"/>
              </a:solidFill>
            </a:endParaRPr>
          </a:p>
          <a:p>
            <a:pPr marL="0" lvl="0" indent="0" algn="ctr" rtl="0">
              <a:lnSpc>
                <a:spcPct val="115000"/>
              </a:lnSpc>
              <a:spcBef>
                <a:spcPts val="0"/>
              </a:spcBef>
              <a:spcAft>
                <a:spcPts val="0"/>
              </a:spcAft>
              <a:buNone/>
            </a:pPr>
            <a:r>
              <a:rPr lang="en" sz="1100" b="1">
                <a:solidFill>
                  <a:srgbClr val="FFFFFF"/>
                </a:solidFill>
              </a:rPr>
              <a:t>Dosis</a:t>
            </a:r>
            <a:endParaRPr sz="1100" b="1">
              <a:solidFill>
                <a:srgbClr val="FFFFFF"/>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https://fonts.google.com/specimen/Dosis</a:t>
            </a:r>
            <a:r>
              <a:rPr lang="en" sz="1100">
                <a:solidFill>
                  <a:schemeClr val="lt1"/>
                </a:solidFill>
              </a:rPr>
              <a:t>) </a:t>
            </a:r>
            <a:endParaRPr sz="1100">
              <a:solidFill>
                <a:schemeClr val="lt1"/>
              </a:solidFill>
            </a:endParaRPr>
          </a:p>
        </p:txBody>
      </p:sp>
      <p:sp>
        <p:nvSpPr>
          <p:cNvPr id="12766" name="Google Shape;12766;p84"/>
          <p:cNvSpPr/>
          <p:nvPr/>
        </p:nvSpPr>
        <p:spPr>
          <a:xfrm>
            <a:off x="2052650" y="2988225"/>
            <a:ext cx="791400" cy="754200"/>
          </a:xfrm>
          <a:prstGeom prst="roundRect">
            <a:avLst>
              <a:gd name="adj" fmla="val 16667"/>
            </a:avLst>
          </a:prstGeom>
          <a:solidFill>
            <a:srgbClr val="FF8F5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4"/>
          <p:cNvSpPr/>
          <p:nvPr/>
        </p:nvSpPr>
        <p:spPr>
          <a:xfrm>
            <a:off x="3114470" y="2988225"/>
            <a:ext cx="791400" cy="754200"/>
          </a:xfrm>
          <a:prstGeom prst="roundRect">
            <a:avLst>
              <a:gd name="adj" fmla="val 16667"/>
            </a:avLst>
          </a:prstGeom>
          <a:solidFill>
            <a:srgbClr val="3D3D6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4"/>
          <p:cNvSpPr/>
          <p:nvPr/>
        </p:nvSpPr>
        <p:spPr>
          <a:xfrm>
            <a:off x="4176289" y="298822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4"/>
          <p:cNvSpPr txBox="1"/>
          <p:nvPr/>
        </p:nvSpPr>
        <p:spPr>
          <a:xfrm>
            <a:off x="20526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#ff8f5e</a:t>
            </a:r>
            <a:endParaRPr sz="1000">
              <a:solidFill>
                <a:schemeClr val="dk1"/>
              </a:solidFill>
            </a:endParaRPr>
          </a:p>
        </p:txBody>
      </p:sp>
      <p:sp>
        <p:nvSpPr>
          <p:cNvPr id="12770" name="Google Shape;12770;p84"/>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#3d3d63</a:t>
            </a:r>
            <a:endParaRPr sz="1000">
              <a:solidFill>
                <a:srgbClr val="FFFFFF"/>
              </a:solidFill>
            </a:endParaRPr>
          </a:p>
        </p:txBody>
      </p:sp>
      <p:sp>
        <p:nvSpPr>
          <p:cNvPr id="12771" name="Google Shape;12771;p84"/>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12772" name="Google Shape;12772;p84"/>
          <p:cNvSpPr/>
          <p:nvPr/>
        </p:nvSpPr>
        <p:spPr>
          <a:xfrm>
            <a:off x="5238125" y="2988225"/>
            <a:ext cx="791400" cy="754200"/>
          </a:xfrm>
          <a:prstGeom prst="roundRect">
            <a:avLst>
              <a:gd name="adj" fmla="val 16667"/>
            </a:avLst>
          </a:prstGeom>
          <a:solidFill>
            <a:srgbClr val="BD376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84"/>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#bd3768</a:t>
            </a:r>
            <a:endParaRPr sz="1000">
              <a:solidFill>
                <a:schemeClr val="dk1"/>
              </a:solidFill>
            </a:endParaRPr>
          </a:p>
        </p:txBody>
      </p:sp>
      <p:sp>
        <p:nvSpPr>
          <p:cNvPr id="12774" name="Google Shape;12774;p84"/>
          <p:cNvSpPr/>
          <p:nvPr/>
        </p:nvSpPr>
        <p:spPr>
          <a:xfrm>
            <a:off x="2052650" y="3919325"/>
            <a:ext cx="791400" cy="754200"/>
          </a:xfrm>
          <a:prstGeom prst="roundRect">
            <a:avLst>
              <a:gd name="adj" fmla="val 16667"/>
            </a:avLst>
          </a:prstGeom>
          <a:solidFill>
            <a:srgbClr val="EFE8D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4"/>
          <p:cNvSpPr/>
          <p:nvPr/>
        </p:nvSpPr>
        <p:spPr>
          <a:xfrm>
            <a:off x="3114470" y="3919325"/>
            <a:ext cx="791400" cy="754200"/>
          </a:xfrm>
          <a:prstGeom prst="roundRect">
            <a:avLst>
              <a:gd name="adj" fmla="val 16667"/>
            </a:avLst>
          </a:prstGeom>
          <a:solidFill>
            <a:srgbClr val="F8BBB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4"/>
          <p:cNvSpPr/>
          <p:nvPr/>
        </p:nvSpPr>
        <p:spPr>
          <a:xfrm>
            <a:off x="4176289" y="3919325"/>
            <a:ext cx="791400" cy="754200"/>
          </a:xfrm>
          <a:prstGeom prst="roundRect">
            <a:avLst>
              <a:gd name="adj" fmla="val 16667"/>
            </a:avLst>
          </a:prstGeom>
          <a:solidFill>
            <a:srgbClr val="F0F0F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84"/>
          <p:cNvSpPr txBox="1"/>
          <p:nvPr/>
        </p:nvSpPr>
        <p:spPr>
          <a:xfrm>
            <a:off x="20526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#efe8df</a:t>
            </a:r>
            <a:endParaRPr sz="1000">
              <a:solidFill>
                <a:schemeClr val="dk1"/>
              </a:solidFill>
            </a:endParaRPr>
          </a:p>
        </p:txBody>
      </p:sp>
      <p:sp>
        <p:nvSpPr>
          <p:cNvPr id="12778" name="Google Shape;12778;p84"/>
          <p:cNvSpPr txBox="1"/>
          <p:nvPr/>
        </p:nvSpPr>
        <p:spPr>
          <a:xfrm>
            <a:off x="311447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#f8bbb8</a:t>
            </a:r>
            <a:endParaRPr sz="1000">
              <a:solidFill>
                <a:schemeClr val="dk1"/>
              </a:solidFill>
            </a:endParaRPr>
          </a:p>
        </p:txBody>
      </p:sp>
      <p:sp>
        <p:nvSpPr>
          <p:cNvPr id="12779" name="Google Shape;12779;p84"/>
          <p:cNvSpPr txBox="1"/>
          <p:nvPr/>
        </p:nvSpPr>
        <p:spPr>
          <a:xfrm>
            <a:off x="417630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#f0f0f0</a:t>
            </a:r>
            <a:endParaRPr sz="1000">
              <a:solidFill>
                <a:schemeClr val="dk1"/>
              </a:solidFill>
            </a:endParaRPr>
          </a:p>
        </p:txBody>
      </p:sp>
      <p:sp>
        <p:nvSpPr>
          <p:cNvPr id="12780" name="Google Shape;12780;p84"/>
          <p:cNvSpPr/>
          <p:nvPr/>
        </p:nvSpPr>
        <p:spPr>
          <a:xfrm>
            <a:off x="5238125" y="3919325"/>
            <a:ext cx="791400" cy="754200"/>
          </a:xfrm>
          <a:prstGeom prst="roundRect">
            <a:avLst>
              <a:gd name="adj" fmla="val 16667"/>
            </a:avLst>
          </a:prstGeom>
          <a:solidFill>
            <a:srgbClr val="D3D3D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4"/>
          <p:cNvSpPr txBox="1"/>
          <p:nvPr/>
        </p:nvSpPr>
        <p:spPr>
          <a:xfrm>
            <a:off x="523812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#d3d3d3</a:t>
            </a:r>
            <a:endParaRPr sz="1000">
              <a:solidFill>
                <a:schemeClr val="dk1"/>
              </a:solidFill>
            </a:endParaRPr>
          </a:p>
        </p:txBody>
      </p:sp>
      <p:sp>
        <p:nvSpPr>
          <p:cNvPr id="12782" name="Google Shape;12782;p84"/>
          <p:cNvSpPr/>
          <p:nvPr/>
        </p:nvSpPr>
        <p:spPr>
          <a:xfrm>
            <a:off x="6299950" y="2988225"/>
            <a:ext cx="791400" cy="754200"/>
          </a:xfrm>
          <a:prstGeom prst="roundRect">
            <a:avLst>
              <a:gd name="adj" fmla="val 16667"/>
            </a:avLst>
          </a:prstGeom>
          <a:solidFill>
            <a:srgbClr val="CF744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84"/>
          <p:cNvSpPr txBox="1"/>
          <p:nvPr/>
        </p:nvSpPr>
        <p:spPr>
          <a:xfrm>
            <a:off x="62999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#cf744c</a:t>
            </a:r>
            <a:endParaRPr sz="1000">
              <a:solidFill>
                <a:schemeClr val="dk1"/>
              </a:solidFill>
            </a:endParaRPr>
          </a:p>
        </p:txBody>
      </p:sp>
      <p:sp>
        <p:nvSpPr>
          <p:cNvPr id="12784" name="Google Shape;12784;p84"/>
          <p:cNvSpPr/>
          <p:nvPr/>
        </p:nvSpPr>
        <p:spPr>
          <a:xfrm>
            <a:off x="6299950" y="3919325"/>
            <a:ext cx="791400" cy="754200"/>
          </a:xfrm>
          <a:prstGeom prst="roundRect">
            <a:avLst>
              <a:gd name="adj" fmla="val 16667"/>
            </a:avLst>
          </a:prstGeom>
          <a:solidFill>
            <a:srgbClr val="FFE9C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84"/>
          <p:cNvSpPr txBox="1"/>
          <p:nvPr/>
        </p:nvSpPr>
        <p:spPr>
          <a:xfrm>
            <a:off x="62999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#ffe9c8</a:t>
            </a:r>
            <a:endParaRPr sz="1000">
              <a:solidFill>
                <a:schemeClr val="dk1"/>
              </a:solidFill>
            </a:endParaRPr>
          </a:p>
        </p:txBody>
      </p:sp>
      <p:sp>
        <p:nvSpPr>
          <p:cNvPr id="12786" name="Google Shape;12786;p8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806"/>
        <p:cNvGrpSpPr/>
        <p:nvPr/>
      </p:nvGrpSpPr>
      <p:grpSpPr>
        <a:xfrm>
          <a:off x="0" y="0"/>
          <a:ext cx="0" cy="0"/>
          <a:chOff x="0" y="0"/>
          <a:chExt cx="0" cy="0"/>
        </a:xfrm>
      </p:grpSpPr>
      <p:sp>
        <p:nvSpPr>
          <p:cNvPr id="12807" name="Google Shape;12807;p86"/>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GreatPPT.</a:t>
            </a:r>
            <a:endParaRPr sz="1100" dirty="0">
              <a:solidFill>
                <a:srgbClr val="FFFFFF"/>
              </a:solidFill>
            </a:endParaRPr>
          </a:p>
        </p:txBody>
      </p:sp>
      <p:grpSp>
        <p:nvGrpSpPr>
          <p:cNvPr id="12808" name="Google Shape;12808;p86"/>
          <p:cNvGrpSpPr/>
          <p:nvPr/>
        </p:nvGrpSpPr>
        <p:grpSpPr>
          <a:xfrm>
            <a:off x="5156078" y="3085736"/>
            <a:ext cx="474294" cy="551291"/>
            <a:chOff x="4727025" y="1332775"/>
            <a:chExt cx="59900" cy="69625"/>
          </a:xfrm>
        </p:grpSpPr>
        <p:sp>
          <p:nvSpPr>
            <p:cNvPr id="12809" name="Google Shape;12809;p8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8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1" name="Google Shape;12811;p86"/>
          <p:cNvGrpSpPr/>
          <p:nvPr/>
        </p:nvGrpSpPr>
        <p:grpSpPr>
          <a:xfrm>
            <a:off x="5769734" y="2314340"/>
            <a:ext cx="555653" cy="557031"/>
            <a:chOff x="4820425" y="1329900"/>
            <a:chExt cx="70175" cy="70350"/>
          </a:xfrm>
        </p:grpSpPr>
        <p:sp>
          <p:nvSpPr>
            <p:cNvPr id="12812" name="Google Shape;12812;p8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6" name="Google Shape;12816;p86"/>
          <p:cNvGrpSpPr/>
          <p:nvPr/>
        </p:nvGrpSpPr>
        <p:grpSpPr>
          <a:xfrm>
            <a:off x="6396103" y="2318845"/>
            <a:ext cx="582574" cy="533871"/>
            <a:chOff x="4903200" y="1331525"/>
            <a:chExt cx="73575" cy="67425"/>
          </a:xfrm>
        </p:grpSpPr>
        <p:sp>
          <p:nvSpPr>
            <p:cNvPr id="12817" name="Google Shape;12817;p8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8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9" name="Google Shape;12819;p86"/>
          <p:cNvGrpSpPr/>
          <p:nvPr/>
        </p:nvGrpSpPr>
        <p:grpSpPr>
          <a:xfrm>
            <a:off x="5755581" y="3078709"/>
            <a:ext cx="583960" cy="565345"/>
            <a:chOff x="4815575" y="1416800"/>
            <a:chExt cx="73750" cy="71400"/>
          </a:xfrm>
        </p:grpSpPr>
        <p:sp>
          <p:nvSpPr>
            <p:cNvPr id="12820" name="Google Shape;12820;p8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8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3" name="Google Shape;12823;p86"/>
          <p:cNvGrpSpPr/>
          <p:nvPr/>
        </p:nvGrpSpPr>
        <p:grpSpPr>
          <a:xfrm>
            <a:off x="6390362" y="3108896"/>
            <a:ext cx="589898" cy="504970"/>
            <a:chOff x="4902475" y="1418875"/>
            <a:chExt cx="74500" cy="63775"/>
          </a:xfrm>
        </p:grpSpPr>
        <p:sp>
          <p:nvSpPr>
            <p:cNvPr id="12824" name="Google Shape;12824;p8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8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6" name="Google Shape;12826;p86"/>
          <p:cNvGrpSpPr/>
          <p:nvPr/>
        </p:nvGrpSpPr>
        <p:grpSpPr>
          <a:xfrm>
            <a:off x="5765577" y="3826000"/>
            <a:ext cx="563967" cy="567127"/>
            <a:chOff x="4818100" y="1507675"/>
            <a:chExt cx="71225" cy="71625"/>
          </a:xfrm>
        </p:grpSpPr>
        <p:sp>
          <p:nvSpPr>
            <p:cNvPr id="12827" name="Google Shape;12827;p8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8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1" name="Google Shape;12831;p86"/>
          <p:cNvGrpSpPr/>
          <p:nvPr/>
        </p:nvGrpSpPr>
        <p:grpSpPr>
          <a:xfrm>
            <a:off x="5079075" y="3829461"/>
            <a:ext cx="628301" cy="588505"/>
            <a:chOff x="4721450" y="1509475"/>
            <a:chExt cx="79350" cy="74325"/>
          </a:xfrm>
        </p:grpSpPr>
        <p:sp>
          <p:nvSpPr>
            <p:cNvPr id="12832" name="Google Shape;12832;p8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8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8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6" name="Google Shape;12836;p86"/>
          <p:cNvGrpSpPr/>
          <p:nvPr/>
        </p:nvGrpSpPr>
        <p:grpSpPr>
          <a:xfrm>
            <a:off x="6424608" y="3814027"/>
            <a:ext cx="557038" cy="562772"/>
            <a:chOff x="4906800" y="1507500"/>
            <a:chExt cx="70350" cy="71075"/>
          </a:xfrm>
        </p:grpSpPr>
        <p:sp>
          <p:nvSpPr>
            <p:cNvPr id="12837" name="Google Shape;12837;p8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8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2" name="Google Shape;12842;p86"/>
          <p:cNvGrpSpPr/>
          <p:nvPr/>
        </p:nvGrpSpPr>
        <p:grpSpPr>
          <a:xfrm>
            <a:off x="4462216" y="2340963"/>
            <a:ext cx="517934" cy="517934"/>
            <a:chOff x="3736598" y="2170606"/>
            <a:chExt cx="404889" cy="404889"/>
          </a:xfrm>
        </p:grpSpPr>
        <p:sp>
          <p:nvSpPr>
            <p:cNvPr id="12843" name="Google Shape;12843;p8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8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8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7" name="Google Shape;12847;p86"/>
          <p:cNvGrpSpPr/>
          <p:nvPr/>
        </p:nvGrpSpPr>
        <p:grpSpPr>
          <a:xfrm>
            <a:off x="3729277" y="2341061"/>
            <a:ext cx="586986" cy="517740"/>
            <a:chOff x="3161917" y="2170682"/>
            <a:chExt cx="458870" cy="404737"/>
          </a:xfrm>
        </p:grpSpPr>
        <p:sp>
          <p:nvSpPr>
            <p:cNvPr id="12848" name="Google Shape;12848;p8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1" name="Google Shape;12851;p86"/>
          <p:cNvGrpSpPr/>
          <p:nvPr/>
        </p:nvGrpSpPr>
        <p:grpSpPr>
          <a:xfrm>
            <a:off x="3752299" y="3102400"/>
            <a:ext cx="540943" cy="517963"/>
            <a:chOff x="3179914" y="2889488"/>
            <a:chExt cx="422876" cy="404911"/>
          </a:xfrm>
        </p:grpSpPr>
        <p:sp>
          <p:nvSpPr>
            <p:cNvPr id="12852" name="Google Shape;12852;p8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8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8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8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8" name="Google Shape;12858;p86"/>
          <p:cNvGrpSpPr/>
          <p:nvPr/>
        </p:nvGrpSpPr>
        <p:grpSpPr>
          <a:xfrm>
            <a:off x="4453093" y="3102358"/>
            <a:ext cx="536180" cy="518047"/>
            <a:chOff x="3729467" y="2889422"/>
            <a:chExt cx="419153" cy="404977"/>
          </a:xfrm>
        </p:grpSpPr>
        <p:sp>
          <p:nvSpPr>
            <p:cNvPr id="12859" name="Google Shape;12859;p8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8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8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8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6" name="Google Shape;12866;p86"/>
          <p:cNvGrpSpPr/>
          <p:nvPr/>
        </p:nvGrpSpPr>
        <p:grpSpPr>
          <a:xfrm>
            <a:off x="1990126" y="3445787"/>
            <a:ext cx="965351" cy="134611"/>
            <a:chOff x="4411970" y="2962952"/>
            <a:chExt cx="706544" cy="104212"/>
          </a:xfrm>
        </p:grpSpPr>
        <p:sp>
          <p:nvSpPr>
            <p:cNvPr id="12867" name="Google Shape;12867;p8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1" name="Google Shape;12871;p86"/>
          <p:cNvGrpSpPr/>
          <p:nvPr/>
        </p:nvGrpSpPr>
        <p:grpSpPr>
          <a:xfrm>
            <a:off x="1990126" y="3041077"/>
            <a:ext cx="960158" cy="289172"/>
            <a:chOff x="4411970" y="2726085"/>
            <a:chExt cx="643107" cy="193659"/>
          </a:xfrm>
        </p:grpSpPr>
        <p:sp>
          <p:nvSpPr>
            <p:cNvPr id="12872" name="Google Shape;12872;p8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8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5" name="Google Shape;12875;p86"/>
          <p:cNvGrpSpPr/>
          <p:nvPr/>
        </p:nvGrpSpPr>
        <p:grpSpPr>
          <a:xfrm>
            <a:off x="998624" y="3295400"/>
            <a:ext cx="811503" cy="252584"/>
            <a:chOff x="4411970" y="4340222"/>
            <a:chExt cx="779467" cy="242683"/>
          </a:xfrm>
        </p:grpSpPr>
        <p:sp>
          <p:nvSpPr>
            <p:cNvPr id="12876" name="Google Shape;12876;p8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8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8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9" name="Google Shape;12879;p86"/>
          <p:cNvGrpSpPr/>
          <p:nvPr/>
        </p:nvGrpSpPr>
        <p:grpSpPr>
          <a:xfrm>
            <a:off x="1990126" y="2709308"/>
            <a:ext cx="965160" cy="216230"/>
            <a:chOff x="4411970" y="2468674"/>
            <a:chExt cx="747317" cy="167425"/>
          </a:xfrm>
        </p:grpSpPr>
        <p:sp>
          <p:nvSpPr>
            <p:cNvPr id="12880" name="Google Shape;12880;p8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82" name="Google Shape;12882;p86"/>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83" name="Google Shape;12883;p86"/>
          <p:cNvGrpSpPr/>
          <p:nvPr/>
        </p:nvGrpSpPr>
        <p:grpSpPr>
          <a:xfrm>
            <a:off x="997692" y="2334687"/>
            <a:ext cx="1959041" cy="208784"/>
            <a:chOff x="6336019" y="3733725"/>
            <a:chExt cx="2566206" cy="351310"/>
          </a:xfrm>
        </p:grpSpPr>
        <p:sp>
          <p:nvSpPr>
            <p:cNvPr id="12884" name="Google Shape;12884;p86"/>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86"/>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86"/>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86"/>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8" name="Google Shape;12888;p86"/>
          <p:cNvGrpSpPr/>
          <p:nvPr/>
        </p:nvGrpSpPr>
        <p:grpSpPr>
          <a:xfrm>
            <a:off x="1990126" y="3950602"/>
            <a:ext cx="946551" cy="153200"/>
            <a:chOff x="4404545" y="3301592"/>
            <a:chExt cx="782403" cy="129272"/>
          </a:xfrm>
        </p:grpSpPr>
        <p:sp>
          <p:nvSpPr>
            <p:cNvPr id="12889" name="Google Shape;12889;p8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86"/>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1" name="Google Shape;12891;p86"/>
          <p:cNvGrpSpPr/>
          <p:nvPr/>
        </p:nvGrpSpPr>
        <p:grpSpPr>
          <a:xfrm>
            <a:off x="1990126" y="3695937"/>
            <a:ext cx="962257" cy="139127"/>
            <a:chOff x="4411970" y="3131459"/>
            <a:chExt cx="710520" cy="117397"/>
          </a:xfrm>
        </p:grpSpPr>
        <p:sp>
          <p:nvSpPr>
            <p:cNvPr id="12892" name="Google Shape;12892;p8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8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94" name="Google Shape;12894;p86"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95" name="Google Shape;12895;p86"/>
          <p:cNvGrpSpPr/>
          <p:nvPr/>
        </p:nvGrpSpPr>
        <p:grpSpPr>
          <a:xfrm>
            <a:off x="990271" y="3621603"/>
            <a:ext cx="823838" cy="458988"/>
            <a:chOff x="4411970" y="1801825"/>
            <a:chExt cx="734586" cy="409262"/>
          </a:xfrm>
        </p:grpSpPr>
        <p:sp>
          <p:nvSpPr>
            <p:cNvPr id="12896" name="Google Shape;12896;p8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8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8" name="Google Shape;12898;p86"/>
          <p:cNvGrpSpPr/>
          <p:nvPr/>
        </p:nvGrpSpPr>
        <p:grpSpPr>
          <a:xfrm>
            <a:off x="3095243" y="2339173"/>
            <a:ext cx="521514" cy="521514"/>
            <a:chOff x="5681300" y="2527788"/>
            <a:chExt cx="805800" cy="805800"/>
          </a:xfrm>
        </p:grpSpPr>
        <p:sp>
          <p:nvSpPr>
            <p:cNvPr id="12899" name="Google Shape;12899;p86"/>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8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1" name="Google Shape;12901;p86"/>
          <p:cNvGrpSpPr/>
          <p:nvPr/>
        </p:nvGrpSpPr>
        <p:grpSpPr>
          <a:xfrm>
            <a:off x="3089483" y="3094865"/>
            <a:ext cx="533033" cy="533033"/>
            <a:chOff x="4049800" y="640400"/>
            <a:chExt cx="858900" cy="858900"/>
          </a:xfrm>
        </p:grpSpPr>
        <p:sp>
          <p:nvSpPr>
            <p:cNvPr id="12902" name="Google Shape;12902;p86"/>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6"/>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4" name="Google Shape;12904;p86"/>
          <p:cNvGrpSpPr/>
          <p:nvPr/>
        </p:nvGrpSpPr>
        <p:grpSpPr>
          <a:xfrm>
            <a:off x="3014966" y="3772543"/>
            <a:ext cx="682068" cy="682068"/>
            <a:chOff x="5080188" y="927900"/>
            <a:chExt cx="961200" cy="961200"/>
          </a:xfrm>
        </p:grpSpPr>
        <p:sp>
          <p:nvSpPr>
            <p:cNvPr id="12905" name="Google Shape;12905;p86"/>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86"/>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86"/>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86"/>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8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8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8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3" name="Google Shape;12913;p86"/>
          <p:cNvGrpSpPr/>
          <p:nvPr/>
        </p:nvGrpSpPr>
        <p:grpSpPr>
          <a:xfrm>
            <a:off x="4478465" y="3869234"/>
            <a:ext cx="505650" cy="504006"/>
            <a:chOff x="6039282" y="1042577"/>
            <a:chExt cx="734315" cy="731929"/>
          </a:xfrm>
        </p:grpSpPr>
        <p:sp>
          <p:nvSpPr>
            <p:cNvPr id="12914" name="Google Shape;12914;p8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8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8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8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8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8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8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8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8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8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8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8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8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8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8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8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8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8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5" name="Google Shape;12935;p86"/>
          <p:cNvGrpSpPr/>
          <p:nvPr/>
        </p:nvGrpSpPr>
        <p:grpSpPr>
          <a:xfrm>
            <a:off x="5091067" y="2298862"/>
            <a:ext cx="567744" cy="602136"/>
            <a:chOff x="1825800" y="1651625"/>
            <a:chExt cx="539989" cy="571775"/>
          </a:xfrm>
        </p:grpSpPr>
        <p:sp>
          <p:nvSpPr>
            <p:cNvPr id="12936" name="Google Shape;12936;p86"/>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86"/>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86"/>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0" name="Google Shape;12940;p86"/>
          <p:cNvGrpSpPr/>
          <p:nvPr/>
        </p:nvGrpSpPr>
        <p:grpSpPr>
          <a:xfrm>
            <a:off x="3765995" y="3855579"/>
            <a:ext cx="508123" cy="507955"/>
            <a:chOff x="1897577" y="2802432"/>
            <a:chExt cx="492176" cy="492014"/>
          </a:xfrm>
        </p:grpSpPr>
        <p:sp>
          <p:nvSpPr>
            <p:cNvPr id="12941" name="Google Shape;12941;p8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8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8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8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8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8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8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8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8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8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8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3" name="Google Shape;12953;p86"/>
          <p:cNvGrpSpPr/>
          <p:nvPr/>
        </p:nvGrpSpPr>
        <p:grpSpPr>
          <a:xfrm>
            <a:off x="997525" y="4169123"/>
            <a:ext cx="809227" cy="200842"/>
            <a:chOff x="2013045" y="4813233"/>
            <a:chExt cx="921986" cy="228854"/>
          </a:xfrm>
        </p:grpSpPr>
        <p:sp>
          <p:nvSpPr>
            <p:cNvPr id="12954" name="Google Shape;12954;p86"/>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6"/>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6" name="Google Shape;12956;p86"/>
          <p:cNvGrpSpPr/>
          <p:nvPr/>
        </p:nvGrpSpPr>
        <p:grpSpPr>
          <a:xfrm>
            <a:off x="1005985" y="2656004"/>
            <a:ext cx="792421" cy="269941"/>
            <a:chOff x="1046767" y="4756633"/>
            <a:chExt cx="859646" cy="292841"/>
          </a:xfrm>
        </p:grpSpPr>
        <p:sp>
          <p:nvSpPr>
            <p:cNvPr id="12957" name="Google Shape;12957;p86"/>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86"/>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86"/>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60" name="Google Shape;12960;p86"/>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86"/>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86"/>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86"/>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64" name="Google Shape;12964;p86"/>
          <p:cNvGrpSpPr/>
          <p:nvPr/>
        </p:nvGrpSpPr>
        <p:grpSpPr>
          <a:xfrm>
            <a:off x="7141841" y="2550562"/>
            <a:ext cx="166473" cy="141497"/>
            <a:chOff x="4660325" y="1866850"/>
            <a:chExt cx="68350" cy="58100"/>
          </a:xfrm>
        </p:grpSpPr>
        <p:sp>
          <p:nvSpPr>
            <p:cNvPr id="12965" name="Google Shape;12965;p8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7" name="Google Shape;12967;p86"/>
          <p:cNvGrpSpPr/>
          <p:nvPr/>
        </p:nvGrpSpPr>
        <p:grpSpPr>
          <a:xfrm>
            <a:off x="7451186" y="2576286"/>
            <a:ext cx="162515" cy="90049"/>
            <a:chOff x="4791775" y="1877500"/>
            <a:chExt cx="66725" cy="36975"/>
          </a:xfrm>
        </p:grpSpPr>
        <p:sp>
          <p:nvSpPr>
            <p:cNvPr id="12968" name="Google Shape;12968;p8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8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0" name="Google Shape;12970;p86"/>
          <p:cNvGrpSpPr/>
          <p:nvPr/>
        </p:nvGrpSpPr>
        <p:grpSpPr>
          <a:xfrm>
            <a:off x="7772899" y="2576286"/>
            <a:ext cx="144979" cy="90049"/>
            <a:chOff x="4923925" y="1877500"/>
            <a:chExt cx="59525" cy="36975"/>
          </a:xfrm>
        </p:grpSpPr>
        <p:sp>
          <p:nvSpPr>
            <p:cNvPr id="12971" name="Google Shape;12971;p8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3" name="Google Shape;12973;p86"/>
          <p:cNvGrpSpPr/>
          <p:nvPr/>
        </p:nvGrpSpPr>
        <p:grpSpPr>
          <a:xfrm>
            <a:off x="8067390" y="2558477"/>
            <a:ext cx="141447" cy="125667"/>
            <a:chOff x="5058450" y="1870100"/>
            <a:chExt cx="58075" cy="51600"/>
          </a:xfrm>
        </p:grpSpPr>
        <p:sp>
          <p:nvSpPr>
            <p:cNvPr id="12974" name="Google Shape;12974;p8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6" name="Google Shape;12976;p86"/>
          <p:cNvGrpSpPr/>
          <p:nvPr/>
        </p:nvGrpSpPr>
        <p:grpSpPr>
          <a:xfrm>
            <a:off x="7481905" y="2980885"/>
            <a:ext cx="101077" cy="107645"/>
            <a:chOff x="4811425" y="2065025"/>
            <a:chExt cx="41500" cy="44200"/>
          </a:xfrm>
        </p:grpSpPr>
        <p:sp>
          <p:nvSpPr>
            <p:cNvPr id="12977" name="Google Shape;12977;p8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8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9" name="Google Shape;12979;p86"/>
          <p:cNvGrpSpPr/>
          <p:nvPr/>
        </p:nvGrpSpPr>
        <p:grpSpPr>
          <a:xfrm>
            <a:off x="7774342" y="2981098"/>
            <a:ext cx="120867" cy="107218"/>
            <a:chOff x="4929875" y="2065025"/>
            <a:chExt cx="49625" cy="44025"/>
          </a:xfrm>
        </p:grpSpPr>
        <p:sp>
          <p:nvSpPr>
            <p:cNvPr id="12980" name="Google Shape;12980;p8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2" name="Google Shape;12982;p86"/>
          <p:cNvGrpSpPr/>
          <p:nvPr/>
        </p:nvGrpSpPr>
        <p:grpSpPr>
          <a:xfrm>
            <a:off x="8103011" y="2984112"/>
            <a:ext cx="70206" cy="101191"/>
            <a:chOff x="5083925" y="2066350"/>
            <a:chExt cx="28825" cy="41550"/>
          </a:xfrm>
        </p:grpSpPr>
        <p:sp>
          <p:nvSpPr>
            <p:cNvPr id="12983" name="Google Shape;12983;p8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8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5" name="Google Shape;12985;p86"/>
          <p:cNvGrpSpPr/>
          <p:nvPr/>
        </p:nvGrpSpPr>
        <p:grpSpPr>
          <a:xfrm>
            <a:off x="7134565" y="2999759"/>
            <a:ext cx="181026" cy="69896"/>
            <a:chOff x="4659775" y="2072775"/>
            <a:chExt cx="74325" cy="28700"/>
          </a:xfrm>
        </p:grpSpPr>
        <p:sp>
          <p:nvSpPr>
            <p:cNvPr id="12986" name="Google Shape;12986;p8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8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9" name="Google Shape;12989;p86"/>
          <p:cNvGrpSpPr/>
          <p:nvPr/>
        </p:nvGrpSpPr>
        <p:grpSpPr>
          <a:xfrm>
            <a:off x="8054421" y="2790324"/>
            <a:ext cx="167387" cy="89197"/>
            <a:chOff x="4662475" y="1976500"/>
            <a:chExt cx="68725" cy="36625"/>
          </a:xfrm>
        </p:grpSpPr>
        <p:sp>
          <p:nvSpPr>
            <p:cNvPr id="12990" name="Google Shape;12990;p8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8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8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3" name="Google Shape;12993;p86"/>
          <p:cNvGrpSpPr/>
          <p:nvPr/>
        </p:nvGrpSpPr>
        <p:grpSpPr>
          <a:xfrm>
            <a:off x="7751326" y="2793764"/>
            <a:ext cx="166899" cy="82317"/>
            <a:chOff x="4920150" y="1977875"/>
            <a:chExt cx="68525" cy="33800"/>
          </a:xfrm>
        </p:grpSpPr>
        <p:sp>
          <p:nvSpPr>
            <p:cNvPr id="12994" name="Google Shape;12994;p8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8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8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7" name="Google Shape;12997;p86"/>
          <p:cNvGrpSpPr/>
          <p:nvPr/>
        </p:nvGrpSpPr>
        <p:grpSpPr>
          <a:xfrm>
            <a:off x="7162483" y="3197682"/>
            <a:ext cx="125190" cy="127859"/>
            <a:chOff x="4676550" y="2160575"/>
            <a:chExt cx="51400" cy="52500"/>
          </a:xfrm>
        </p:grpSpPr>
        <p:sp>
          <p:nvSpPr>
            <p:cNvPr id="12998" name="Google Shape;12998;p8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8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1" name="Google Shape;13001;p86"/>
          <p:cNvGrpSpPr/>
          <p:nvPr/>
        </p:nvGrpSpPr>
        <p:grpSpPr>
          <a:xfrm>
            <a:off x="7459741" y="3204714"/>
            <a:ext cx="145405" cy="113794"/>
            <a:chOff x="4768325" y="2163475"/>
            <a:chExt cx="59700" cy="46725"/>
          </a:xfrm>
        </p:grpSpPr>
        <p:sp>
          <p:nvSpPr>
            <p:cNvPr id="13002" name="Google Shape;13002;p8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04" name="Google Shape;13004;p86"/>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86"/>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86"/>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86"/>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6"/>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6"/>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10" name="Google Shape;13010;p86"/>
          <p:cNvGrpSpPr/>
          <p:nvPr/>
        </p:nvGrpSpPr>
        <p:grpSpPr>
          <a:xfrm>
            <a:off x="7476059" y="3459808"/>
            <a:ext cx="112768" cy="106853"/>
            <a:chOff x="4768575" y="2253950"/>
            <a:chExt cx="46300" cy="43875"/>
          </a:xfrm>
        </p:grpSpPr>
        <p:sp>
          <p:nvSpPr>
            <p:cNvPr id="13011" name="Google Shape;13011;p8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3" name="Google Shape;13013;p86"/>
          <p:cNvGrpSpPr/>
          <p:nvPr/>
        </p:nvGrpSpPr>
        <p:grpSpPr>
          <a:xfrm>
            <a:off x="7775682" y="3948834"/>
            <a:ext cx="118187" cy="146246"/>
            <a:chOff x="4960900" y="2433225"/>
            <a:chExt cx="48525" cy="60050"/>
          </a:xfrm>
        </p:grpSpPr>
        <p:sp>
          <p:nvSpPr>
            <p:cNvPr id="13014" name="Google Shape;13014;p8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6" name="Google Shape;13016;p86"/>
          <p:cNvGrpSpPr/>
          <p:nvPr/>
        </p:nvGrpSpPr>
        <p:grpSpPr>
          <a:xfrm>
            <a:off x="7464247" y="4212895"/>
            <a:ext cx="136394" cy="143810"/>
            <a:chOff x="4854075" y="2527625"/>
            <a:chExt cx="56000" cy="59050"/>
          </a:xfrm>
        </p:grpSpPr>
        <p:sp>
          <p:nvSpPr>
            <p:cNvPr id="13017" name="Google Shape;13017;p8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8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9" name="Google Shape;13019;p86"/>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86"/>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86"/>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22" name="Google Shape;13022;p86"/>
          <p:cNvGrpSpPr/>
          <p:nvPr/>
        </p:nvGrpSpPr>
        <p:grpSpPr>
          <a:xfrm>
            <a:off x="8088458" y="3676639"/>
            <a:ext cx="99312" cy="160797"/>
            <a:chOff x="5059700" y="2334775"/>
            <a:chExt cx="40775" cy="66025"/>
          </a:xfrm>
        </p:grpSpPr>
        <p:sp>
          <p:nvSpPr>
            <p:cNvPr id="13023" name="Google Shape;13023;p8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8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8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8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8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8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8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2" name="Google Shape;13032;p86"/>
          <p:cNvGrpSpPr/>
          <p:nvPr/>
        </p:nvGrpSpPr>
        <p:grpSpPr>
          <a:xfrm>
            <a:off x="8045622" y="3941771"/>
            <a:ext cx="184984" cy="160371"/>
            <a:chOff x="5037700" y="2430325"/>
            <a:chExt cx="75950" cy="65850"/>
          </a:xfrm>
        </p:grpSpPr>
        <p:sp>
          <p:nvSpPr>
            <p:cNvPr id="13033" name="Google Shape;13033;p8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5" name="Google Shape;13035;p86"/>
          <p:cNvGrpSpPr/>
          <p:nvPr/>
        </p:nvGrpSpPr>
        <p:grpSpPr>
          <a:xfrm>
            <a:off x="7465128" y="3708223"/>
            <a:ext cx="173014" cy="97629"/>
            <a:chOff x="4756975" y="2341800"/>
            <a:chExt cx="91975" cy="51925"/>
          </a:xfrm>
        </p:grpSpPr>
        <p:sp>
          <p:nvSpPr>
            <p:cNvPr id="13036" name="Google Shape;13036;p8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8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8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8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8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8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8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8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8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8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8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8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8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8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8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8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8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8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8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6" name="Google Shape;13056;p86"/>
          <p:cNvGrpSpPr/>
          <p:nvPr/>
        </p:nvGrpSpPr>
        <p:grpSpPr>
          <a:xfrm>
            <a:off x="7732065" y="4196920"/>
            <a:ext cx="212497" cy="175761"/>
            <a:chOff x="4943575" y="2516350"/>
            <a:chExt cx="98675" cy="81700"/>
          </a:xfrm>
        </p:grpSpPr>
        <p:sp>
          <p:nvSpPr>
            <p:cNvPr id="13057" name="Google Shape;13057;p8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8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8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8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8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8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8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8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8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8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8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8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8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8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8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8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8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8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8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8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8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8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8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8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8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8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8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8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8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8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8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8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8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8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8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8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8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8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8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8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8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8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8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35" name="Google Shape;13135;p86"/>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86"/>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86"/>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6"/>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3143"/>
        <p:cNvGrpSpPr/>
        <p:nvPr/>
      </p:nvGrpSpPr>
      <p:grpSpPr>
        <a:xfrm>
          <a:off x="0" y="0"/>
          <a:ext cx="0" cy="0"/>
          <a:chOff x="0" y="0"/>
          <a:chExt cx="0" cy="0"/>
        </a:xfrm>
      </p:grpSpPr>
      <p:grpSp>
        <p:nvGrpSpPr>
          <p:cNvPr id="13144" name="Google Shape;13144;p87"/>
          <p:cNvGrpSpPr/>
          <p:nvPr/>
        </p:nvGrpSpPr>
        <p:grpSpPr>
          <a:xfrm>
            <a:off x="6647587" y="3567393"/>
            <a:ext cx="560636" cy="516497"/>
            <a:chOff x="6652051" y="3714143"/>
            <a:chExt cx="560636" cy="516497"/>
          </a:xfrm>
        </p:grpSpPr>
        <p:grpSp>
          <p:nvGrpSpPr>
            <p:cNvPr id="13145" name="Google Shape;13145;p87"/>
            <p:cNvGrpSpPr/>
            <p:nvPr/>
          </p:nvGrpSpPr>
          <p:grpSpPr>
            <a:xfrm>
              <a:off x="6669657" y="3716715"/>
              <a:ext cx="466768" cy="464314"/>
              <a:chOff x="3139766" y="765669"/>
              <a:chExt cx="886380" cy="881888"/>
            </a:xfrm>
          </p:grpSpPr>
          <p:grpSp>
            <p:nvGrpSpPr>
              <p:cNvPr id="13146" name="Google Shape;13146;p87"/>
              <p:cNvGrpSpPr/>
              <p:nvPr/>
            </p:nvGrpSpPr>
            <p:grpSpPr>
              <a:xfrm>
                <a:off x="3139766" y="765669"/>
                <a:ext cx="886380" cy="881888"/>
                <a:chOff x="3139766" y="765669"/>
                <a:chExt cx="886380" cy="881888"/>
              </a:xfrm>
            </p:grpSpPr>
            <p:sp>
              <p:nvSpPr>
                <p:cNvPr id="13147" name="Google Shape;13147;p87"/>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7"/>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7"/>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87"/>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87"/>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7"/>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87"/>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87"/>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7"/>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56" name="Google Shape;13156;p87"/>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87"/>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87"/>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87"/>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60" name="Google Shape;13160;p87"/>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1" name="Google Shape;13161;p87"/>
          <p:cNvGrpSpPr/>
          <p:nvPr/>
        </p:nvGrpSpPr>
        <p:grpSpPr>
          <a:xfrm>
            <a:off x="7646296" y="3047976"/>
            <a:ext cx="104231" cy="320340"/>
            <a:chOff x="7564426" y="3224343"/>
            <a:chExt cx="119985" cy="368801"/>
          </a:xfrm>
        </p:grpSpPr>
        <p:sp>
          <p:nvSpPr>
            <p:cNvPr id="13162" name="Google Shape;13162;p8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4" name="Google Shape;13164;p87"/>
          <p:cNvGrpSpPr/>
          <p:nvPr/>
        </p:nvGrpSpPr>
        <p:grpSpPr>
          <a:xfrm>
            <a:off x="7345785" y="3042077"/>
            <a:ext cx="189489" cy="332132"/>
            <a:chOff x="8370831" y="3202002"/>
            <a:chExt cx="218129" cy="382376"/>
          </a:xfrm>
        </p:grpSpPr>
        <p:sp>
          <p:nvSpPr>
            <p:cNvPr id="13165" name="Google Shape;13165;p8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8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7" name="Google Shape;13167;p87"/>
          <p:cNvGrpSpPr/>
          <p:nvPr/>
        </p:nvGrpSpPr>
        <p:grpSpPr>
          <a:xfrm>
            <a:off x="8069174" y="3453209"/>
            <a:ext cx="309429" cy="267000"/>
            <a:chOff x="6742064" y="3750480"/>
            <a:chExt cx="399315" cy="344560"/>
          </a:xfrm>
        </p:grpSpPr>
        <p:sp>
          <p:nvSpPr>
            <p:cNvPr id="13168" name="Google Shape;13168;p8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8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0" name="Google Shape;13170;p87"/>
          <p:cNvGrpSpPr/>
          <p:nvPr/>
        </p:nvGrpSpPr>
        <p:grpSpPr>
          <a:xfrm>
            <a:off x="7608193" y="3804257"/>
            <a:ext cx="180437" cy="281608"/>
            <a:chOff x="7248525" y="3739696"/>
            <a:chExt cx="230531" cy="359790"/>
          </a:xfrm>
        </p:grpSpPr>
        <p:sp>
          <p:nvSpPr>
            <p:cNvPr id="13171" name="Google Shape;13171;p8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3" name="Google Shape;13173;p87"/>
          <p:cNvGrpSpPr/>
          <p:nvPr/>
        </p:nvGrpSpPr>
        <p:grpSpPr>
          <a:xfrm>
            <a:off x="7854113" y="3447481"/>
            <a:ext cx="162896" cy="278710"/>
            <a:chOff x="7601242" y="3729267"/>
            <a:chExt cx="222566" cy="380803"/>
          </a:xfrm>
        </p:grpSpPr>
        <p:sp>
          <p:nvSpPr>
            <p:cNvPr id="13174" name="Google Shape;13174;p8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8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76" name="Google Shape;13176;p87"/>
          <p:cNvSpPr/>
          <p:nvPr/>
        </p:nvSpPr>
        <p:spPr>
          <a:xfrm>
            <a:off x="7820139" y="3059838"/>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77" name="Google Shape;13177;p87"/>
          <p:cNvGrpSpPr/>
          <p:nvPr/>
        </p:nvGrpSpPr>
        <p:grpSpPr>
          <a:xfrm>
            <a:off x="7343758" y="3448622"/>
            <a:ext cx="193543" cy="275990"/>
            <a:chOff x="8304647" y="3738687"/>
            <a:chExt cx="225076" cy="320956"/>
          </a:xfrm>
        </p:grpSpPr>
        <p:sp>
          <p:nvSpPr>
            <p:cNvPr id="13178" name="Google Shape;13178;p87"/>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8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8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1" name="Google Shape;13181;p87"/>
          <p:cNvGrpSpPr/>
          <p:nvPr/>
        </p:nvGrpSpPr>
        <p:grpSpPr>
          <a:xfrm>
            <a:off x="7616251" y="3448622"/>
            <a:ext cx="178492" cy="275990"/>
            <a:chOff x="8615101" y="3738687"/>
            <a:chExt cx="207573" cy="320956"/>
          </a:xfrm>
        </p:grpSpPr>
        <p:sp>
          <p:nvSpPr>
            <p:cNvPr id="13182" name="Google Shape;13182;p87"/>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85" name="Google Shape;13185;p87"/>
          <p:cNvSpPr/>
          <p:nvPr/>
        </p:nvSpPr>
        <p:spPr>
          <a:xfrm>
            <a:off x="8112690" y="3038505"/>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86" name="Google Shape;13186;p87"/>
          <p:cNvGrpSpPr/>
          <p:nvPr/>
        </p:nvGrpSpPr>
        <p:grpSpPr>
          <a:xfrm>
            <a:off x="7841782" y="3851282"/>
            <a:ext cx="187557" cy="187557"/>
            <a:chOff x="8565775" y="671075"/>
            <a:chExt cx="441000" cy="441000"/>
          </a:xfrm>
        </p:grpSpPr>
        <p:sp>
          <p:nvSpPr>
            <p:cNvPr id="13187" name="Google Shape;13187;p87"/>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87"/>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89" name="Google Shape;13189;p87"/>
          <p:cNvSpPr/>
          <p:nvPr/>
        </p:nvSpPr>
        <p:spPr>
          <a:xfrm>
            <a:off x="8127048" y="3847203"/>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7"/>
          <p:cNvSpPr/>
          <p:nvPr/>
        </p:nvSpPr>
        <p:spPr>
          <a:xfrm flipH="1">
            <a:off x="7351235" y="381365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91" name="Google Shape;13191;p87"/>
          <p:cNvGrpSpPr/>
          <p:nvPr/>
        </p:nvGrpSpPr>
        <p:grpSpPr>
          <a:xfrm>
            <a:off x="5996254" y="2923808"/>
            <a:ext cx="587865" cy="517731"/>
            <a:chOff x="6000718" y="3070557"/>
            <a:chExt cx="587865" cy="517731"/>
          </a:xfrm>
        </p:grpSpPr>
        <p:sp>
          <p:nvSpPr>
            <p:cNvPr id="13192" name="Google Shape;13192;p87"/>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87"/>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87"/>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87"/>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7"/>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7"/>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7"/>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87"/>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7"/>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7"/>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2" name="Google Shape;13202;p87"/>
          <p:cNvGrpSpPr/>
          <p:nvPr/>
        </p:nvGrpSpPr>
        <p:grpSpPr>
          <a:xfrm>
            <a:off x="6011059" y="3567468"/>
            <a:ext cx="557665" cy="516387"/>
            <a:chOff x="6015523" y="3714217"/>
            <a:chExt cx="557665" cy="516387"/>
          </a:xfrm>
        </p:grpSpPr>
        <p:grpSp>
          <p:nvGrpSpPr>
            <p:cNvPr id="13203" name="Google Shape;13203;p87"/>
            <p:cNvGrpSpPr/>
            <p:nvPr/>
          </p:nvGrpSpPr>
          <p:grpSpPr>
            <a:xfrm>
              <a:off x="6036094" y="3716980"/>
              <a:ext cx="529822" cy="510480"/>
              <a:chOff x="3148311" y="-545634"/>
              <a:chExt cx="1006118" cy="969572"/>
            </a:xfrm>
          </p:grpSpPr>
          <p:sp>
            <p:nvSpPr>
              <p:cNvPr id="13204" name="Google Shape;13204;p87"/>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7"/>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87"/>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87"/>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87"/>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87"/>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87"/>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87"/>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87"/>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87"/>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14" name="Google Shape;13214;p87"/>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5" name="Google Shape;13215;p87"/>
          <p:cNvGrpSpPr/>
          <p:nvPr/>
        </p:nvGrpSpPr>
        <p:grpSpPr>
          <a:xfrm>
            <a:off x="6639841" y="2926879"/>
            <a:ext cx="576302" cy="511871"/>
            <a:chOff x="6644304" y="3073628"/>
            <a:chExt cx="576302" cy="511871"/>
          </a:xfrm>
        </p:grpSpPr>
        <p:grpSp>
          <p:nvGrpSpPr>
            <p:cNvPr id="13216" name="Google Shape;13216;p87"/>
            <p:cNvGrpSpPr/>
            <p:nvPr/>
          </p:nvGrpSpPr>
          <p:grpSpPr>
            <a:xfrm>
              <a:off x="6712169" y="3073651"/>
              <a:ext cx="481611" cy="506713"/>
              <a:chOff x="1833536" y="-546641"/>
              <a:chExt cx="914567" cy="962419"/>
            </a:xfrm>
          </p:grpSpPr>
          <p:grpSp>
            <p:nvGrpSpPr>
              <p:cNvPr id="13217" name="Google Shape;13217;p87"/>
              <p:cNvGrpSpPr/>
              <p:nvPr/>
            </p:nvGrpSpPr>
            <p:grpSpPr>
              <a:xfrm>
                <a:off x="1833536" y="-524249"/>
                <a:ext cx="914567" cy="940027"/>
                <a:chOff x="1833536" y="-524249"/>
                <a:chExt cx="914567" cy="940027"/>
              </a:xfrm>
            </p:grpSpPr>
            <p:sp>
              <p:nvSpPr>
                <p:cNvPr id="13218" name="Google Shape;13218;p87"/>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87"/>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87"/>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7"/>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7"/>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23" name="Google Shape;13223;p87"/>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87"/>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87"/>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87"/>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27" name="Google Shape;13227;p8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8" name="Google Shape;13228;p87"/>
          <p:cNvGrpSpPr/>
          <p:nvPr/>
        </p:nvGrpSpPr>
        <p:grpSpPr>
          <a:xfrm>
            <a:off x="719115" y="2852867"/>
            <a:ext cx="2622876" cy="1333540"/>
            <a:chOff x="238125" y="1038125"/>
            <a:chExt cx="7146800" cy="3633625"/>
          </a:xfrm>
        </p:grpSpPr>
        <p:sp>
          <p:nvSpPr>
            <p:cNvPr id="13229" name="Google Shape;13229;p8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8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8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8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8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8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8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8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8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8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8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8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8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8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8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8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8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8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8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8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8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8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8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8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8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8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8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8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8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8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8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8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8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8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8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8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8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8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8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8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8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8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8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8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8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8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8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8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8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8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8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8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8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8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8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8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8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8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8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8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8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8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8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8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8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8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8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8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8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8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8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8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8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8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8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8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8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8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8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8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8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8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8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8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8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8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8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8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8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8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8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8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8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8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8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8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8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8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8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8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8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8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8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8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8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8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8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8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8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8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8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8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8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8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8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8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8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8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8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8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8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8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8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8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8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8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8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8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8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8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8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8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8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8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8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8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8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8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8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8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8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8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8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8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8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8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8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8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8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8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8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8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8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8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8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8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8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8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8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8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8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8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8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8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8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8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8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8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8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8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8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8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8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8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8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8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8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8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8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8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8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8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8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8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8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8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8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8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8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8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8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8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8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8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8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8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8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8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8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8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8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8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8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8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8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8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8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8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8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8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8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8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8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8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8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8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8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8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8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8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8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8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8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8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8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8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8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8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8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8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8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8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8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8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8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8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8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8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8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8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8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8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8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8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8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8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8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8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8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8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8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8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8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8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8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8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8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8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8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8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8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8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8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8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8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8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8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8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8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8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8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8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8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8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8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8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8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8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8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8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8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8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8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8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8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8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8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8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8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8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8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8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8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8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8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8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8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8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8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8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8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8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8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8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8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8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8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8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8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8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8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8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8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8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8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8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8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8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8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8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8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8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8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8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8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8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8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8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8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8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8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8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8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8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8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8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8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8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8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8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8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8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8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8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8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8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8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8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8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8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8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8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8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8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8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8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8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8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8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8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8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8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8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8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8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8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8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8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8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8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8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8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8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8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8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8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8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8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8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8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8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8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8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8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8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8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8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8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8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8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8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8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8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8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8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8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8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8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8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8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8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8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8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8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8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8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8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8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8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8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8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8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8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8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8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8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8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8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8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8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8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8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8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8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8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8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8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8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8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8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8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8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8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8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8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8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8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8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8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8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8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8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8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8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8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8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8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8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8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8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8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8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8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8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8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8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8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8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8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8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8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8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8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8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8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8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8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8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8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8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8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8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8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8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8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8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8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8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8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8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8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8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8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8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8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8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8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8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8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8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8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8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8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8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8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8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8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8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8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8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8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8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8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8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8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8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8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8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8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8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8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8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8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8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8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8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8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8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8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8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8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8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8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8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8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8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8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8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8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8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8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8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8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8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8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8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8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8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8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8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8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8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8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8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8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8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8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8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8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8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8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8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8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8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8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8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8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8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8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8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8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8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8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8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8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8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8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8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8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8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8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8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8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8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8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8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8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8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8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8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8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8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8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8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8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8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8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8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8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8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8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8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8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8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8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8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8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8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8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8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8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8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8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8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8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8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8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8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8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8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8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8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8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8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8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8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8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8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8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8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8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8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8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8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8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8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8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8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8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8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8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8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8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8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8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8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8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8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8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8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8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8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8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8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8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8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8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8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8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8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8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8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8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8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8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8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8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8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8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8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8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8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8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8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8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8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8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8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8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8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8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8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8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8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8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8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8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8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8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8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8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8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8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8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8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8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8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8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8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8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8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8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8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8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8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8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8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8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8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8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8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8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8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8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8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8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8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8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8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8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8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8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8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8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8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8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8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8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8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8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8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8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8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8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8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8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8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8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8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8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8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8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8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8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8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8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8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8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8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8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8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8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8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8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8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8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8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8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8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8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8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8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8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8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8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8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8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8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8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8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8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8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8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8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8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8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8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8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8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8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8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8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8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8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8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8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8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8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8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8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8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8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8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8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8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8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8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8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8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8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8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8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8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8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8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8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8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8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8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8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8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8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8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8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8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8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8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8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8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8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8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8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8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8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8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8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8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8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8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8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8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8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8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8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8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8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8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8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8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8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8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8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8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8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8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8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8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8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8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8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8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8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8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8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8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8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8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8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8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8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8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8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8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8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8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8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8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8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8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8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8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8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8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8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8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8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8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8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8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8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8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8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8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8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8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8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8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8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8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8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8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8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8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8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8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8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8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8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8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8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8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8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8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8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8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8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8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8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8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8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8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8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8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8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8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8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8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8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8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8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8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8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8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8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8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8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8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8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8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8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8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8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8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8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8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8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8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8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8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8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8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8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8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8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8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8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8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8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8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8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8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8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8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8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8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8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8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8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8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8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8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8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8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8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8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8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8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8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8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8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8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8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8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8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8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8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8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8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8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8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8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8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8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8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8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8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8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8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8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8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8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8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8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8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8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8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8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8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8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8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8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8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8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8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8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8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8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8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8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8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8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8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8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8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8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8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8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8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8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8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8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8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8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8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8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8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8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8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8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8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8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8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8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8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8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8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8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8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8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8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8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8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8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8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8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8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8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8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8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8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8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8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8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8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8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8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8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8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8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8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8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8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8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8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8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8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8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8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8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8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8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8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8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8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8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8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8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8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8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8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8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8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8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8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8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8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8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8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8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8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8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8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8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8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8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8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8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8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8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8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8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8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8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8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8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8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8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8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8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8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8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8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8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8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8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8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8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8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8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8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8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8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8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8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8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8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8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8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8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8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8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8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8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8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8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8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8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8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8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8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8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8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8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8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8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8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8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8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8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8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8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8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8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8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8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8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8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8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8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8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8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8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8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8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8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8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8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8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8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8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8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8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8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8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8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8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8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8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8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8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8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8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8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8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8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8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8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8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8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8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8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8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8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8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8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8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8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8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8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8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8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8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8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8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8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8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8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8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8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8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8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8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8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8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8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8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8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8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8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8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8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8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8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8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8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8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8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8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8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8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8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8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8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8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8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8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8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8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8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8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8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8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8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8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8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8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8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8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8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8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8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8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8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8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8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8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8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8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8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8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8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8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8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8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8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8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8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8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8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8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8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8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8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8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8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8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8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8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8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8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8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8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8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8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8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8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8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8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8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8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8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8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8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8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8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8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8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8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8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8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8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8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8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8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8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8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8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8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8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8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8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8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8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8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8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8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8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8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8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8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8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8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8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8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8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8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8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8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8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8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8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8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8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8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8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8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8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8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8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8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8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8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8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8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8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8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8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8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8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8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8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8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8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8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8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8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8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8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8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8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8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8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8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8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8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8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8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8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8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8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8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8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8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8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8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8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8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8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8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8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8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8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8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8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8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8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8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8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8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8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8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8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8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8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8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8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8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8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8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8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8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8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8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8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8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8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8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8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8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8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8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8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8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8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8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8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8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8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8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8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8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8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8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8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8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8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8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8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8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8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8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8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8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8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8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8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8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8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8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8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8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8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8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8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8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8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8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8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8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8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8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8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8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8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8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8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8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8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8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8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8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8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8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8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8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8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8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8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8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8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8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8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8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8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8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8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8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8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8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8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8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8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8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8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8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8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8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8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8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8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1" name="Google Shape;14801;p87"/>
          <p:cNvGrpSpPr/>
          <p:nvPr/>
        </p:nvGrpSpPr>
        <p:grpSpPr>
          <a:xfrm>
            <a:off x="5904877" y="1016248"/>
            <a:ext cx="2435960" cy="1297725"/>
            <a:chOff x="233350" y="949250"/>
            <a:chExt cx="7137300" cy="3802300"/>
          </a:xfrm>
        </p:grpSpPr>
        <p:sp>
          <p:nvSpPr>
            <p:cNvPr id="14802" name="Google Shape;14802;p8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8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8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8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8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8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8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8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8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8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8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8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8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8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8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8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8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8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8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8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8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8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8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8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8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8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8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8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8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8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8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8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8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8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8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8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8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8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8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8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8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8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8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8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8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8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8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8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8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8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8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3" name="Google Shape;14853;p87"/>
          <p:cNvGrpSpPr/>
          <p:nvPr/>
        </p:nvGrpSpPr>
        <p:grpSpPr>
          <a:xfrm>
            <a:off x="698034" y="977939"/>
            <a:ext cx="2665073" cy="1317140"/>
            <a:chOff x="793334" y="1192826"/>
            <a:chExt cx="2665073" cy="1317140"/>
          </a:xfrm>
        </p:grpSpPr>
        <p:sp>
          <p:nvSpPr>
            <p:cNvPr id="14854" name="Google Shape;14854;p87"/>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87"/>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87"/>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87"/>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87"/>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87"/>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87"/>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87"/>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87"/>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87"/>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87"/>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87"/>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87"/>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87"/>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87"/>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87"/>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87"/>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87"/>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87"/>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87"/>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87"/>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87"/>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87"/>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87"/>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87"/>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87"/>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87"/>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87"/>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87"/>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87"/>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87"/>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87"/>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87"/>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87"/>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87"/>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87"/>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87"/>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87"/>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87"/>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87"/>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87"/>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87"/>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87"/>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87"/>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87"/>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87"/>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87"/>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87"/>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87"/>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87"/>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87"/>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87"/>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87"/>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87"/>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87"/>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87"/>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87"/>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87"/>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87"/>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87"/>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87"/>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87"/>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87"/>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87"/>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87"/>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87"/>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87"/>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87"/>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87"/>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87"/>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87"/>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87"/>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87"/>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87"/>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87"/>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87"/>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87"/>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87"/>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87"/>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87"/>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87"/>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87"/>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87"/>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87"/>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87"/>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87"/>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87"/>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87"/>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87"/>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87"/>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87"/>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87"/>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87"/>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87"/>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87"/>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87"/>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87"/>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87"/>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87"/>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87"/>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87"/>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87"/>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87"/>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87"/>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87"/>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87"/>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87"/>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87"/>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87"/>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87"/>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87"/>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87"/>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87"/>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87"/>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87"/>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87"/>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87"/>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87"/>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87"/>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87"/>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87"/>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87"/>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87"/>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87"/>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87"/>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87"/>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87"/>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87"/>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87"/>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87"/>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87"/>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87"/>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87"/>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87"/>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87"/>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87"/>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87"/>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87"/>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87"/>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87"/>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87"/>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87"/>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87"/>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87"/>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87"/>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87"/>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87"/>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87"/>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87"/>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87"/>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87"/>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87"/>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87"/>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87"/>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87"/>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87"/>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87"/>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87"/>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87"/>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87"/>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87"/>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87"/>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87"/>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87"/>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87"/>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87"/>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87"/>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87"/>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87"/>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87"/>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87"/>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87"/>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87"/>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87"/>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87"/>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87"/>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87"/>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87"/>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87"/>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87"/>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87"/>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87"/>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87"/>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87"/>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87"/>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87"/>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87"/>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87"/>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87"/>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87"/>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87"/>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87"/>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87"/>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87"/>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87"/>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87"/>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87"/>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87"/>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87"/>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87"/>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87"/>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87"/>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87"/>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87"/>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87"/>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87"/>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87"/>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87"/>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87"/>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87"/>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87"/>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87"/>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87"/>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87"/>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87"/>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87"/>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87"/>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87"/>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87"/>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87"/>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87"/>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87"/>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87"/>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87"/>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87"/>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87"/>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87"/>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87"/>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87"/>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87"/>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87"/>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87"/>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87"/>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87"/>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87"/>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87"/>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87"/>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87"/>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87"/>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87"/>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87"/>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87"/>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87"/>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87"/>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87"/>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87"/>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87"/>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87"/>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87"/>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87"/>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87"/>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87"/>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87"/>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87"/>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87"/>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87"/>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87"/>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87"/>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87"/>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87"/>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87"/>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87"/>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87"/>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87"/>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87"/>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87"/>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87"/>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87"/>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87"/>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87"/>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87"/>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87"/>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87"/>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87"/>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87"/>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87"/>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87"/>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87"/>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87"/>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87"/>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87"/>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87"/>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87"/>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87"/>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87"/>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87"/>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87"/>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87"/>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87"/>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87"/>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87"/>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87"/>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87"/>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87"/>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87"/>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87"/>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87"/>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87"/>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87"/>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87"/>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87"/>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87"/>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87"/>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87"/>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87"/>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87"/>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87"/>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87"/>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87"/>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87"/>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87"/>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87"/>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87"/>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87"/>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87"/>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87"/>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87"/>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87"/>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87"/>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87"/>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87"/>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87"/>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87"/>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87"/>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87"/>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87"/>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87"/>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87"/>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87"/>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87"/>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87"/>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87"/>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87"/>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87"/>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87"/>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87"/>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87"/>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87"/>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87"/>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87"/>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87"/>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87"/>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87"/>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87"/>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87"/>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87"/>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87"/>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87"/>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87"/>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87"/>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87"/>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87"/>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87"/>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87"/>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87"/>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87"/>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87"/>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87"/>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87"/>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87"/>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87"/>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87"/>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87"/>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87"/>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87"/>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87"/>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87"/>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87"/>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87"/>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87"/>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87"/>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87"/>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87"/>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87"/>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87"/>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87"/>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87"/>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87"/>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87"/>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87"/>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87"/>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87"/>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87"/>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87"/>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87"/>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87"/>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87"/>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87"/>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87"/>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87"/>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87"/>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87"/>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87"/>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87"/>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87"/>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87"/>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87"/>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87"/>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87"/>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87"/>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87"/>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87"/>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87"/>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87"/>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87"/>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87"/>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87"/>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87"/>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87"/>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87"/>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87"/>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87"/>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87"/>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87"/>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87"/>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87"/>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87"/>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87"/>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87"/>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87"/>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87"/>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87"/>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87"/>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87"/>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87"/>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87"/>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87"/>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87"/>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87"/>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87"/>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87"/>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87"/>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87"/>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87"/>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87"/>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87"/>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87"/>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87"/>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87"/>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87"/>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87"/>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87"/>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87"/>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87"/>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87"/>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87"/>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87"/>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87"/>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87"/>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87"/>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87"/>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87"/>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87"/>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87"/>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87"/>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87"/>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87"/>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87"/>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87"/>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87"/>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87"/>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87"/>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87"/>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87"/>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87"/>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87"/>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87"/>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87"/>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87"/>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87"/>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87"/>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87"/>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87"/>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87"/>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87"/>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87"/>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87"/>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87"/>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87"/>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87"/>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87"/>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87"/>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87"/>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87"/>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87"/>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87"/>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87"/>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87"/>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87"/>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87"/>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87"/>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87"/>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87"/>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87"/>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87"/>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87"/>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87"/>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87"/>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87"/>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87"/>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87"/>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87"/>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87"/>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87"/>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8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87"/>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87"/>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87"/>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87"/>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87"/>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87"/>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87"/>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87"/>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87"/>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87"/>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87"/>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87"/>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87"/>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87"/>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87"/>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8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87"/>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87"/>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87"/>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87"/>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87"/>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87"/>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87"/>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87"/>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87"/>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87"/>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87"/>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87"/>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87"/>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87"/>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87"/>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87"/>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87"/>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87"/>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87"/>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87"/>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87"/>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87"/>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87"/>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87"/>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87"/>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87"/>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87"/>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87"/>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87"/>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87"/>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87"/>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87"/>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87"/>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87"/>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87"/>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87"/>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87"/>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87"/>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87"/>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87"/>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87"/>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87"/>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87"/>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87"/>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87"/>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87"/>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87"/>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87"/>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87"/>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87"/>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87"/>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87"/>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87"/>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87"/>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87"/>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87"/>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87"/>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87"/>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87"/>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87"/>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87"/>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87"/>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87"/>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87"/>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87"/>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87"/>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87"/>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87"/>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87"/>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87"/>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87"/>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87"/>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87"/>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87"/>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87"/>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87"/>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87"/>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87"/>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87"/>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87"/>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87"/>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87"/>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87"/>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87"/>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87"/>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87"/>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87"/>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87"/>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87"/>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87"/>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87"/>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87"/>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87"/>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87"/>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87"/>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87"/>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87"/>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87"/>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87"/>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87"/>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87"/>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87"/>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87"/>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87"/>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87"/>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87"/>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87"/>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87"/>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87"/>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87"/>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87"/>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87"/>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87"/>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87"/>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87"/>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87"/>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87"/>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87"/>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87"/>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87"/>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87"/>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87"/>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87"/>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87"/>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87"/>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87"/>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87"/>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87"/>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87"/>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87"/>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87"/>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87"/>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87"/>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87"/>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87"/>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87"/>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87"/>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87"/>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87"/>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87"/>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87"/>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87"/>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87"/>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87"/>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87"/>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87"/>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87"/>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87"/>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87"/>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87"/>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87"/>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87"/>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87"/>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87"/>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87"/>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87"/>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87"/>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87"/>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87"/>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87"/>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87"/>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87"/>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87"/>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87"/>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87"/>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87"/>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87"/>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87"/>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87"/>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87"/>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87"/>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87"/>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87"/>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87"/>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87"/>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87"/>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87"/>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87"/>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87"/>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87"/>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87"/>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87"/>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87"/>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87"/>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87"/>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87"/>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87"/>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87"/>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87"/>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87"/>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87"/>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87"/>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87"/>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87"/>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87"/>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87"/>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87"/>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87"/>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87"/>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87"/>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87"/>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87"/>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87"/>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87"/>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87"/>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87"/>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87"/>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87"/>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87"/>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87"/>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87"/>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87"/>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87"/>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87"/>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87"/>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87"/>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87"/>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87"/>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87"/>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87"/>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87"/>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87"/>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87"/>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87"/>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87"/>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87"/>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87"/>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87"/>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87"/>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87"/>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87"/>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87"/>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87"/>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87"/>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87"/>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87"/>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87"/>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87"/>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87"/>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87"/>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87"/>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87"/>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87"/>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87"/>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87"/>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87"/>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87"/>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87"/>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87"/>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87"/>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87"/>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87"/>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87"/>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87"/>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87"/>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87"/>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87"/>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87"/>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87"/>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87"/>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87"/>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87"/>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87"/>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87"/>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87"/>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87"/>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87"/>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87"/>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87"/>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87"/>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87"/>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87"/>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87"/>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87"/>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87"/>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87"/>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87"/>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87"/>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87"/>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87"/>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87"/>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87"/>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87"/>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87"/>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87"/>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87"/>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87"/>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87"/>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87"/>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87"/>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87"/>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87"/>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87"/>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87"/>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87"/>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87"/>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87"/>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87"/>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87"/>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87"/>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87"/>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87"/>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87"/>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87"/>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87"/>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87"/>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87"/>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87"/>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87"/>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87"/>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87"/>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87"/>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87"/>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87"/>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87"/>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87"/>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87"/>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87"/>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87"/>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87"/>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87"/>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87"/>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87"/>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87"/>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87"/>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87"/>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87"/>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87"/>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87"/>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87"/>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87"/>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87"/>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87"/>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87"/>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87"/>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87"/>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87"/>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87"/>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87"/>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87"/>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87"/>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87"/>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87"/>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87"/>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87"/>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87"/>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87"/>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87"/>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87"/>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87"/>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87"/>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87"/>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87"/>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87"/>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87"/>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87"/>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87"/>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87"/>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87"/>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87"/>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87"/>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87"/>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87"/>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87"/>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87"/>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87"/>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87"/>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87"/>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87"/>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87"/>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87"/>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87"/>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87"/>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87"/>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87"/>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87"/>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87"/>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87"/>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87"/>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87"/>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87"/>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87"/>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87"/>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87"/>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87"/>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87"/>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87"/>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87"/>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87"/>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87"/>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87"/>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87"/>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87"/>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87"/>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87"/>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87"/>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87"/>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87"/>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87"/>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87"/>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87"/>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87"/>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87"/>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87"/>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87"/>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87"/>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87"/>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87"/>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87"/>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87"/>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87"/>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87"/>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87"/>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87"/>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87"/>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87"/>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87"/>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87"/>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87"/>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87"/>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87"/>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87"/>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87"/>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87"/>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87"/>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87"/>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87"/>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87"/>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87"/>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87"/>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87"/>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87"/>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87"/>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87"/>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87"/>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87"/>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87"/>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87"/>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87"/>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87"/>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87"/>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87"/>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87"/>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87"/>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87"/>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87"/>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87"/>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87"/>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87"/>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87"/>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87"/>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87"/>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87"/>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87"/>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87"/>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87"/>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87"/>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87"/>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87"/>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87"/>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87"/>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87"/>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87"/>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87"/>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87"/>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87"/>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87"/>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87"/>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87"/>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87"/>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87"/>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87"/>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87"/>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87"/>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87"/>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87"/>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87"/>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87"/>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87"/>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87"/>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87"/>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87"/>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87"/>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87"/>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87"/>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87"/>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87"/>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87"/>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87"/>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87"/>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87"/>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87"/>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87"/>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87"/>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87"/>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87"/>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87"/>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87"/>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87"/>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87"/>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87"/>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87"/>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87"/>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87"/>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87"/>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87"/>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87"/>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87"/>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87"/>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87"/>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87"/>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87"/>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87"/>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87"/>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87"/>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87"/>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87"/>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87"/>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87"/>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87"/>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87"/>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87"/>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87"/>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87"/>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87"/>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87"/>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87"/>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87"/>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87"/>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87"/>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87"/>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87"/>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87"/>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87"/>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87"/>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87"/>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87"/>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87"/>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87"/>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87"/>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87"/>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87"/>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87"/>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87"/>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87"/>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87"/>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87"/>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87"/>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87"/>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87"/>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87"/>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87"/>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87"/>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87"/>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87"/>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87"/>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87"/>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87"/>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87"/>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87"/>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87"/>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87"/>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87"/>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87"/>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87"/>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87"/>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87"/>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87"/>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87"/>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87"/>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87"/>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87"/>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8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87"/>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87"/>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8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87"/>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87"/>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87"/>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87"/>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87"/>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87"/>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87"/>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87"/>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87"/>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87"/>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87"/>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87"/>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87"/>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87"/>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87"/>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87"/>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87"/>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87"/>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87"/>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87"/>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87"/>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87"/>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87"/>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87"/>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87"/>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87"/>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87"/>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87"/>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87"/>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87"/>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87"/>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87"/>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87"/>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87"/>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87"/>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87"/>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87"/>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87"/>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87"/>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87"/>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87"/>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87"/>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87"/>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87"/>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87"/>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87"/>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87"/>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87"/>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87"/>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87"/>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87"/>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87"/>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87"/>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87"/>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87"/>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87"/>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87"/>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87"/>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87"/>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87"/>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87"/>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87"/>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87"/>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87"/>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87"/>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87"/>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87"/>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87"/>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87"/>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87"/>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87"/>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87"/>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87"/>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87"/>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87"/>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87"/>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87"/>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87"/>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87"/>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87"/>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87"/>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87"/>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87"/>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87"/>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87"/>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87"/>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87"/>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87"/>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87"/>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87"/>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87"/>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87"/>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87"/>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87"/>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87"/>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87"/>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87"/>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87"/>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87"/>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87"/>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87"/>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87"/>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87"/>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87"/>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87"/>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87"/>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87"/>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87"/>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87"/>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87"/>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87"/>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87"/>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87"/>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87"/>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87"/>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87"/>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87"/>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87"/>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87"/>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87"/>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87"/>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87"/>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87"/>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87"/>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87"/>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87"/>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87"/>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87"/>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87"/>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87"/>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87"/>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87"/>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87"/>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87"/>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87"/>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87"/>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87"/>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87"/>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87"/>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87"/>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87"/>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87"/>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87"/>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87"/>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87"/>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87"/>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87"/>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87"/>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87"/>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87"/>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87"/>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87"/>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87"/>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87"/>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87"/>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87"/>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87"/>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87"/>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87"/>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87"/>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87"/>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87"/>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87"/>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87"/>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87"/>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87"/>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87"/>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87"/>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87"/>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87"/>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87"/>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87"/>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87"/>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87"/>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87"/>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87"/>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87"/>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87"/>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87"/>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87"/>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87"/>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87"/>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87"/>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87"/>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87"/>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87"/>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87"/>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87"/>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87"/>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87"/>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87"/>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87"/>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87"/>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87"/>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87"/>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87"/>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87"/>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87"/>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87"/>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87"/>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87"/>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87"/>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87"/>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87"/>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87"/>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87"/>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87"/>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87"/>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87"/>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87"/>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87"/>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87"/>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87"/>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87"/>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87"/>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87"/>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87"/>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87"/>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87"/>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87"/>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87"/>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87"/>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87"/>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87"/>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87"/>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87"/>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87"/>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87"/>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87"/>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87"/>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87"/>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87"/>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87"/>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87"/>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87"/>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87"/>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87"/>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87"/>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87"/>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87"/>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87"/>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87"/>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87"/>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87"/>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87"/>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87"/>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87"/>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87"/>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87"/>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87"/>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87"/>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87"/>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87"/>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87"/>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87"/>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87"/>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87"/>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87"/>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87"/>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87"/>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87"/>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87"/>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87"/>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87"/>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87"/>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87"/>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87"/>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87"/>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87"/>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87"/>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87"/>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87"/>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87"/>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87"/>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87"/>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87"/>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87"/>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87"/>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87"/>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87"/>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87"/>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87"/>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87"/>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87"/>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87"/>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87"/>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87"/>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87"/>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87"/>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87"/>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87"/>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87"/>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87"/>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87"/>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87"/>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87"/>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87"/>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87"/>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87"/>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87"/>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87"/>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87"/>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87"/>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87"/>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87"/>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87"/>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87"/>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87"/>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87"/>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87"/>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87"/>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87"/>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87"/>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87"/>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87"/>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87"/>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87"/>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87"/>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87"/>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87"/>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87"/>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87"/>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87"/>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87"/>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87"/>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87"/>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87"/>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87"/>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87"/>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87"/>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87"/>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87"/>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87"/>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87"/>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87"/>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87"/>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87"/>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87"/>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87"/>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87"/>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87"/>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87"/>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87"/>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87"/>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87"/>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87"/>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87"/>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87"/>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87"/>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87"/>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87"/>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87"/>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87"/>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87"/>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87"/>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87"/>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87"/>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87"/>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87"/>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87"/>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87"/>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87"/>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87"/>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87"/>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87"/>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87"/>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87"/>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87"/>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87"/>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87"/>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87"/>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87"/>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87"/>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87"/>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87"/>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87"/>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87"/>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87"/>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87"/>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87"/>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87"/>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87"/>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87"/>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87"/>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87"/>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87"/>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87"/>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87"/>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87"/>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87"/>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87"/>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87"/>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87"/>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87"/>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87"/>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87"/>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87"/>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87"/>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87"/>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87"/>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87"/>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87"/>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87"/>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87"/>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87"/>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87"/>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87"/>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87"/>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87"/>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87"/>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87"/>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87"/>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87"/>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87"/>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87"/>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87"/>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87"/>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87"/>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87"/>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87"/>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87"/>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87"/>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87"/>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87"/>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87"/>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87"/>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87"/>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87"/>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87"/>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87"/>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87"/>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87"/>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87"/>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87"/>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87"/>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87"/>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87"/>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87"/>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87"/>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87"/>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87"/>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87"/>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87"/>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87"/>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87"/>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87"/>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87"/>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87"/>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87"/>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87"/>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87"/>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87"/>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87"/>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87"/>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87"/>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87"/>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87"/>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87"/>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87"/>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87"/>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87"/>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87"/>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87"/>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87"/>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87"/>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87"/>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87"/>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87"/>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87"/>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87"/>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87"/>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87"/>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87"/>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87"/>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87"/>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87"/>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87"/>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87"/>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87"/>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87"/>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87"/>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87"/>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87"/>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87"/>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87"/>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87"/>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87"/>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87"/>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87"/>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87"/>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87"/>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87"/>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87"/>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87"/>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87"/>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87"/>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87"/>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87"/>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87"/>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87"/>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87"/>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87"/>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87"/>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87"/>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87"/>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87"/>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87"/>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87"/>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87"/>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87"/>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87"/>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87"/>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87"/>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87"/>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87"/>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87"/>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87"/>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87"/>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87"/>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87"/>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87"/>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87"/>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87"/>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87"/>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87"/>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87"/>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87"/>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87"/>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87"/>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87"/>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87"/>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87"/>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87"/>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87"/>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87"/>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87"/>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87"/>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87"/>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87"/>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87"/>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87"/>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87"/>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87"/>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87"/>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87"/>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87"/>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87"/>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87"/>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87"/>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87"/>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87"/>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87"/>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87"/>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87"/>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87"/>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87"/>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87"/>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87"/>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87"/>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87"/>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87"/>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87"/>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87"/>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87"/>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87"/>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87"/>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87"/>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87"/>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87"/>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87"/>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87"/>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87"/>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87"/>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87"/>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87"/>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87"/>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87"/>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87"/>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87"/>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87"/>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87"/>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87"/>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87"/>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87"/>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87"/>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87"/>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87"/>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87"/>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87"/>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87"/>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87"/>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87"/>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87"/>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87"/>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87"/>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87"/>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87"/>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87"/>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87"/>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87"/>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87"/>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87"/>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87"/>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87"/>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87"/>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87"/>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87"/>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87"/>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87"/>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87"/>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87"/>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87"/>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87"/>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87"/>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87"/>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87"/>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87"/>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87"/>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87"/>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87"/>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87"/>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87"/>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87"/>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87"/>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87"/>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87"/>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87"/>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87"/>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87"/>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87"/>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87"/>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87"/>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87"/>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87"/>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87"/>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87"/>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87"/>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87"/>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87"/>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87"/>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87"/>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87"/>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87"/>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87"/>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87"/>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87"/>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87"/>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87"/>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87"/>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87"/>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87"/>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87"/>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87"/>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87"/>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87"/>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87"/>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87"/>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87"/>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87"/>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87"/>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87"/>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87"/>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87"/>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87"/>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87"/>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87"/>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87"/>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87"/>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87"/>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87"/>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87"/>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87"/>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87"/>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87"/>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87"/>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87"/>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87"/>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87"/>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87"/>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87"/>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87"/>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87"/>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87"/>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87"/>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87"/>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87"/>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87"/>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87"/>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87"/>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87"/>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87"/>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87"/>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87"/>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87"/>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87"/>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87"/>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87"/>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87"/>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87"/>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87"/>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87"/>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87"/>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87"/>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87"/>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87"/>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87"/>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87"/>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87"/>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87"/>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87"/>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87"/>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87"/>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87"/>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87"/>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87"/>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87"/>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87"/>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87"/>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87"/>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87"/>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87"/>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87"/>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87"/>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87"/>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87"/>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87"/>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87"/>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87"/>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87"/>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87"/>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87"/>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87"/>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87"/>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87"/>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87"/>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87"/>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87"/>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87"/>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87"/>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87"/>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87"/>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87"/>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87"/>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87"/>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87"/>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87"/>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87"/>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87"/>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87"/>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87"/>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87"/>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87"/>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87"/>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87"/>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87"/>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87"/>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87"/>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87"/>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87"/>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87"/>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87"/>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87"/>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87"/>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87"/>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87"/>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87"/>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87"/>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87"/>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87"/>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87"/>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87"/>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87"/>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87"/>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87"/>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87"/>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87"/>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87"/>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87"/>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87"/>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87"/>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87"/>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87"/>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87"/>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87"/>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87"/>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87"/>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87"/>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87"/>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87"/>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87"/>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87"/>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87"/>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87"/>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87"/>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87"/>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87"/>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87"/>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87"/>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87"/>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87"/>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87"/>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87"/>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87"/>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87"/>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87"/>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87"/>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87"/>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87"/>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87"/>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87"/>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87"/>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87"/>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87"/>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87"/>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87"/>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87"/>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87"/>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87"/>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87"/>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87"/>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87"/>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87"/>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87"/>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87"/>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87"/>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87"/>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87"/>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87"/>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87"/>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87"/>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87"/>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87"/>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87"/>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87"/>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87"/>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87"/>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87"/>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87"/>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87"/>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87"/>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87"/>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87"/>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87"/>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87"/>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87"/>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87"/>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87"/>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87"/>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87"/>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87"/>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87"/>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87"/>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87"/>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87"/>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87"/>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87"/>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87"/>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87"/>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87"/>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87"/>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87"/>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87"/>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87"/>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87"/>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87"/>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87"/>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87"/>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87"/>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87"/>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87"/>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87"/>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87"/>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87"/>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87"/>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87"/>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87"/>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87"/>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87"/>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87"/>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87"/>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87"/>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87"/>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87"/>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87"/>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87"/>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87"/>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87"/>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87"/>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87"/>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87"/>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87"/>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87"/>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87"/>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87"/>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87"/>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87"/>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87"/>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87"/>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87"/>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87"/>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87"/>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87"/>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87"/>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87"/>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87"/>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87"/>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87"/>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87"/>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87"/>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87"/>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87"/>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87"/>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87"/>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87"/>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87"/>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87"/>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87"/>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87"/>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87"/>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87"/>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87"/>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87"/>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87"/>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87"/>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87"/>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87"/>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87"/>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87"/>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87"/>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87"/>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87"/>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87"/>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87"/>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87"/>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87"/>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87"/>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87"/>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87"/>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87"/>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87"/>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87"/>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87"/>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87"/>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87"/>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87"/>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87"/>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87"/>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87"/>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87"/>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87"/>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87"/>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87"/>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87"/>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87"/>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87"/>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87"/>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87"/>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87"/>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87"/>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87"/>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87"/>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87"/>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87"/>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87"/>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87"/>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87"/>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87"/>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87"/>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87"/>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87"/>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87"/>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87"/>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87"/>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87"/>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87"/>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87"/>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87"/>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87"/>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87"/>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87"/>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87"/>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87"/>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87"/>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87"/>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87"/>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87"/>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87"/>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87"/>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87"/>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87"/>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87"/>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87"/>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87"/>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87"/>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87"/>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87"/>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87"/>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87"/>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87"/>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87"/>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87"/>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87"/>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87"/>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87"/>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87"/>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87"/>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87"/>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87"/>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87"/>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87"/>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87"/>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87"/>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87"/>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87"/>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87"/>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87"/>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87"/>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87"/>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87"/>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87"/>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87"/>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87"/>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87"/>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87"/>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87"/>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87"/>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87"/>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87"/>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87"/>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87"/>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87"/>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87"/>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87"/>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87"/>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87"/>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87"/>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87"/>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87"/>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87"/>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87"/>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87"/>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87"/>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87"/>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87"/>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87"/>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87"/>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87"/>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87"/>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87"/>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87"/>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87"/>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87"/>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87"/>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87"/>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87"/>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87"/>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87"/>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87"/>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87"/>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87"/>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87"/>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87"/>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87"/>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87"/>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87"/>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87"/>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87"/>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87"/>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87"/>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87"/>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87"/>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87"/>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87"/>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87"/>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87"/>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87"/>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87"/>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87"/>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87"/>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87"/>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87"/>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87"/>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87"/>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87"/>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87"/>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87"/>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87"/>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87"/>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87"/>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87"/>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87"/>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87"/>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87"/>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87"/>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87"/>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87"/>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87"/>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87"/>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87"/>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87"/>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87"/>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87"/>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87"/>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87"/>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87"/>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87"/>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87"/>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87"/>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87"/>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87"/>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87"/>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87"/>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87"/>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87"/>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87"/>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87"/>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87"/>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87"/>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87"/>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87"/>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87"/>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87"/>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87"/>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87"/>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87"/>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87"/>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87"/>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87"/>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87"/>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87"/>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87"/>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87"/>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87"/>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87"/>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87"/>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87"/>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87"/>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87"/>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87"/>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87"/>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87"/>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87"/>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87"/>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87"/>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87"/>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87"/>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87"/>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87"/>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87"/>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87"/>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87"/>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87"/>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87"/>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87"/>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87"/>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87"/>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87"/>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87"/>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87"/>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87"/>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87"/>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87"/>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87"/>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87"/>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87"/>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87"/>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87"/>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87"/>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87"/>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87"/>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87"/>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87"/>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87"/>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87"/>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87"/>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87"/>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87"/>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87"/>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87"/>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87"/>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87"/>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87"/>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87"/>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87"/>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87"/>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87"/>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87"/>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87"/>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87"/>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87"/>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87"/>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87"/>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87"/>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87"/>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87"/>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87"/>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87"/>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87"/>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87"/>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87"/>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87"/>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87"/>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87"/>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87"/>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87"/>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87"/>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87"/>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87"/>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87"/>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87"/>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87"/>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87"/>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87"/>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87"/>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87"/>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87"/>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87"/>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87"/>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87"/>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87"/>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87"/>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87"/>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87"/>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87"/>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87"/>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87"/>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87"/>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87"/>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87"/>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87"/>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87"/>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87"/>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87"/>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87"/>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87"/>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87"/>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87"/>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87"/>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87"/>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87"/>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87"/>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87"/>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87"/>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87"/>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87"/>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87"/>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87"/>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87"/>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87"/>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87"/>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87"/>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87"/>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87"/>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87"/>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87"/>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87"/>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87"/>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87"/>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87"/>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87"/>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87"/>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87"/>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87"/>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87"/>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87"/>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87"/>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87"/>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87"/>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87"/>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87"/>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87"/>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87"/>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87"/>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87"/>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87"/>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87"/>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87"/>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87"/>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87"/>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87"/>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87"/>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87"/>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87"/>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87"/>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87"/>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87"/>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87"/>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87"/>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87"/>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87"/>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87"/>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87"/>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87"/>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87"/>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87"/>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87"/>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87"/>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87"/>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87"/>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87"/>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87"/>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87"/>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87"/>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87"/>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87"/>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87"/>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87"/>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87"/>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87"/>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87"/>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87"/>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87"/>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87"/>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87"/>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87"/>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87"/>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87"/>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87"/>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87"/>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87"/>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87"/>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87"/>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87"/>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87"/>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87"/>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87"/>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87"/>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87"/>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87"/>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87"/>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87"/>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87"/>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87"/>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87"/>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87"/>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87"/>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87"/>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87"/>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87"/>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87"/>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87"/>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87"/>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87"/>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87"/>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87"/>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87"/>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87"/>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87"/>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87"/>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87"/>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87"/>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87"/>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87"/>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87"/>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87"/>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87"/>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87"/>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87"/>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87"/>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87"/>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87"/>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87"/>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87"/>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87"/>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87"/>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87"/>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87"/>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87"/>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87"/>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87"/>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87"/>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87"/>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87"/>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87"/>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87"/>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87"/>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87"/>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87"/>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87"/>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87"/>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87"/>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87"/>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87"/>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87"/>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87"/>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87"/>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87"/>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87"/>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87"/>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87"/>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87"/>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87"/>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87"/>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87"/>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87"/>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87"/>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87"/>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87"/>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87"/>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87"/>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87"/>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87"/>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87"/>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87"/>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87"/>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87"/>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87"/>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87"/>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87"/>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87"/>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87"/>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87"/>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87"/>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87"/>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87"/>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87"/>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87"/>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87"/>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87"/>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87"/>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87"/>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87"/>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87"/>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87"/>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87"/>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87"/>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87"/>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87"/>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87"/>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87"/>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87"/>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87"/>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87"/>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87"/>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87"/>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87"/>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87"/>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87"/>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87"/>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87"/>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87"/>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87"/>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87"/>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87"/>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87"/>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87"/>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87"/>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87"/>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87"/>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87"/>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87"/>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87"/>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87"/>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87"/>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87"/>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87"/>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87"/>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87"/>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87"/>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87"/>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87"/>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87"/>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87"/>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87"/>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87"/>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87"/>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87"/>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87"/>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87"/>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87"/>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87"/>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87"/>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87"/>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87"/>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87"/>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87"/>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87"/>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87"/>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87"/>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87"/>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87"/>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87"/>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87"/>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87"/>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87"/>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87"/>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87"/>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87"/>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87"/>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87"/>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87"/>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87"/>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87"/>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87"/>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87"/>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87"/>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87"/>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87"/>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87"/>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87"/>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87"/>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87"/>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87"/>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87"/>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87"/>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87"/>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87"/>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87"/>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87"/>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87"/>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87"/>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87"/>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87"/>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87"/>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87"/>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87"/>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87"/>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87"/>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87"/>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87"/>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87"/>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87"/>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87"/>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87"/>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87"/>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87"/>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87"/>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87"/>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87"/>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87"/>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87"/>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87"/>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87"/>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87"/>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87"/>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87"/>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87"/>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87"/>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87"/>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87"/>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87"/>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87"/>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87"/>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87"/>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87"/>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87"/>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87"/>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87"/>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87"/>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87"/>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87"/>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87"/>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87"/>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87"/>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87"/>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87"/>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87"/>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87"/>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87"/>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87"/>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87"/>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87"/>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87"/>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87"/>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87"/>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87"/>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87"/>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87"/>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87"/>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87"/>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87"/>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87"/>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87"/>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87"/>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87"/>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87"/>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87"/>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87"/>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87"/>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87"/>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87"/>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87"/>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87"/>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87"/>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87"/>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87"/>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87"/>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87"/>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87"/>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87"/>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87"/>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87"/>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87"/>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87"/>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87"/>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87"/>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87"/>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87"/>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87"/>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87"/>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87"/>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87"/>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87"/>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87"/>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87"/>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87"/>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87"/>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87"/>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87"/>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87"/>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87"/>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87"/>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87"/>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87"/>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87"/>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87"/>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87"/>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87"/>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87"/>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87"/>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87"/>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87"/>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87"/>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87"/>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87"/>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87"/>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87"/>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87"/>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87"/>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87"/>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87"/>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87"/>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87"/>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87"/>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87"/>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87"/>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87"/>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87"/>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87"/>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87"/>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87"/>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87"/>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87"/>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87"/>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87"/>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87"/>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87"/>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87"/>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87"/>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87"/>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87"/>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87"/>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87"/>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87"/>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87"/>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87"/>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87"/>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87"/>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87"/>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87"/>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87"/>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87"/>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87"/>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87"/>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87"/>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87"/>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87"/>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87"/>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87"/>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87"/>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87"/>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87"/>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87"/>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87"/>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87"/>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87"/>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87"/>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87"/>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87"/>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87"/>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87"/>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87"/>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87"/>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87"/>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87"/>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87"/>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87"/>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87"/>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87"/>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87"/>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87"/>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87"/>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87"/>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87"/>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87"/>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87"/>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87"/>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87"/>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87"/>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87"/>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87"/>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87"/>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87"/>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87"/>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87"/>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87"/>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87"/>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87"/>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87"/>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87"/>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87"/>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87"/>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87"/>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87"/>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87"/>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87"/>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87"/>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87"/>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87"/>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87"/>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87"/>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87"/>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87"/>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87"/>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87"/>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87"/>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87"/>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87"/>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87"/>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87"/>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87"/>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87"/>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87"/>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87"/>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87"/>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87"/>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87"/>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87"/>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87"/>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87"/>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87"/>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87"/>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87"/>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87"/>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87"/>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87"/>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87"/>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87"/>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87"/>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87"/>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87"/>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87"/>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87"/>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87"/>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87"/>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87"/>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87"/>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87"/>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87"/>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87"/>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87"/>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87"/>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87"/>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87"/>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87"/>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87"/>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87"/>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87"/>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87"/>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87"/>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87"/>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87"/>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87"/>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87"/>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87"/>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87"/>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87"/>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87"/>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87"/>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87"/>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87"/>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87"/>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87"/>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87"/>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87"/>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87"/>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87"/>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87"/>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87"/>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87"/>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87"/>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87"/>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87"/>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87"/>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87"/>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87"/>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87"/>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87"/>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87"/>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87"/>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87"/>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87"/>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87"/>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87"/>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87"/>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87"/>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87"/>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87"/>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87"/>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87"/>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87"/>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87"/>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87"/>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87"/>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87"/>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87"/>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87"/>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87"/>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87"/>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87"/>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87"/>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87"/>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87"/>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87"/>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87"/>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87"/>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87"/>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87"/>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87"/>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87"/>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87"/>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87"/>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87"/>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87"/>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87"/>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87"/>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87"/>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87"/>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87"/>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87"/>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87"/>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87"/>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87"/>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87"/>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87"/>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87"/>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87"/>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87"/>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87"/>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87"/>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87"/>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87"/>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87"/>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87"/>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87"/>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87"/>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87"/>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87"/>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87"/>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87"/>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87"/>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87"/>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87"/>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87"/>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87"/>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87"/>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87"/>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87"/>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87"/>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87"/>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87"/>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87"/>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87"/>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87"/>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87"/>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87"/>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87"/>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87"/>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87"/>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87"/>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87"/>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87"/>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87"/>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87"/>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87"/>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87"/>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87"/>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87"/>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87"/>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87"/>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87"/>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87"/>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87"/>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87"/>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87"/>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87"/>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87"/>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87"/>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87"/>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87"/>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87"/>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87"/>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87"/>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87"/>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87"/>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87"/>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87"/>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87"/>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87"/>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87"/>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87"/>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87"/>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87"/>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87"/>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87"/>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87"/>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87"/>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87"/>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87"/>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87"/>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87"/>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87"/>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87"/>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87"/>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87"/>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87"/>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87"/>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87"/>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87"/>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87"/>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87"/>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87"/>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87"/>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87"/>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87"/>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87"/>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87"/>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87"/>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87"/>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87"/>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87"/>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87"/>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87"/>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87"/>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87"/>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87"/>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87"/>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87"/>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87"/>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87"/>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87"/>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87"/>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87"/>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87"/>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87"/>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87"/>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87"/>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87"/>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87"/>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87"/>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87"/>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87"/>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87"/>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87"/>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87"/>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87"/>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87"/>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87"/>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87"/>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87"/>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87"/>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87"/>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87"/>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87"/>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87"/>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87"/>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87"/>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87"/>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87"/>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87"/>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87"/>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87"/>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87"/>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87"/>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87"/>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87"/>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87"/>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87"/>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87"/>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87"/>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87"/>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87"/>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87"/>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87"/>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87"/>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87"/>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87"/>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87"/>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87"/>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87"/>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87"/>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87"/>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87"/>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87"/>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87"/>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87"/>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87"/>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87"/>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87"/>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87"/>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87"/>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87"/>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87"/>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87"/>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87"/>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87"/>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87"/>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87"/>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87"/>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87"/>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87"/>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87"/>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87"/>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87"/>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87"/>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87"/>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87"/>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87"/>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87"/>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87"/>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87"/>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87"/>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87"/>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87"/>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87"/>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87"/>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87"/>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87"/>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87"/>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87"/>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87"/>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87"/>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87"/>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87"/>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87"/>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87"/>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87"/>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87"/>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87"/>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87"/>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87"/>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87"/>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87"/>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87"/>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87"/>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87"/>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87"/>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87"/>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87"/>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87"/>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87"/>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87"/>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87"/>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87"/>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87"/>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87"/>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87"/>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87"/>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87"/>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87"/>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87"/>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87"/>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87"/>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87"/>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87"/>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87"/>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87"/>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87"/>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87"/>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87"/>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87"/>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87"/>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87"/>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87"/>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87"/>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87"/>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87"/>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87"/>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87"/>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87"/>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87"/>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87"/>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87"/>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87"/>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87"/>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87"/>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87"/>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87"/>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87"/>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87"/>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87"/>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87"/>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87"/>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87"/>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87"/>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87"/>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87"/>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87"/>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87"/>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87"/>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87"/>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87"/>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87"/>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87"/>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87"/>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87"/>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87"/>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87"/>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87"/>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87"/>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87"/>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87"/>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87"/>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87"/>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87"/>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87"/>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87"/>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87"/>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87"/>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87"/>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87"/>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87"/>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87"/>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87"/>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87"/>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87"/>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87"/>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87"/>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87"/>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87"/>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87"/>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87"/>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87"/>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87"/>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87"/>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87"/>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87"/>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87"/>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87"/>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87"/>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87"/>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87"/>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87"/>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87"/>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87"/>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87"/>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87"/>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87"/>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87"/>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87"/>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87"/>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87"/>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87"/>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87"/>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87"/>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87"/>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87"/>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87"/>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87"/>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87"/>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87"/>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87"/>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87"/>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87"/>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87"/>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87"/>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87"/>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87"/>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87"/>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87"/>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87"/>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87"/>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87"/>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87"/>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87"/>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87"/>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87"/>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87"/>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87"/>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87"/>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87"/>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87"/>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87"/>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87"/>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87"/>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87"/>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87"/>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87"/>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87"/>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87"/>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87"/>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87"/>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87"/>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87"/>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87"/>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87"/>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87"/>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87"/>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87"/>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87"/>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87"/>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87"/>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87"/>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87"/>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87"/>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87"/>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87"/>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87"/>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87"/>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87"/>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87"/>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87"/>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87"/>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87"/>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87"/>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87"/>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87"/>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87"/>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87"/>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87"/>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87"/>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87"/>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87"/>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87"/>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87"/>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87"/>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87"/>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87"/>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87"/>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87"/>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87"/>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87"/>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87"/>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87"/>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87"/>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87"/>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87"/>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87"/>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87"/>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87"/>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87"/>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87"/>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87"/>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87"/>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87"/>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87"/>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87"/>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87"/>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87"/>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87"/>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87"/>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87"/>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87"/>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87"/>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87"/>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87"/>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87"/>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87"/>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87"/>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87"/>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87"/>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87"/>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87"/>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87"/>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87"/>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87"/>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87"/>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87"/>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87"/>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87"/>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87"/>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87"/>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87"/>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87"/>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87"/>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87"/>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87"/>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87"/>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87"/>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87"/>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87"/>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87"/>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87"/>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87"/>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87"/>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87"/>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87"/>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87"/>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87"/>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87"/>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87"/>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87"/>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87"/>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87"/>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87"/>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87"/>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87"/>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87"/>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87"/>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87"/>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87"/>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87"/>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87"/>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87"/>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87"/>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87"/>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87"/>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87"/>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87"/>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87"/>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87"/>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87"/>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87"/>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87"/>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87"/>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87"/>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87"/>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87"/>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87"/>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87"/>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87"/>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87"/>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87"/>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87"/>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87"/>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87"/>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87"/>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87"/>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87"/>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87"/>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87"/>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87"/>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87"/>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87"/>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87"/>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87"/>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87"/>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87"/>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87"/>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87"/>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87"/>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87"/>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87"/>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87"/>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87"/>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87"/>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87"/>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87"/>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87"/>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87"/>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87"/>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87"/>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87"/>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87"/>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87"/>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87"/>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87"/>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87"/>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87"/>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87"/>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87"/>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87"/>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87"/>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87"/>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87"/>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87"/>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87"/>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87"/>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87"/>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87"/>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87"/>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87"/>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87"/>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87"/>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87"/>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87"/>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87"/>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87"/>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87"/>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87"/>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87"/>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87"/>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87"/>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87"/>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87"/>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87"/>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87"/>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87"/>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87"/>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87"/>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87"/>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87"/>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87"/>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87"/>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87"/>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87"/>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87"/>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87"/>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87"/>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87"/>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87"/>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87"/>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87"/>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87"/>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87"/>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87"/>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87"/>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87"/>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87"/>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87"/>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87"/>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87"/>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87"/>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87"/>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87"/>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87"/>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87"/>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87"/>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87"/>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87"/>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87"/>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87"/>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87"/>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87"/>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87"/>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87"/>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87"/>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87"/>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87"/>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87"/>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87"/>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87"/>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87"/>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87"/>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87"/>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87"/>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87"/>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87"/>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87"/>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87"/>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87"/>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87"/>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87"/>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87"/>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87"/>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87"/>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87"/>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87"/>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87"/>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87"/>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87"/>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87"/>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87"/>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87"/>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87"/>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87"/>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87"/>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87"/>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87"/>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87"/>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87"/>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87"/>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87"/>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87"/>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87"/>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87"/>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87"/>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87"/>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87"/>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87"/>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87"/>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87"/>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87"/>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87"/>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87"/>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87"/>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87"/>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87"/>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87"/>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87"/>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87"/>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87"/>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87"/>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87"/>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87"/>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87"/>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87"/>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87"/>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87"/>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87"/>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87"/>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87"/>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87"/>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87"/>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87"/>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87"/>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87"/>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87"/>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87"/>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87"/>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87"/>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87"/>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87"/>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87"/>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87"/>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87"/>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87"/>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87"/>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87"/>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87"/>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87"/>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87"/>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87"/>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87"/>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87"/>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87"/>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87"/>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87"/>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87"/>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87"/>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87"/>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87"/>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87"/>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87"/>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87"/>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87"/>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87"/>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87"/>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87"/>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87"/>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87"/>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87"/>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87"/>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87"/>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87"/>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87"/>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87"/>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87"/>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87"/>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87"/>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87"/>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87"/>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87"/>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87"/>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87"/>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87"/>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87"/>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87"/>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87"/>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87"/>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87"/>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87"/>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87"/>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87"/>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87"/>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87"/>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87"/>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87"/>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87"/>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87"/>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87"/>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87"/>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87"/>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87"/>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87"/>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87"/>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87"/>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87"/>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87"/>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87"/>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87"/>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87"/>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87"/>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87"/>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87"/>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87"/>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87"/>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87"/>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87"/>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87"/>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87"/>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87"/>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87"/>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87"/>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87"/>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87"/>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87"/>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87"/>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87"/>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87"/>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87"/>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87"/>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87"/>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87"/>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87"/>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87"/>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87"/>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87"/>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87"/>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87"/>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87"/>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87"/>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87"/>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87"/>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87"/>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87"/>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87"/>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87"/>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87"/>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87"/>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87"/>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87"/>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87"/>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87"/>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87"/>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87"/>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87"/>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87"/>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87"/>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87"/>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87"/>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87"/>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87"/>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87"/>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87"/>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87"/>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87"/>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87"/>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87"/>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87"/>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87"/>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87"/>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87"/>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87"/>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87"/>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87"/>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87"/>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87"/>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87"/>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87"/>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87"/>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87"/>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87"/>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87"/>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87"/>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87"/>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87"/>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87"/>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87"/>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87"/>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87"/>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87"/>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87"/>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87"/>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87"/>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87"/>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87"/>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87"/>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87"/>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87"/>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87"/>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87"/>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87"/>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87"/>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87"/>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87"/>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87"/>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87"/>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87"/>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87"/>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87"/>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87"/>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87"/>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87"/>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87"/>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87"/>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87"/>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87"/>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87"/>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87"/>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87"/>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87"/>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87"/>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87"/>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87"/>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87"/>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87"/>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87"/>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87"/>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87"/>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87"/>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87"/>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87"/>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87"/>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87"/>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87"/>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87"/>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87"/>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87"/>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87"/>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87"/>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87"/>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87"/>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87"/>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87"/>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87"/>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87"/>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87"/>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87"/>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87"/>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87"/>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87"/>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87"/>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87"/>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87"/>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87"/>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87"/>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87"/>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87"/>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87"/>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87"/>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87"/>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87"/>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87"/>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87"/>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87"/>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87"/>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87"/>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87"/>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87"/>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87"/>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87"/>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87"/>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87"/>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87"/>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87"/>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87"/>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87"/>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87"/>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87"/>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87"/>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87"/>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87"/>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87"/>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87"/>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87"/>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87"/>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87"/>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87"/>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87"/>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87"/>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87"/>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87"/>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87"/>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87"/>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87"/>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87"/>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87"/>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87"/>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87"/>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87"/>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87"/>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87"/>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87"/>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87"/>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87"/>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87"/>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87"/>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87"/>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87"/>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87"/>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87"/>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87"/>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87"/>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87"/>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87"/>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87"/>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87"/>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87"/>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87"/>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87"/>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87"/>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87"/>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87"/>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87"/>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87"/>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87"/>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87"/>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87"/>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87"/>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87"/>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87"/>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87"/>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87"/>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87"/>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87"/>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87"/>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87"/>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87"/>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87"/>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87"/>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87"/>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87"/>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87"/>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87"/>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87"/>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87"/>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87"/>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87"/>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87"/>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87"/>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87"/>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87"/>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87"/>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87"/>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87"/>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87"/>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87"/>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87"/>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87"/>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87"/>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87"/>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87"/>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87"/>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87"/>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87"/>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87"/>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87"/>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87"/>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87"/>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87"/>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87"/>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87"/>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87"/>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87"/>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87"/>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87"/>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87"/>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87"/>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87"/>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87"/>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87"/>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87"/>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87"/>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87"/>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87"/>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87"/>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87"/>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87"/>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87"/>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87"/>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87"/>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87"/>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87"/>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87"/>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87"/>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87"/>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87"/>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87"/>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87"/>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1" name="Google Shape;18821;p87"/>
          <p:cNvGrpSpPr/>
          <p:nvPr/>
        </p:nvGrpSpPr>
        <p:grpSpPr>
          <a:xfrm>
            <a:off x="3416804" y="902588"/>
            <a:ext cx="2310381" cy="1488888"/>
            <a:chOff x="229225" y="549050"/>
            <a:chExt cx="7161750" cy="4615275"/>
          </a:xfrm>
        </p:grpSpPr>
        <p:sp>
          <p:nvSpPr>
            <p:cNvPr id="18822" name="Google Shape;18822;p87"/>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87"/>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87"/>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87"/>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87"/>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87"/>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87"/>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87"/>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87"/>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87"/>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87"/>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87"/>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87"/>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87"/>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87"/>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87"/>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87"/>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87"/>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87"/>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87"/>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87"/>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87"/>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87"/>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87"/>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87"/>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87"/>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87"/>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87"/>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87"/>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87"/>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87"/>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87"/>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87"/>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87"/>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87"/>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87"/>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87"/>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87"/>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87"/>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87"/>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87"/>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87"/>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87"/>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87"/>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87"/>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87"/>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87"/>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87"/>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87"/>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87"/>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87"/>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87"/>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87"/>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87"/>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87"/>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87"/>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87"/>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87"/>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87"/>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87"/>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87"/>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87"/>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87"/>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87"/>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87"/>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87"/>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87"/>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87"/>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87"/>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87"/>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87"/>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87"/>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87"/>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87"/>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87"/>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87"/>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87"/>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87"/>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87"/>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87"/>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87"/>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87"/>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87"/>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87"/>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87"/>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87"/>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87"/>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87"/>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87"/>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87"/>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87"/>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87"/>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87"/>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87"/>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87"/>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87"/>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87"/>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87"/>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87"/>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87"/>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87"/>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87"/>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87"/>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87"/>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87"/>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87"/>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87"/>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87"/>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87"/>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87"/>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87"/>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87"/>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87"/>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87"/>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87"/>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87"/>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87"/>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9" name="Google Shape;18939;p87"/>
          <p:cNvGrpSpPr/>
          <p:nvPr/>
        </p:nvGrpSpPr>
        <p:grpSpPr>
          <a:xfrm>
            <a:off x="3514722" y="2832485"/>
            <a:ext cx="2310282" cy="1374222"/>
            <a:chOff x="238125" y="732525"/>
            <a:chExt cx="7130500" cy="4241425"/>
          </a:xfrm>
        </p:grpSpPr>
        <p:sp>
          <p:nvSpPr>
            <p:cNvPr id="18940" name="Google Shape;18940;p87"/>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87"/>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87"/>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87"/>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87"/>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87"/>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87"/>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87"/>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87"/>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87"/>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87"/>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87"/>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87"/>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87"/>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87"/>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87"/>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87"/>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87"/>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87"/>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87"/>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87"/>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87"/>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87"/>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87"/>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87"/>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87"/>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87"/>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87"/>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87"/>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87"/>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87"/>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87"/>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87"/>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87"/>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87"/>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87"/>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87"/>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87"/>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87"/>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87"/>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87"/>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87"/>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87"/>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87"/>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87"/>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87"/>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87"/>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87"/>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87"/>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87"/>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87"/>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87"/>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87"/>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87"/>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87"/>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87"/>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87"/>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87"/>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87"/>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87"/>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87"/>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87"/>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87"/>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87"/>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87"/>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87"/>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87"/>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87"/>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87"/>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87"/>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87"/>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87"/>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87"/>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87"/>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87"/>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87"/>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87"/>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87"/>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87"/>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87"/>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87"/>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87"/>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87"/>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87"/>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87"/>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87"/>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87"/>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87"/>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87"/>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87"/>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87"/>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87"/>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87"/>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87"/>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87"/>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87"/>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87"/>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87"/>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87"/>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87"/>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87"/>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87"/>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87"/>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87"/>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87"/>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87"/>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87"/>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87"/>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87"/>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87"/>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87"/>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87"/>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87"/>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87"/>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501"/>
        <p:cNvGrpSpPr/>
        <p:nvPr/>
      </p:nvGrpSpPr>
      <p:grpSpPr>
        <a:xfrm>
          <a:off x="0" y="0"/>
          <a:ext cx="0" cy="0"/>
          <a:chOff x="0" y="0"/>
          <a:chExt cx="0" cy="0"/>
        </a:xfrm>
      </p:grpSpPr>
      <p:sp>
        <p:nvSpPr>
          <p:cNvPr id="7502" name="Google Shape;7502;p48"/>
          <p:cNvSpPr/>
          <p:nvPr/>
        </p:nvSpPr>
        <p:spPr>
          <a:xfrm>
            <a:off x="4052500" y="3608550"/>
            <a:ext cx="4024800" cy="388200"/>
          </a:xfrm>
          <a:prstGeom prst="roundRect">
            <a:avLst>
              <a:gd name="adj" fmla="val 50000"/>
            </a:avLst>
          </a:prstGeom>
          <a:solidFill>
            <a:srgbClr val="2C2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3" name="Google Shape;7503;p48"/>
          <p:cNvGrpSpPr/>
          <p:nvPr/>
        </p:nvGrpSpPr>
        <p:grpSpPr>
          <a:xfrm>
            <a:off x="-768193" y="-590549"/>
            <a:ext cx="4561949" cy="4561949"/>
            <a:chOff x="-768193" y="-590549"/>
            <a:chExt cx="4561949" cy="4561949"/>
          </a:xfrm>
        </p:grpSpPr>
        <p:sp>
          <p:nvSpPr>
            <p:cNvPr id="7504" name="Google Shape;7504;p48"/>
            <p:cNvSpPr/>
            <p:nvPr/>
          </p:nvSpPr>
          <p:spPr>
            <a:xfrm>
              <a:off x="-768193" y="-590549"/>
              <a:ext cx="4561949" cy="4561949"/>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48"/>
            <p:cNvSpPr/>
            <p:nvPr/>
          </p:nvSpPr>
          <p:spPr>
            <a:xfrm>
              <a:off x="2825456" y="1213787"/>
              <a:ext cx="528494" cy="575003"/>
            </a:xfrm>
            <a:custGeom>
              <a:avLst/>
              <a:gdLst/>
              <a:ahLst/>
              <a:cxnLst/>
              <a:rect l="l" t="t" r="r" b="b"/>
              <a:pathLst>
                <a:path w="26011" h="28300" extrusionOk="0">
                  <a:moveTo>
                    <a:pt x="9598" y="1"/>
                  </a:moveTo>
                  <a:cubicBezTo>
                    <a:pt x="4942" y="1"/>
                    <a:pt x="0" y="4494"/>
                    <a:pt x="1236" y="12731"/>
                  </a:cubicBezTo>
                  <a:cubicBezTo>
                    <a:pt x="2625" y="21712"/>
                    <a:pt x="8074" y="28300"/>
                    <a:pt x="12430" y="28300"/>
                  </a:cubicBezTo>
                  <a:cubicBezTo>
                    <a:pt x="13132" y="28300"/>
                    <a:pt x="13806" y="28128"/>
                    <a:pt x="14430" y="27769"/>
                  </a:cubicBezTo>
                  <a:cubicBezTo>
                    <a:pt x="26010" y="21027"/>
                    <a:pt x="18059" y="3973"/>
                    <a:pt x="13047" y="919"/>
                  </a:cubicBezTo>
                  <a:cubicBezTo>
                    <a:pt x="11991" y="303"/>
                    <a:pt x="10804" y="1"/>
                    <a:pt x="95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48"/>
            <p:cNvSpPr/>
            <p:nvPr/>
          </p:nvSpPr>
          <p:spPr>
            <a:xfrm>
              <a:off x="1542936" y="-259825"/>
              <a:ext cx="588860" cy="463558"/>
            </a:xfrm>
            <a:custGeom>
              <a:avLst/>
              <a:gdLst/>
              <a:ahLst/>
              <a:cxnLst/>
              <a:rect l="l" t="t" r="r" b="b"/>
              <a:pathLst>
                <a:path w="28982" h="22815" extrusionOk="0">
                  <a:moveTo>
                    <a:pt x="11886" y="1"/>
                  </a:moveTo>
                  <a:cubicBezTo>
                    <a:pt x="8770" y="1"/>
                    <a:pt x="5735" y="1142"/>
                    <a:pt x="3976" y="3616"/>
                  </a:cubicBezTo>
                  <a:cubicBezTo>
                    <a:pt x="0" y="9262"/>
                    <a:pt x="3169" y="15945"/>
                    <a:pt x="9622" y="20036"/>
                  </a:cubicBezTo>
                  <a:cubicBezTo>
                    <a:pt x="12664" y="21947"/>
                    <a:pt x="15868" y="22815"/>
                    <a:pt x="18685" y="22815"/>
                  </a:cubicBezTo>
                  <a:cubicBezTo>
                    <a:pt x="21897" y="22815"/>
                    <a:pt x="24604" y="21686"/>
                    <a:pt x="25985" y="19691"/>
                  </a:cubicBezTo>
                  <a:cubicBezTo>
                    <a:pt x="28981" y="15196"/>
                    <a:pt x="24890" y="10875"/>
                    <a:pt x="21664" y="5056"/>
                  </a:cubicBezTo>
                  <a:cubicBezTo>
                    <a:pt x="19865" y="1812"/>
                    <a:pt x="15811" y="1"/>
                    <a:pt x="118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48"/>
            <p:cNvSpPr/>
            <p:nvPr/>
          </p:nvSpPr>
          <p:spPr>
            <a:xfrm>
              <a:off x="3093492" y="882032"/>
              <a:ext cx="208951" cy="212223"/>
            </a:xfrm>
            <a:custGeom>
              <a:avLst/>
              <a:gdLst/>
              <a:ahLst/>
              <a:cxnLst/>
              <a:rect l="l" t="t" r="r" b="b"/>
              <a:pathLst>
                <a:path w="10284" h="10445" extrusionOk="0">
                  <a:moveTo>
                    <a:pt x="4685" y="1"/>
                  </a:moveTo>
                  <a:cubicBezTo>
                    <a:pt x="4195" y="1"/>
                    <a:pt x="3691" y="217"/>
                    <a:pt x="3197" y="712"/>
                  </a:cubicBezTo>
                  <a:cubicBezTo>
                    <a:pt x="1" y="4010"/>
                    <a:pt x="2892" y="10444"/>
                    <a:pt x="5970" y="10444"/>
                  </a:cubicBezTo>
                  <a:cubicBezTo>
                    <a:pt x="6333" y="10444"/>
                    <a:pt x="6698" y="10355"/>
                    <a:pt x="7057" y="10161"/>
                  </a:cubicBezTo>
                  <a:cubicBezTo>
                    <a:pt x="10283" y="8374"/>
                    <a:pt x="7736" y="1"/>
                    <a:pt x="46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48"/>
            <p:cNvSpPr/>
            <p:nvPr/>
          </p:nvSpPr>
          <p:spPr>
            <a:xfrm>
              <a:off x="2716571" y="610603"/>
              <a:ext cx="192006" cy="163561"/>
            </a:xfrm>
            <a:custGeom>
              <a:avLst/>
              <a:gdLst/>
              <a:ahLst/>
              <a:cxnLst/>
              <a:rect l="l" t="t" r="r" b="b"/>
              <a:pathLst>
                <a:path w="9450" h="8050" extrusionOk="0">
                  <a:moveTo>
                    <a:pt x="5654" y="0"/>
                  </a:moveTo>
                  <a:cubicBezTo>
                    <a:pt x="4909" y="0"/>
                    <a:pt x="4051" y="274"/>
                    <a:pt x="3080" y="934"/>
                  </a:cubicBezTo>
                  <a:cubicBezTo>
                    <a:pt x="0" y="3028"/>
                    <a:pt x="4267" y="8050"/>
                    <a:pt x="7139" y="8050"/>
                  </a:cubicBezTo>
                  <a:cubicBezTo>
                    <a:pt x="8297" y="8050"/>
                    <a:pt x="9228" y="7234"/>
                    <a:pt x="9360" y="5082"/>
                  </a:cubicBezTo>
                  <a:cubicBezTo>
                    <a:pt x="9449" y="3251"/>
                    <a:pt x="8223" y="0"/>
                    <a:pt x="56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48"/>
            <p:cNvSpPr/>
            <p:nvPr/>
          </p:nvSpPr>
          <p:spPr>
            <a:xfrm>
              <a:off x="2222820" y="9634"/>
              <a:ext cx="310501" cy="225511"/>
            </a:xfrm>
            <a:custGeom>
              <a:avLst/>
              <a:gdLst/>
              <a:ahLst/>
              <a:cxnLst/>
              <a:rect l="l" t="t" r="r" b="b"/>
              <a:pathLst>
                <a:path w="15282" h="11099" extrusionOk="0">
                  <a:moveTo>
                    <a:pt x="6672" y="1"/>
                  </a:moveTo>
                  <a:cubicBezTo>
                    <a:pt x="5762" y="1"/>
                    <a:pt x="4808" y="298"/>
                    <a:pt x="3816" y="1013"/>
                  </a:cubicBezTo>
                  <a:cubicBezTo>
                    <a:pt x="0" y="3860"/>
                    <a:pt x="7556" y="11098"/>
                    <a:pt x="10958" y="11098"/>
                  </a:cubicBezTo>
                  <a:cubicBezTo>
                    <a:pt x="10998" y="11098"/>
                    <a:pt x="11037" y="11097"/>
                    <a:pt x="11076" y="11095"/>
                  </a:cubicBezTo>
                  <a:cubicBezTo>
                    <a:pt x="14475" y="11038"/>
                    <a:pt x="15282" y="7120"/>
                    <a:pt x="13323" y="4700"/>
                  </a:cubicBezTo>
                  <a:cubicBezTo>
                    <a:pt x="11644" y="2591"/>
                    <a:pt x="9355" y="1"/>
                    <a:pt x="66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48"/>
            <p:cNvSpPr/>
            <p:nvPr/>
          </p:nvSpPr>
          <p:spPr>
            <a:xfrm>
              <a:off x="-168561" y="842778"/>
              <a:ext cx="331388" cy="302171"/>
            </a:xfrm>
            <a:custGeom>
              <a:avLst/>
              <a:gdLst/>
              <a:ahLst/>
              <a:cxnLst/>
              <a:rect l="l" t="t" r="r" b="b"/>
              <a:pathLst>
                <a:path w="16310" h="14872" extrusionOk="0">
                  <a:moveTo>
                    <a:pt x="8895" y="1"/>
                  </a:moveTo>
                  <a:cubicBezTo>
                    <a:pt x="7766" y="1"/>
                    <a:pt x="6552" y="351"/>
                    <a:pt x="5301" y="1203"/>
                  </a:cubicBezTo>
                  <a:cubicBezTo>
                    <a:pt x="0" y="4891"/>
                    <a:pt x="3573" y="12381"/>
                    <a:pt x="7145" y="14109"/>
                  </a:cubicBezTo>
                  <a:cubicBezTo>
                    <a:pt x="8101" y="14587"/>
                    <a:pt x="9198" y="14872"/>
                    <a:pt x="10278" y="14872"/>
                  </a:cubicBezTo>
                  <a:cubicBezTo>
                    <a:pt x="13360" y="14872"/>
                    <a:pt x="16310" y="12554"/>
                    <a:pt x="15499" y="5812"/>
                  </a:cubicBezTo>
                  <a:cubicBezTo>
                    <a:pt x="15236" y="3575"/>
                    <a:pt x="12500" y="1"/>
                    <a:pt x="88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48"/>
            <p:cNvSpPr/>
            <p:nvPr/>
          </p:nvSpPr>
          <p:spPr>
            <a:xfrm>
              <a:off x="-457708" y="1380598"/>
              <a:ext cx="318324" cy="403233"/>
            </a:xfrm>
            <a:custGeom>
              <a:avLst/>
              <a:gdLst/>
              <a:ahLst/>
              <a:cxnLst/>
              <a:rect l="l" t="t" r="r" b="b"/>
              <a:pathLst>
                <a:path w="15667" h="19846" extrusionOk="0">
                  <a:moveTo>
                    <a:pt x="5594" y="1"/>
                  </a:moveTo>
                  <a:cubicBezTo>
                    <a:pt x="5240" y="1"/>
                    <a:pt x="4892" y="46"/>
                    <a:pt x="4552" y="142"/>
                  </a:cubicBezTo>
                  <a:cubicBezTo>
                    <a:pt x="0" y="1467"/>
                    <a:pt x="231" y="9821"/>
                    <a:pt x="5416" y="15756"/>
                  </a:cubicBezTo>
                  <a:cubicBezTo>
                    <a:pt x="7568" y="18299"/>
                    <a:pt x="9792" y="19846"/>
                    <a:pt x="11587" y="19846"/>
                  </a:cubicBezTo>
                  <a:cubicBezTo>
                    <a:pt x="14022" y="19846"/>
                    <a:pt x="15666" y="17001"/>
                    <a:pt x="15269" y="9937"/>
                  </a:cubicBezTo>
                  <a:cubicBezTo>
                    <a:pt x="15055" y="6741"/>
                    <a:pt x="9919" y="1"/>
                    <a:pt x="55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48"/>
            <p:cNvSpPr/>
            <p:nvPr/>
          </p:nvSpPr>
          <p:spPr>
            <a:xfrm>
              <a:off x="168578" y="2484766"/>
              <a:ext cx="363227" cy="297234"/>
            </a:xfrm>
            <a:custGeom>
              <a:avLst/>
              <a:gdLst/>
              <a:ahLst/>
              <a:cxnLst/>
              <a:rect l="l" t="t" r="r" b="b"/>
              <a:pathLst>
                <a:path w="17877" h="14629" extrusionOk="0">
                  <a:moveTo>
                    <a:pt x="7360" y="1"/>
                  </a:moveTo>
                  <a:cubicBezTo>
                    <a:pt x="6269" y="1"/>
                    <a:pt x="5227" y="282"/>
                    <a:pt x="4322" y="937"/>
                  </a:cubicBezTo>
                  <a:cubicBezTo>
                    <a:pt x="1" y="4105"/>
                    <a:pt x="5590" y="11423"/>
                    <a:pt x="10487" y="13670"/>
                  </a:cubicBezTo>
                  <a:cubicBezTo>
                    <a:pt x="11826" y="14300"/>
                    <a:pt x="13010" y="14629"/>
                    <a:pt x="13999" y="14629"/>
                  </a:cubicBezTo>
                  <a:cubicBezTo>
                    <a:pt x="16627" y="14629"/>
                    <a:pt x="17877" y="12308"/>
                    <a:pt x="16998" y="7159"/>
                  </a:cubicBezTo>
                  <a:cubicBezTo>
                    <a:pt x="16449" y="4142"/>
                    <a:pt x="11549" y="1"/>
                    <a:pt x="73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48"/>
            <p:cNvSpPr/>
            <p:nvPr/>
          </p:nvSpPr>
          <p:spPr>
            <a:xfrm>
              <a:off x="457745" y="3022749"/>
              <a:ext cx="206757" cy="190950"/>
            </a:xfrm>
            <a:custGeom>
              <a:avLst/>
              <a:gdLst/>
              <a:ahLst/>
              <a:cxnLst/>
              <a:rect l="l" t="t" r="r" b="b"/>
              <a:pathLst>
                <a:path w="10176" h="9398" extrusionOk="0">
                  <a:moveTo>
                    <a:pt x="3203" y="1"/>
                  </a:moveTo>
                  <a:cubicBezTo>
                    <a:pt x="2740" y="1"/>
                    <a:pt x="2316" y="139"/>
                    <a:pt x="1959" y="443"/>
                  </a:cubicBezTo>
                  <a:cubicBezTo>
                    <a:pt x="0" y="1999"/>
                    <a:pt x="1325" y="5456"/>
                    <a:pt x="4148" y="7761"/>
                  </a:cubicBezTo>
                  <a:cubicBezTo>
                    <a:pt x="5380" y="8795"/>
                    <a:pt x="6791" y="9398"/>
                    <a:pt x="7871" y="9398"/>
                  </a:cubicBezTo>
                  <a:cubicBezTo>
                    <a:pt x="9319" y="9398"/>
                    <a:pt x="10175" y="8317"/>
                    <a:pt x="9219" y="5744"/>
                  </a:cubicBezTo>
                  <a:cubicBezTo>
                    <a:pt x="8135" y="2776"/>
                    <a:pt x="5280" y="1"/>
                    <a:pt x="32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48"/>
            <p:cNvSpPr/>
            <p:nvPr/>
          </p:nvSpPr>
          <p:spPr>
            <a:xfrm>
              <a:off x="1560044" y="3413751"/>
              <a:ext cx="100839" cy="72515"/>
            </a:xfrm>
            <a:custGeom>
              <a:avLst/>
              <a:gdLst/>
              <a:ahLst/>
              <a:cxnLst/>
              <a:rect l="l" t="t" r="r" b="b"/>
              <a:pathLst>
                <a:path w="4963" h="3569" extrusionOk="0">
                  <a:moveTo>
                    <a:pt x="1452" y="0"/>
                  </a:moveTo>
                  <a:cubicBezTo>
                    <a:pt x="1137" y="0"/>
                    <a:pt x="867" y="84"/>
                    <a:pt x="714" y="270"/>
                  </a:cubicBezTo>
                  <a:cubicBezTo>
                    <a:pt x="1" y="1174"/>
                    <a:pt x="151" y="3568"/>
                    <a:pt x="1455" y="3568"/>
                  </a:cubicBezTo>
                  <a:cubicBezTo>
                    <a:pt x="1732" y="3568"/>
                    <a:pt x="2060" y="3461"/>
                    <a:pt x="2442" y="3209"/>
                  </a:cubicBezTo>
                  <a:cubicBezTo>
                    <a:pt x="4962" y="1529"/>
                    <a:pt x="2795" y="0"/>
                    <a:pt x="14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48"/>
            <p:cNvSpPr/>
            <p:nvPr/>
          </p:nvSpPr>
          <p:spPr>
            <a:xfrm>
              <a:off x="1944300" y="2856465"/>
              <a:ext cx="69021" cy="66704"/>
            </a:xfrm>
            <a:custGeom>
              <a:avLst/>
              <a:gdLst/>
              <a:ahLst/>
              <a:cxnLst/>
              <a:rect l="l" t="t" r="r" b="b"/>
              <a:pathLst>
                <a:path w="3397" h="3283" extrusionOk="0">
                  <a:moveTo>
                    <a:pt x="1683" y="0"/>
                  </a:moveTo>
                  <a:cubicBezTo>
                    <a:pt x="1389" y="0"/>
                    <a:pt x="1084" y="134"/>
                    <a:pt x="815" y="446"/>
                  </a:cubicBezTo>
                  <a:cubicBezTo>
                    <a:pt x="0" y="1433"/>
                    <a:pt x="1006" y="3282"/>
                    <a:pt x="1953" y="3282"/>
                  </a:cubicBezTo>
                  <a:cubicBezTo>
                    <a:pt x="2278" y="3282"/>
                    <a:pt x="2596" y="3065"/>
                    <a:pt x="2832" y="2520"/>
                  </a:cubicBezTo>
                  <a:cubicBezTo>
                    <a:pt x="3397" y="1260"/>
                    <a:pt x="2585" y="0"/>
                    <a:pt x="16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48"/>
            <p:cNvSpPr/>
            <p:nvPr/>
          </p:nvSpPr>
          <p:spPr>
            <a:xfrm>
              <a:off x="2769662" y="2231927"/>
              <a:ext cx="119186" cy="77818"/>
            </a:xfrm>
            <a:custGeom>
              <a:avLst/>
              <a:gdLst/>
              <a:ahLst/>
              <a:cxnLst/>
              <a:rect l="l" t="t" r="r" b="b"/>
              <a:pathLst>
                <a:path w="5866" h="3830" extrusionOk="0">
                  <a:moveTo>
                    <a:pt x="3205" y="1"/>
                  </a:moveTo>
                  <a:cubicBezTo>
                    <a:pt x="2507" y="1"/>
                    <a:pt x="1767" y="309"/>
                    <a:pt x="1158" y="1051"/>
                  </a:cubicBezTo>
                  <a:cubicBezTo>
                    <a:pt x="0" y="2556"/>
                    <a:pt x="2076" y="3829"/>
                    <a:pt x="3744" y="3829"/>
                  </a:cubicBezTo>
                  <a:cubicBezTo>
                    <a:pt x="4566" y="3829"/>
                    <a:pt x="5289" y="3521"/>
                    <a:pt x="5480" y="2779"/>
                  </a:cubicBezTo>
                  <a:cubicBezTo>
                    <a:pt x="5866" y="1274"/>
                    <a:pt x="4622" y="1"/>
                    <a:pt x="32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48"/>
            <p:cNvSpPr/>
            <p:nvPr/>
          </p:nvSpPr>
          <p:spPr>
            <a:xfrm>
              <a:off x="3189455" y="1996075"/>
              <a:ext cx="91858" cy="65262"/>
            </a:xfrm>
            <a:custGeom>
              <a:avLst/>
              <a:gdLst/>
              <a:ahLst/>
              <a:cxnLst/>
              <a:rect l="l" t="t" r="r" b="b"/>
              <a:pathLst>
                <a:path w="4521" h="3212" extrusionOk="0">
                  <a:moveTo>
                    <a:pt x="2811" y="1"/>
                  </a:moveTo>
                  <a:cubicBezTo>
                    <a:pt x="2410" y="1"/>
                    <a:pt x="1941" y="191"/>
                    <a:pt x="1412" y="675"/>
                  </a:cubicBezTo>
                  <a:cubicBezTo>
                    <a:pt x="0" y="1930"/>
                    <a:pt x="1605" y="3211"/>
                    <a:pt x="2955" y="3211"/>
                  </a:cubicBezTo>
                  <a:cubicBezTo>
                    <a:pt x="3589" y="3211"/>
                    <a:pt x="4166" y="2929"/>
                    <a:pt x="4350" y="2230"/>
                  </a:cubicBezTo>
                  <a:cubicBezTo>
                    <a:pt x="4520" y="1508"/>
                    <a:pt x="3938"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48"/>
            <p:cNvSpPr/>
            <p:nvPr/>
          </p:nvSpPr>
          <p:spPr>
            <a:xfrm>
              <a:off x="2680770" y="150316"/>
              <a:ext cx="102627" cy="73613"/>
            </a:xfrm>
            <a:custGeom>
              <a:avLst/>
              <a:gdLst/>
              <a:ahLst/>
              <a:cxnLst/>
              <a:rect l="l" t="t" r="r" b="b"/>
              <a:pathLst>
                <a:path w="5051" h="3623" extrusionOk="0">
                  <a:moveTo>
                    <a:pt x="2640" y="1"/>
                  </a:moveTo>
                  <a:cubicBezTo>
                    <a:pt x="1850" y="1"/>
                    <a:pt x="1029" y="448"/>
                    <a:pt x="578" y="1348"/>
                  </a:cubicBezTo>
                  <a:cubicBezTo>
                    <a:pt x="1" y="2435"/>
                    <a:pt x="1907" y="3623"/>
                    <a:pt x="3321" y="3623"/>
                  </a:cubicBezTo>
                  <a:cubicBezTo>
                    <a:pt x="4305" y="3623"/>
                    <a:pt x="5050" y="3048"/>
                    <a:pt x="4554" y="1463"/>
                  </a:cubicBezTo>
                  <a:cubicBezTo>
                    <a:pt x="4259" y="491"/>
                    <a:pt x="3467" y="1"/>
                    <a:pt x="26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48"/>
            <p:cNvSpPr/>
            <p:nvPr/>
          </p:nvSpPr>
          <p:spPr>
            <a:xfrm>
              <a:off x="2844697" y="308757"/>
              <a:ext cx="101306" cy="58740"/>
            </a:xfrm>
            <a:custGeom>
              <a:avLst/>
              <a:gdLst/>
              <a:ahLst/>
              <a:cxnLst/>
              <a:rect l="l" t="t" r="r" b="b"/>
              <a:pathLst>
                <a:path w="4986" h="2891" extrusionOk="0">
                  <a:moveTo>
                    <a:pt x="1848" y="0"/>
                  </a:moveTo>
                  <a:cubicBezTo>
                    <a:pt x="1809" y="0"/>
                    <a:pt x="1769" y="1"/>
                    <a:pt x="1729" y="3"/>
                  </a:cubicBezTo>
                  <a:cubicBezTo>
                    <a:pt x="0" y="61"/>
                    <a:pt x="1902" y="2654"/>
                    <a:pt x="3457" y="2884"/>
                  </a:cubicBezTo>
                  <a:cubicBezTo>
                    <a:pt x="3500" y="2889"/>
                    <a:pt x="3541" y="2891"/>
                    <a:pt x="3580" y="2891"/>
                  </a:cubicBezTo>
                  <a:cubicBezTo>
                    <a:pt x="4985" y="2891"/>
                    <a:pt x="3956" y="0"/>
                    <a:pt x="18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48"/>
            <p:cNvSpPr/>
            <p:nvPr/>
          </p:nvSpPr>
          <p:spPr>
            <a:xfrm>
              <a:off x="2889905" y="474431"/>
              <a:ext cx="67395" cy="56566"/>
            </a:xfrm>
            <a:custGeom>
              <a:avLst/>
              <a:gdLst/>
              <a:ahLst/>
              <a:cxnLst/>
              <a:rect l="l" t="t" r="r" b="b"/>
              <a:pathLst>
                <a:path w="3317" h="2784" extrusionOk="0">
                  <a:moveTo>
                    <a:pt x="1611" y="1"/>
                  </a:moveTo>
                  <a:cubicBezTo>
                    <a:pt x="1291" y="1"/>
                    <a:pt x="961" y="129"/>
                    <a:pt x="656" y="376"/>
                  </a:cubicBezTo>
                  <a:cubicBezTo>
                    <a:pt x="0" y="909"/>
                    <a:pt x="1852" y="2784"/>
                    <a:pt x="2748" y="2784"/>
                  </a:cubicBezTo>
                  <a:cubicBezTo>
                    <a:pt x="3111" y="2784"/>
                    <a:pt x="3317" y="2475"/>
                    <a:pt x="3134" y="1644"/>
                  </a:cubicBezTo>
                  <a:cubicBezTo>
                    <a:pt x="2864" y="526"/>
                    <a:pt x="2258" y="1"/>
                    <a:pt x="16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48"/>
            <p:cNvSpPr/>
            <p:nvPr/>
          </p:nvSpPr>
          <p:spPr>
            <a:xfrm>
              <a:off x="2321221" y="641283"/>
              <a:ext cx="71560" cy="49170"/>
            </a:xfrm>
            <a:custGeom>
              <a:avLst/>
              <a:gdLst/>
              <a:ahLst/>
              <a:cxnLst/>
              <a:rect l="l" t="t" r="r" b="b"/>
              <a:pathLst>
                <a:path w="3522" h="2420" extrusionOk="0">
                  <a:moveTo>
                    <a:pt x="1602" y="1"/>
                  </a:moveTo>
                  <a:cubicBezTo>
                    <a:pt x="1376" y="1"/>
                    <a:pt x="1147" y="55"/>
                    <a:pt x="932" y="173"/>
                  </a:cubicBezTo>
                  <a:cubicBezTo>
                    <a:pt x="0" y="712"/>
                    <a:pt x="1906" y="2420"/>
                    <a:pt x="2708" y="2420"/>
                  </a:cubicBezTo>
                  <a:cubicBezTo>
                    <a:pt x="2848" y="2420"/>
                    <a:pt x="2955" y="2368"/>
                    <a:pt x="3006" y="2247"/>
                  </a:cubicBezTo>
                  <a:cubicBezTo>
                    <a:pt x="3522" y="1029"/>
                    <a:pt x="2588" y="1"/>
                    <a:pt x="16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48"/>
            <p:cNvSpPr/>
            <p:nvPr/>
          </p:nvSpPr>
          <p:spPr>
            <a:xfrm>
              <a:off x="851409" y="465674"/>
              <a:ext cx="84970" cy="61747"/>
            </a:xfrm>
            <a:custGeom>
              <a:avLst/>
              <a:gdLst/>
              <a:ahLst/>
              <a:cxnLst/>
              <a:rect l="l" t="t" r="r" b="b"/>
              <a:pathLst>
                <a:path w="4182" h="3039" extrusionOk="0">
                  <a:moveTo>
                    <a:pt x="1772" y="0"/>
                  </a:moveTo>
                  <a:cubicBezTo>
                    <a:pt x="1458" y="0"/>
                    <a:pt x="1153" y="120"/>
                    <a:pt x="906" y="404"/>
                  </a:cubicBezTo>
                  <a:cubicBezTo>
                    <a:pt x="1" y="1490"/>
                    <a:pt x="1086" y="3039"/>
                    <a:pt x="2208" y="3039"/>
                  </a:cubicBezTo>
                  <a:cubicBezTo>
                    <a:pt x="2514" y="3039"/>
                    <a:pt x="2823" y="2923"/>
                    <a:pt x="3095" y="2651"/>
                  </a:cubicBezTo>
                  <a:cubicBezTo>
                    <a:pt x="4182" y="1610"/>
                    <a:pt x="2921"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48"/>
            <p:cNvSpPr/>
            <p:nvPr/>
          </p:nvSpPr>
          <p:spPr>
            <a:xfrm>
              <a:off x="182740" y="655628"/>
              <a:ext cx="92833" cy="69427"/>
            </a:xfrm>
            <a:custGeom>
              <a:avLst/>
              <a:gdLst/>
              <a:ahLst/>
              <a:cxnLst/>
              <a:rect l="l" t="t" r="r" b="b"/>
              <a:pathLst>
                <a:path w="4569" h="3417" extrusionOk="0">
                  <a:moveTo>
                    <a:pt x="2075" y="0"/>
                  </a:moveTo>
                  <a:cubicBezTo>
                    <a:pt x="1727" y="0"/>
                    <a:pt x="1382" y="149"/>
                    <a:pt x="1090" y="504"/>
                  </a:cubicBezTo>
                  <a:cubicBezTo>
                    <a:pt x="1" y="1639"/>
                    <a:pt x="1450" y="3417"/>
                    <a:pt x="2705" y="3417"/>
                  </a:cubicBezTo>
                  <a:cubicBezTo>
                    <a:pt x="3044" y="3417"/>
                    <a:pt x="3368" y="3288"/>
                    <a:pt x="3625" y="2982"/>
                  </a:cubicBezTo>
                  <a:cubicBezTo>
                    <a:pt x="4568" y="1859"/>
                    <a:pt x="3305" y="0"/>
                    <a:pt x="20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48"/>
            <p:cNvSpPr/>
            <p:nvPr/>
          </p:nvSpPr>
          <p:spPr>
            <a:xfrm>
              <a:off x="-358190" y="1986891"/>
              <a:ext cx="65871" cy="64083"/>
            </a:xfrm>
            <a:custGeom>
              <a:avLst/>
              <a:gdLst/>
              <a:ahLst/>
              <a:cxnLst/>
              <a:rect l="l" t="t" r="r" b="b"/>
              <a:pathLst>
                <a:path w="3242" h="3154" extrusionOk="0">
                  <a:moveTo>
                    <a:pt x="1704" y="0"/>
                  </a:moveTo>
                  <a:cubicBezTo>
                    <a:pt x="1440" y="0"/>
                    <a:pt x="1152" y="158"/>
                    <a:pt x="864" y="550"/>
                  </a:cubicBezTo>
                  <a:cubicBezTo>
                    <a:pt x="0" y="1866"/>
                    <a:pt x="634" y="3153"/>
                    <a:pt x="1549" y="3153"/>
                  </a:cubicBezTo>
                  <a:cubicBezTo>
                    <a:pt x="1916" y="3153"/>
                    <a:pt x="2328" y="2946"/>
                    <a:pt x="2708" y="2452"/>
                  </a:cubicBezTo>
                  <a:cubicBezTo>
                    <a:pt x="3242" y="1828"/>
                    <a:pt x="2606" y="0"/>
                    <a:pt x="1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48"/>
            <p:cNvSpPr/>
            <p:nvPr/>
          </p:nvSpPr>
          <p:spPr>
            <a:xfrm>
              <a:off x="-117623" y="2261145"/>
              <a:ext cx="58191" cy="64591"/>
            </a:xfrm>
            <a:custGeom>
              <a:avLst/>
              <a:gdLst/>
              <a:ahLst/>
              <a:cxnLst/>
              <a:rect l="l" t="t" r="r" b="b"/>
              <a:pathLst>
                <a:path w="2864" h="3179" extrusionOk="0">
                  <a:moveTo>
                    <a:pt x="1131" y="0"/>
                  </a:moveTo>
                  <a:cubicBezTo>
                    <a:pt x="531" y="0"/>
                    <a:pt x="0" y="500"/>
                    <a:pt x="29" y="1341"/>
                  </a:cubicBezTo>
                  <a:cubicBezTo>
                    <a:pt x="132" y="2343"/>
                    <a:pt x="1230" y="3179"/>
                    <a:pt x="1993" y="3179"/>
                  </a:cubicBezTo>
                  <a:cubicBezTo>
                    <a:pt x="2503" y="3179"/>
                    <a:pt x="2863" y="2806"/>
                    <a:pt x="2679" y="1860"/>
                  </a:cubicBezTo>
                  <a:cubicBezTo>
                    <a:pt x="2472" y="558"/>
                    <a:pt x="1763" y="0"/>
                    <a:pt x="11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48"/>
            <p:cNvSpPr/>
            <p:nvPr/>
          </p:nvSpPr>
          <p:spPr>
            <a:xfrm>
              <a:off x="4509" y="2621933"/>
              <a:ext cx="63088" cy="51567"/>
            </a:xfrm>
            <a:custGeom>
              <a:avLst/>
              <a:gdLst/>
              <a:ahLst/>
              <a:cxnLst/>
              <a:rect l="l" t="t" r="r" b="b"/>
              <a:pathLst>
                <a:path w="3105" h="2538" extrusionOk="0">
                  <a:moveTo>
                    <a:pt x="957" y="1"/>
                  </a:moveTo>
                  <a:cubicBezTo>
                    <a:pt x="412" y="1"/>
                    <a:pt x="1" y="345"/>
                    <a:pt x="125" y="1215"/>
                  </a:cubicBezTo>
                  <a:cubicBezTo>
                    <a:pt x="314" y="2162"/>
                    <a:pt x="1025" y="2537"/>
                    <a:pt x="1684" y="2537"/>
                  </a:cubicBezTo>
                  <a:cubicBezTo>
                    <a:pt x="2427" y="2537"/>
                    <a:pt x="3104" y="2060"/>
                    <a:pt x="2890" y="1388"/>
                  </a:cubicBezTo>
                  <a:cubicBezTo>
                    <a:pt x="2628" y="601"/>
                    <a:pt x="1676" y="1"/>
                    <a:pt x="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48"/>
            <p:cNvSpPr/>
            <p:nvPr/>
          </p:nvSpPr>
          <p:spPr>
            <a:xfrm>
              <a:off x="41793" y="2830661"/>
              <a:ext cx="52705" cy="64083"/>
            </a:xfrm>
            <a:custGeom>
              <a:avLst/>
              <a:gdLst/>
              <a:ahLst/>
              <a:cxnLst/>
              <a:rect l="l" t="t" r="r" b="b"/>
              <a:pathLst>
                <a:path w="2594" h="3154" extrusionOk="0">
                  <a:moveTo>
                    <a:pt x="1139" y="0"/>
                  </a:moveTo>
                  <a:cubicBezTo>
                    <a:pt x="544" y="0"/>
                    <a:pt x="0" y="430"/>
                    <a:pt x="134" y="909"/>
                  </a:cubicBezTo>
                  <a:cubicBezTo>
                    <a:pt x="383" y="1657"/>
                    <a:pt x="1380" y="3153"/>
                    <a:pt x="1983" y="3153"/>
                  </a:cubicBezTo>
                  <a:cubicBezTo>
                    <a:pt x="2216" y="3153"/>
                    <a:pt x="2390" y="2929"/>
                    <a:pt x="2438" y="2350"/>
                  </a:cubicBezTo>
                  <a:cubicBezTo>
                    <a:pt x="2593" y="583"/>
                    <a:pt x="1831" y="0"/>
                    <a:pt x="11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48"/>
            <p:cNvSpPr/>
            <p:nvPr/>
          </p:nvSpPr>
          <p:spPr>
            <a:xfrm>
              <a:off x="-187030" y="2470259"/>
              <a:ext cx="34886" cy="45634"/>
            </a:xfrm>
            <a:custGeom>
              <a:avLst/>
              <a:gdLst/>
              <a:ahLst/>
              <a:cxnLst/>
              <a:rect l="l" t="t" r="r" b="b"/>
              <a:pathLst>
                <a:path w="1717" h="2246" extrusionOk="0">
                  <a:moveTo>
                    <a:pt x="671" y="1"/>
                  </a:moveTo>
                  <a:cubicBezTo>
                    <a:pt x="617" y="1"/>
                    <a:pt x="562" y="12"/>
                    <a:pt x="506" y="37"/>
                  </a:cubicBezTo>
                  <a:cubicBezTo>
                    <a:pt x="1" y="248"/>
                    <a:pt x="388" y="2245"/>
                    <a:pt x="994" y="2245"/>
                  </a:cubicBezTo>
                  <a:cubicBezTo>
                    <a:pt x="1216" y="2245"/>
                    <a:pt x="1468" y="1975"/>
                    <a:pt x="1716" y="1247"/>
                  </a:cubicBezTo>
                  <a:cubicBezTo>
                    <a:pt x="1716" y="1247"/>
                    <a:pt x="1237" y="1"/>
                    <a:pt x="6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48"/>
            <p:cNvSpPr/>
            <p:nvPr/>
          </p:nvSpPr>
          <p:spPr>
            <a:xfrm>
              <a:off x="137105" y="2781532"/>
              <a:ext cx="25194" cy="30985"/>
            </a:xfrm>
            <a:custGeom>
              <a:avLst/>
              <a:gdLst/>
              <a:ahLst/>
              <a:cxnLst/>
              <a:rect l="l" t="t" r="r" b="b"/>
              <a:pathLst>
                <a:path w="1240" h="1525" extrusionOk="0">
                  <a:moveTo>
                    <a:pt x="734" y="0"/>
                  </a:moveTo>
                  <a:cubicBezTo>
                    <a:pt x="639" y="0"/>
                    <a:pt x="528" y="62"/>
                    <a:pt x="398" y="216"/>
                  </a:cubicBezTo>
                  <a:cubicBezTo>
                    <a:pt x="1" y="693"/>
                    <a:pt x="588" y="1525"/>
                    <a:pt x="955" y="1525"/>
                  </a:cubicBezTo>
                  <a:cubicBezTo>
                    <a:pt x="1120" y="1525"/>
                    <a:pt x="1240" y="1355"/>
                    <a:pt x="1204" y="907"/>
                  </a:cubicBezTo>
                  <a:cubicBezTo>
                    <a:pt x="1204" y="907"/>
                    <a:pt x="1095" y="0"/>
                    <a:pt x="7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48"/>
            <p:cNvSpPr/>
            <p:nvPr/>
          </p:nvSpPr>
          <p:spPr>
            <a:xfrm>
              <a:off x="419547" y="3036565"/>
              <a:ext cx="32529" cy="32509"/>
            </a:xfrm>
            <a:custGeom>
              <a:avLst/>
              <a:gdLst/>
              <a:ahLst/>
              <a:cxnLst/>
              <a:rect l="l" t="t" r="r" b="b"/>
              <a:pathLst>
                <a:path w="1601" h="1600" extrusionOk="0">
                  <a:moveTo>
                    <a:pt x="541" y="1"/>
                  </a:moveTo>
                  <a:cubicBezTo>
                    <a:pt x="277" y="1"/>
                    <a:pt x="60" y="203"/>
                    <a:pt x="36" y="628"/>
                  </a:cubicBezTo>
                  <a:cubicBezTo>
                    <a:pt x="1" y="1266"/>
                    <a:pt x="643" y="1599"/>
                    <a:pt x="1101" y="1599"/>
                  </a:cubicBezTo>
                  <a:cubicBezTo>
                    <a:pt x="1386" y="1599"/>
                    <a:pt x="1601" y="1470"/>
                    <a:pt x="1534" y="1204"/>
                  </a:cubicBezTo>
                  <a:cubicBezTo>
                    <a:pt x="1398" y="421"/>
                    <a:pt x="921" y="1"/>
                    <a:pt x="5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48"/>
            <p:cNvSpPr/>
            <p:nvPr/>
          </p:nvSpPr>
          <p:spPr>
            <a:xfrm>
              <a:off x="937700" y="3117797"/>
              <a:ext cx="62702" cy="65770"/>
            </a:xfrm>
            <a:custGeom>
              <a:avLst/>
              <a:gdLst/>
              <a:ahLst/>
              <a:cxnLst/>
              <a:rect l="l" t="t" r="r" b="b"/>
              <a:pathLst>
                <a:path w="3086" h="3237" extrusionOk="0">
                  <a:moveTo>
                    <a:pt x="665" y="1"/>
                  </a:moveTo>
                  <a:cubicBezTo>
                    <a:pt x="278" y="1"/>
                    <a:pt x="1" y="237"/>
                    <a:pt x="1" y="778"/>
                  </a:cubicBezTo>
                  <a:cubicBezTo>
                    <a:pt x="1" y="2038"/>
                    <a:pt x="1684" y="3236"/>
                    <a:pt x="2552" y="3236"/>
                  </a:cubicBezTo>
                  <a:cubicBezTo>
                    <a:pt x="2875" y="3236"/>
                    <a:pt x="3086" y="3070"/>
                    <a:pt x="3054" y="2679"/>
                  </a:cubicBezTo>
                  <a:cubicBezTo>
                    <a:pt x="2896" y="1136"/>
                    <a:pt x="1515" y="1"/>
                    <a:pt x="6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32" name="Google Shape;7532;p48"/>
          <p:cNvSpPr txBox="1">
            <a:spLocks noGrp="1"/>
          </p:cNvSpPr>
          <p:nvPr>
            <p:ph type="title"/>
          </p:nvPr>
        </p:nvSpPr>
        <p:spPr>
          <a:xfrm>
            <a:off x="4120749" y="2818975"/>
            <a:ext cx="3888300" cy="841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ORIGINS</a:t>
            </a:r>
            <a:endParaRPr/>
          </a:p>
        </p:txBody>
      </p:sp>
      <p:sp>
        <p:nvSpPr>
          <p:cNvPr id="7533" name="Google Shape;7533;p48"/>
          <p:cNvSpPr txBox="1">
            <a:spLocks noGrp="1"/>
          </p:cNvSpPr>
          <p:nvPr>
            <p:ph type="subTitle" idx="1"/>
          </p:nvPr>
        </p:nvSpPr>
        <p:spPr>
          <a:xfrm>
            <a:off x="4120749" y="3557700"/>
            <a:ext cx="3888300" cy="489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enter a subtitle here if you need it</a:t>
            </a:r>
            <a:endParaRPr/>
          </a:p>
        </p:txBody>
      </p:sp>
      <p:sp>
        <p:nvSpPr>
          <p:cNvPr id="7534" name="Google Shape;7534;p48"/>
          <p:cNvSpPr txBox="1">
            <a:spLocks noGrp="1"/>
          </p:cNvSpPr>
          <p:nvPr>
            <p:ph type="title" idx="2"/>
          </p:nvPr>
        </p:nvSpPr>
        <p:spPr>
          <a:xfrm>
            <a:off x="4120738" y="2125975"/>
            <a:ext cx="904800" cy="69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grpSp>
        <p:nvGrpSpPr>
          <p:cNvPr id="7535" name="Google Shape;7535;p48"/>
          <p:cNvGrpSpPr/>
          <p:nvPr/>
        </p:nvGrpSpPr>
        <p:grpSpPr>
          <a:xfrm>
            <a:off x="397009" y="3697962"/>
            <a:ext cx="1354360" cy="764236"/>
            <a:chOff x="397009" y="3697962"/>
            <a:chExt cx="1354360" cy="764236"/>
          </a:xfrm>
        </p:grpSpPr>
        <p:grpSp>
          <p:nvGrpSpPr>
            <p:cNvPr id="7536" name="Google Shape;7536;p48"/>
            <p:cNvGrpSpPr/>
            <p:nvPr/>
          </p:nvGrpSpPr>
          <p:grpSpPr>
            <a:xfrm flipH="1">
              <a:off x="397009" y="3697962"/>
              <a:ext cx="1354360" cy="764236"/>
              <a:chOff x="551525" y="1064150"/>
              <a:chExt cx="6192775" cy="3494450"/>
            </a:xfrm>
          </p:grpSpPr>
          <p:sp>
            <p:nvSpPr>
              <p:cNvPr id="7537" name="Google Shape;7537;p48"/>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48"/>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9" name="Google Shape;7539;p48"/>
            <p:cNvGrpSpPr/>
            <p:nvPr/>
          </p:nvGrpSpPr>
          <p:grpSpPr>
            <a:xfrm flipH="1">
              <a:off x="397009" y="3697962"/>
              <a:ext cx="1354360" cy="764236"/>
              <a:chOff x="551525" y="1064150"/>
              <a:chExt cx="6192775" cy="3494450"/>
            </a:xfrm>
          </p:grpSpPr>
          <p:sp>
            <p:nvSpPr>
              <p:cNvPr id="7540" name="Google Shape;7540;p48"/>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48"/>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42" name="Google Shape;7542;p48"/>
          <p:cNvGrpSpPr/>
          <p:nvPr/>
        </p:nvGrpSpPr>
        <p:grpSpPr>
          <a:xfrm>
            <a:off x="3545525" y="1039700"/>
            <a:ext cx="1464718" cy="583194"/>
            <a:chOff x="3545525" y="1039700"/>
            <a:chExt cx="1464718" cy="583194"/>
          </a:xfrm>
        </p:grpSpPr>
        <p:sp>
          <p:nvSpPr>
            <p:cNvPr id="7543" name="Google Shape;7543;p48"/>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48"/>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5" name="Google Shape;7545;p48"/>
          <p:cNvGrpSpPr/>
          <p:nvPr/>
        </p:nvGrpSpPr>
        <p:grpSpPr>
          <a:xfrm>
            <a:off x="3127519" y="3852537"/>
            <a:ext cx="311873" cy="311873"/>
            <a:chOff x="3127550" y="3852575"/>
            <a:chExt cx="235500" cy="235500"/>
          </a:xfrm>
        </p:grpSpPr>
        <p:sp>
          <p:nvSpPr>
            <p:cNvPr id="7546" name="Google Shape;7546;p48"/>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48"/>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8" name="Google Shape;7548;p48"/>
          <p:cNvGrpSpPr/>
          <p:nvPr/>
        </p:nvGrpSpPr>
        <p:grpSpPr>
          <a:xfrm>
            <a:off x="5232406" y="2094648"/>
            <a:ext cx="586515" cy="617793"/>
            <a:chOff x="5232406" y="2094648"/>
            <a:chExt cx="586515" cy="617793"/>
          </a:xfrm>
        </p:grpSpPr>
        <p:sp>
          <p:nvSpPr>
            <p:cNvPr id="7549" name="Google Shape;7549;p48"/>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48"/>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48"/>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2" name="Google Shape;7552;p48"/>
          <p:cNvGrpSpPr/>
          <p:nvPr/>
        </p:nvGrpSpPr>
        <p:grpSpPr>
          <a:xfrm>
            <a:off x="6103076" y="-93868"/>
            <a:ext cx="904761" cy="2635790"/>
            <a:chOff x="6103076" y="-93868"/>
            <a:chExt cx="904761" cy="2635790"/>
          </a:xfrm>
        </p:grpSpPr>
        <p:grpSp>
          <p:nvGrpSpPr>
            <p:cNvPr id="7553" name="Google Shape;7553;p48"/>
            <p:cNvGrpSpPr/>
            <p:nvPr/>
          </p:nvGrpSpPr>
          <p:grpSpPr>
            <a:xfrm>
              <a:off x="6217254" y="-93868"/>
              <a:ext cx="676404" cy="2635790"/>
              <a:chOff x="6992560" y="76657"/>
              <a:chExt cx="676404" cy="2635790"/>
            </a:xfrm>
          </p:grpSpPr>
          <p:sp>
            <p:nvSpPr>
              <p:cNvPr id="7554" name="Google Shape;7554;p48"/>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5" name="Google Shape;7555;p48"/>
              <p:cNvGrpSpPr/>
              <p:nvPr/>
            </p:nvGrpSpPr>
            <p:grpSpPr>
              <a:xfrm>
                <a:off x="6992560" y="76657"/>
                <a:ext cx="676404" cy="2635790"/>
                <a:chOff x="6992560" y="76657"/>
                <a:chExt cx="676404" cy="2635790"/>
              </a:xfrm>
            </p:grpSpPr>
            <p:sp>
              <p:nvSpPr>
                <p:cNvPr id="7556" name="Google Shape;7556;p48"/>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48"/>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48"/>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48"/>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48"/>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48"/>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48"/>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48"/>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48"/>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48"/>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48"/>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48"/>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48"/>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48"/>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48"/>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48"/>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48"/>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48"/>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48"/>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48"/>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76" name="Google Shape;7576;p48"/>
            <p:cNvGrpSpPr/>
            <p:nvPr/>
          </p:nvGrpSpPr>
          <p:grpSpPr>
            <a:xfrm>
              <a:off x="6103076" y="-93868"/>
              <a:ext cx="904761" cy="2635790"/>
              <a:chOff x="3005950" y="538925"/>
              <a:chExt cx="1581750" cy="4608025"/>
            </a:xfrm>
          </p:grpSpPr>
          <p:sp>
            <p:nvSpPr>
              <p:cNvPr id="7577" name="Google Shape;7577;p48"/>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48"/>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48"/>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48"/>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48"/>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48"/>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48"/>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48"/>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48"/>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48"/>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48"/>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48"/>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48"/>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48"/>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48"/>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48"/>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48"/>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48"/>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48"/>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48"/>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48"/>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48"/>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48"/>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48"/>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48"/>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48"/>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48"/>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48"/>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5" name="Google Shape;7605;p48"/>
          <p:cNvGrpSpPr/>
          <p:nvPr/>
        </p:nvGrpSpPr>
        <p:grpSpPr>
          <a:xfrm>
            <a:off x="487719" y="-223414"/>
            <a:ext cx="2397156" cy="2765337"/>
            <a:chOff x="487719" y="-223414"/>
            <a:chExt cx="2397156" cy="2765337"/>
          </a:xfrm>
        </p:grpSpPr>
        <p:grpSp>
          <p:nvGrpSpPr>
            <p:cNvPr id="7606" name="Google Shape;7606;p48"/>
            <p:cNvGrpSpPr/>
            <p:nvPr/>
          </p:nvGrpSpPr>
          <p:grpSpPr>
            <a:xfrm>
              <a:off x="1732769" y="-87277"/>
              <a:ext cx="226462" cy="1338982"/>
              <a:chOff x="1732769" y="-87277"/>
              <a:chExt cx="226462" cy="1338982"/>
            </a:xfrm>
          </p:grpSpPr>
          <p:grpSp>
            <p:nvGrpSpPr>
              <p:cNvPr id="7607" name="Google Shape;7607;p48"/>
              <p:cNvGrpSpPr/>
              <p:nvPr/>
            </p:nvGrpSpPr>
            <p:grpSpPr>
              <a:xfrm>
                <a:off x="1732769" y="-87276"/>
                <a:ext cx="226462" cy="1338981"/>
                <a:chOff x="3247110" y="-43551"/>
                <a:chExt cx="586538" cy="3467965"/>
              </a:xfrm>
            </p:grpSpPr>
            <p:sp>
              <p:nvSpPr>
                <p:cNvPr id="7608" name="Google Shape;7608;p48"/>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48"/>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48"/>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48"/>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48"/>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48"/>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48"/>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48"/>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48"/>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48"/>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48"/>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48"/>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48"/>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48"/>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48"/>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48"/>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48"/>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5" name="Google Shape;7625;p48"/>
              <p:cNvGrpSpPr/>
              <p:nvPr/>
            </p:nvGrpSpPr>
            <p:grpSpPr>
              <a:xfrm>
                <a:off x="1732786" y="-87277"/>
                <a:ext cx="226446" cy="1338882"/>
                <a:chOff x="3355550" y="288525"/>
                <a:chExt cx="867275" cy="5127850"/>
              </a:xfrm>
            </p:grpSpPr>
            <p:sp>
              <p:nvSpPr>
                <p:cNvPr id="7626" name="Google Shape;7626;p48"/>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48"/>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48"/>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48"/>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48"/>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48"/>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48"/>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48"/>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48"/>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48"/>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48"/>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48"/>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48"/>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48"/>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48"/>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48"/>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48"/>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48"/>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48"/>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48"/>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48"/>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48"/>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48"/>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48"/>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48"/>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48"/>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48"/>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53" name="Google Shape;7653;p48"/>
            <p:cNvGrpSpPr/>
            <p:nvPr/>
          </p:nvGrpSpPr>
          <p:grpSpPr>
            <a:xfrm>
              <a:off x="714163" y="-93868"/>
              <a:ext cx="904761" cy="2635790"/>
              <a:chOff x="6103076" y="-93868"/>
              <a:chExt cx="904761" cy="2635790"/>
            </a:xfrm>
          </p:grpSpPr>
          <p:grpSp>
            <p:nvGrpSpPr>
              <p:cNvPr id="7654" name="Google Shape;7654;p48"/>
              <p:cNvGrpSpPr/>
              <p:nvPr/>
            </p:nvGrpSpPr>
            <p:grpSpPr>
              <a:xfrm>
                <a:off x="6217254" y="-93868"/>
                <a:ext cx="676404" cy="2635790"/>
                <a:chOff x="6992560" y="76657"/>
                <a:chExt cx="676404" cy="2635790"/>
              </a:xfrm>
            </p:grpSpPr>
            <p:sp>
              <p:nvSpPr>
                <p:cNvPr id="7655" name="Google Shape;7655;p48"/>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6" name="Google Shape;7656;p48"/>
                <p:cNvGrpSpPr/>
                <p:nvPr/>
              </p:nvGrpSpPr>
              <p:grpSpPr>
                <a:xfrm>
                  <a:off x="6992560" y="76657"/>
                  <a:ext cx="676404" cy="2635790"/>
                  <a:chOff x="6992560" y="76657"/>
                  <a:chExt cx="676404" cy="2635790"/>
                </a:xfrm>
              </p:grpSpPr>
              <p:sp>
                <p:nvSpPr>
                  <p:cNvPr id="7657" name="Google Shape;7657;p48"/>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48"/>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48"/>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48"/>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48"/>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48"/>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48"/>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48"/>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48"/>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48"/>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48"/>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48"/>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48"/>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48"/>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48"/>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48"/>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48"/>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48"/>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48"/>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48"/>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77" name="Google Shape;7677;p48"/>
              <p:cNvGrpSpPr/>
              <p:nvPr/>
            </p:nvGrpSpPr>
            <p:grpSpPr>
              <a:xfrm>
                <a:off x="6103076" y="-93868"/>
                <a:ext cx="904761" cy="2635790"/>
                <a:chOff x="3005950" y="538925"/>
                <a:chExt cx="1581750" cy="4608025"/>
              </a:xfrm>
            </p:grpSpPr>
            <p:sp>
              <p:nvSpPr>
                <p:cNvPr id="7678" name="Google Shape;7678;p48"/>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48"/>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48"/>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48"/>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48"/>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48"/>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48"/>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48"/>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48"/>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48"/>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48"/>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48"/>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48"/>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48"/>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48"/>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48"/>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48"/>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48"/>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48"/>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48"/>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48"/>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48"/>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48"/>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48"/>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48"/>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48"/>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48"/>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48"/>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06" name="Google Shape;7706;p48"/>
            <p:cNvGrpSpPr/>
            <p:nvPr/>
          </p:nvGrpSpPr>
          <p:grpSpPr>
            <a:xfrm>
              <a:off x="2279590" y="-115402"/>
              <a:ext cx="605285" cy="1763607"/>
              <a:chOff x="6103076" y="-93868"/>
              <a:chExt cx="904761" cy="2635790"/>
            </a:xfrm>
          </p:grpSpPr>
          <p:grpSp>
            <p:nvGrpSpPr>
              <p:cNvPr id="7707" name="Google Shape;7707;p48"/>
              <p:cNvGrpSpPr/>
              <p:nvPr/>
            </p:nvGrpSpPr>
            <p:grpSpPr>
              <a:xfrm>
                <a:off x="6217254" y="-93868"/>
                <a:ext cx="676404" cy="2635790"/>
                <a:chOff x="6992560" y="76657"/>
                <a:chExt cx="676404" cy="2635790"/>
              </a:xfrm>
            </p:grpSpPr>
            <p:sp>
              <p:nvSpPr>
                <p:cNvPr id="7708" name="Google Shape;7708;p48"/>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9" name="Google Shape;7709;p48"/>
                <p:cNvGrpSpPr/>
                <p:nvPr/>
              </p:nvGrpSpPr>
              <p:grpSpPr>
                <a:xfrm>
                  <a:off x="6992560" y="76657"/>
                  <a:ext cx="676404" cy="2635790"/>
                  <a:chOff x="6992560" y="76657"/>
                  <a:chExt cx="676404" cy="2635790"/>
                </a:xfrm>
              </p:grpSpPr>
              <p:sp>
                <p:nvSpPr>
                  <p:cNvPr id="7710" name="Google Shape;7710;p48"/>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48"/>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48"/>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48"/>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48"/>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48"/>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48"/>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48"/>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48"/>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48"/>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48"/>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48"/>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48"/>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48"/>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48"/>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48"/>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48"/>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48"/>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48"/>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48"/>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30" name="Google Shape;7730;p48"/>
              <p:cNvGrpSpPr/>
              <p:nvPr/>
            </p:nvGrpSpPr>
            <p:grpSpPr>
              <a:xfrm>
                <a:off x="6103076" y="-93868"/>
                <a:ext cx="904761" cy="2635790"/>
                <a:chOff x="3005950" y="538925"/>
                <a:chExt cx="1581750" cy="4608025"/>
              </a:xfrm>
            </p:grpSpPr>
            <p:sp>
              <p:nvSpPr>
                <p:cNvPr id="7731" name="Google Shape;7731;p48"/>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48"/>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48"/>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48"/>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48"/>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48"/>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48"/>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48"/>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48"/>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48"/>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48"/>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48"/>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48"/>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48"/>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48"/>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48"/>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48"/>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48"/>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48"/>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48"/>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48"/>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48"/>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48"/>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48"/>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48"/>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48"/>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48"/>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48"/>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9" name="Google Shape;7759;p48"/>
            <p:cNvGrpSpPr/>
            <p:nvPr/>
          </p:nvGrpSpPr>
          <p:grpSpPr>
            <a:xfrm>
              <a:off x="487719" y="-223414"/>
              <a:ext cx="226462" cy="1338982"/>
              <a:chOff x="1732769" y="-87277"/>
              <a:chExt cx="226462" cy="1338982"/>
            </a:xfrm>
          </p:grpSpPr>
          <p:grpSp>
            <p:nvGrpSpPr>
              <p:cNvPr id="7760" name="Google Shape;7760;p48"/>
              <p:cNvGrpSpPr/>
              <p:nvPr/>
            </p:nvGrpSpPr>
            <p:grpSpPr>
              <a:xfrm>
                <a:off x="1732769" y="-87276"/>
                <a:ext cx="226462" cy="1338981"/>
                <a:chOff x="3247110" y="-43551"/>
                <a:chExt cx="586538" cy="3467965"/>
              </a:xfrm>
            </p:grpSpPr>
            <p:sp>
              <p:nvSpPr>
                <p:cNvPr id="7761" name="Google Shape;7761;p48"/>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48"/>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48"/>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48"/>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48"/>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48"/>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48"/>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48"/>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48"/>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48"/>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48"/>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48"/>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48"/>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48"/>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48"/>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48"/>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48"/>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8" name="Google Shape;7778;p48"/>
              <p:cNvGrpSpPr/>
              <p:nvPr/>
            </p:nvGrpSpPr>
            <p:grpSpPr>
              <a:xfrm>
                <a:off x="1732786" y="-87277"/>
                <a:ext cx="226446" cy="1338882"/>
                <a:chOff x="3355550" y="288525"/>
                <a:chExt cx="867275" cy="5127850"/>
              </a:xfrm>
            </p:grpSpPr>
            <p:sp>
              <p:nvSpPr>
                <p:cNvPr id="7779" name="Google Shape;7779;p48"/>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48"/>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48"/>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48"/>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48"/>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48"/>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48"/>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48"/>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48"/>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48"/>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48"/>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48"/>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48"/>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48"/>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48"/>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48"/>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48"/>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48"/>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48"/>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48"/>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48"/>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48"/>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48"/>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48"/>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48"/>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48"/>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48"/>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9057"/>
        <p:cNvGrpSpPr/>
        <p:nvPr/>
      </p:nvGrpSpPr>
      <p:grpSpPr>
        <a:xfrm>
          <a:off x="0" y="0"/>
          <a:ext cx="0" cy="0"/>
          <a:chOff x="0" y="0"/>
          <a:chExt cx="0" cy="0"/>
        </a:xfrm>
      </p:grpSpPr>
      <p:grpSp>
        <p:nvGrpSpPr>
          <p:cNvPr id="19058" name="Google Shape;19058;p88"/>
          <p:cNvGrpSpPr/>
          <p:nvPr/>
        </p:nvGrpSpPr>
        <p:grpSpPr>
          <a:xfrm>
            <a:off x="2100561" y="3398658"/>
            <a:ext cx="1102891" cy="760337"/>
            <a:chOff x="4967783" y="2151471"/>
            <a:chExt cx="3920692" cy="2702940"/>
          </a:xfrm>
        </p:grpSpPr>
        <p:grpSp>
          <p:nvGrpSpPr>
            <p:cNvPr id="19059" name="Google Shape;19059;p88"/>
            <p:cNvGrpSpPr/>
            <p:nvPr/>
          </p:nvGrpSpPr>
          <p:grpSpPr>
            <a:xfrm>
              <a:off x="5045709" y="2252109"/>
              <a:ext cx="3761071" cy="2501708"/>
              <a:chOff x="2691784" y="1805334"/>
              <a:chExt cx="3761071" cy="2501708"/>
            </a:xfrm>
          </p:grpSpPr>
          <p:sp>
            <p:nvSpPr>
              <p:cNvPr id="19060" name="Google Shape;19060;p88"/>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88"/>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88"/>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88"/>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88"/>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88"/>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88"/>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7" name="Google Shape;19067;p88"/>
            <p:cNvGrpSpPr/>
            <p:nvPr/>
          </p:nvGrpSpPr>
          <p:grpSpPr>
            <a:xfrm>
              <a:off x="4967783" y="2151471"/>
              <a:ext cx="3920692" cy="2702940"/>
              <a:chOff x="2613858" y="1704696"/>
              <a:chExt cx="3920692" cy="2702940"/>
            </a:xfrm>
          </p:grpSpPr>
          <p:sp>
            <p:nvSpPr>
              <p:cNvPr id="19068" name="Google Shape;19068;p88"/>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88"/>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88"/>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88"/>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88"/>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073" name="Google Shape;19073;p88"/>
          <p:cNvGrpSpPr/>
          <p:nvPr/>
        </p:nvGrpSpPr>
        <p:grpSpPr>
          <a:xfrm>
            <a:off x="3504470" y="1286935"/>
            <a:ext cx="1561911" cy="708580"/>
            <a:chOff x="3530532" y="1496185"/>
            <a:chExt cx="1561911" cy="708580"/>
          </a:xfrm>
        </p:grpSpPr>
        <p:grpSp>
          <p:nvGrpSpPr>
            <p:cNvPr id="19074" name="Google Shape;19074;p88"/>
            <p:cNvGrpSpPr/>
            <p:nvPr/>
          </p:nvGrpSpPr>
          <p:grpSpPr>
            <a:xfrm>
              <a:off x="3720318" y="1857562"/>
              <a:ext cx="1372125" cy="54"/>
              <a:chOff x="3720318" y="1857562"/>
              <a:chExt cx="1372125" cy="54"/>
            </a:xfrm>
          </p:grpSpPr>
          <p:cxnSp>
            <p:nvCxnSpPr>
              <p:cNvPr id="19075" name="Google Shape;19075;p88"/>
              <p:cNvCxnSpPr>
                <a:endCxn id="1907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9077" name="Google Shape;19077;p88"/>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9078" name="Google Shape;19078;p88"/>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9079" name="Google Shape;19079;p88"/>
              <p:cNvCxnSpPr>
                <a:stCxn id="1907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19080" name="Google Shape;19080;p88"/>
            <p:cNvGrpSpPr/>
            <p:nvPr/>
          </p:nvGrpSpPr>
          <p:grpSpPr>
            <a:xfrm>
              <a:off x="3567462" y="1496185"/>
              <a:ext cx="286500" cy="272914"/>
              <a:chOff x="3567462" y="1496185"/>
              <a:chExt cx="286500" cy="272914"/>
            </a:xfrm>
          </p:grpSpPr>
          <p:cxnSp>
            <p:nvCxnSpPr>
              <p:cNvPr id="19081" name="Google Shape;19081;p88"/>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9082" name="Google Shape;19082;p88"/>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83" name="Google Shape;19083;p88"/>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88"/>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85" name="Google Shape;19085;p88"/>
            <p:cNvGrpSpPr/>
            <p:nvPr/>
          </p:nvGrpSpPr>
          <p:grpSpPr>
            <a:xfrm>
              <a:off x="3929014" y="1960574"/>
              <a:ext cx="286500" cy="242342"/>
              <a:chOff x="3929014" y="1960574"/>
              <a:chExt cx="286500" cy="242342"/>
            </a:xfrm>
          </p:grpSpPr>
          <p:cxnSp>
            <p:nvCxnSpPr>
              <p:cNvPr id="19086" name="Google Shape;19086;p88"/>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19087" name="Google Shape;19087;p88"/>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8" name="Google Shape;19088;p88"/>
            <p:cNvGrpSpPr/>
            <p:nvPr/>
          </p:nvGrpSpPr>
          <p:grpSpPr>
            <a:xfrm>
              <a:off x="4290828" y="1496185"/>
              <a:ext cx="286500" cy="272914"/>
              <a:chOff x="4290828" y="1496185"/>
              <a:chExt cx="286500" cy="272914"/>
            </a:xfrm>
          </p:grpSpPr>
          <p:cxnSp>
            <p:nvCxnSpPr>
              <p:cNvPr id="19089" name="Google Shape;19089;p88"/>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9090" name="Google Shape;19090;p88"/>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91" name="Google Shape;19091;p88"/>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88"/>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92" name="Google Shape;19092;p88"/>
            <p:cNvGrpSpPr/>
            <p:nvPr/>
          </p:nvGrpSpPr>
          <p:grpSpPr>
            <a:xfrm>
              <a:off x="4657726" y="1959674"/>
              <a:ext cx="286500" cy="245092"/>
              <a:chOff x="4657726" y="1959674"/>
              <a:chExt cx="286500" cy="245092"/>
            </a:xfrm>
          </p:grpSpPr>
          <p:cxnSp>
            <p:nvCxnSpPr>
              <p:cNvPr id="19093" name="Google Shape;19093;p88"/>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19094" name="Google Shape;19094;p88"/>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095" name="Google Shape;19095;p88"/>
          <p:cNvGrpSpPr/>
          <p:nvPr/>
        </p:nvGrpSpPr>
        <p:grpSpPr>
          <a:xfrm>
            <a:off x="3486489" y="2149032"/>
            <a:ext cx="1597032" cy="378649"/>
            <a:chOff x="3512551" y="2358282"/>
            <a:chExt cx="1597032" cy="378649"/>
          </a:xfrm>
        </p:grpSpPr>
        <p:grpSp>
          <p:nvGrpSpPr>
            <p:cNvPr id="19096" name="Google Shape;19096;p88"/>
            <p:cNvGrpSpPr/>
            <p:nvPr/>
          </p:nvGrpSpPr>
          <p:grpSpPr>
            <a:xfrm>
              <a:off x="3738198" y="2553002"/>
              <a:ext cx="1145834" cy="117"/>
              <a:chOff x="3738198" y="2553002"/>
              <a:chExt cx="1145834" cy="117"/>
            </a:xfrm>
          </p:grpSpPr>
          <p:cxnSp>
            <p:nvCxnSpPr>
              <p:cNvPr id="19097" name="Google Shape;19097;p88"/>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9098" name="Google Shape;19098;p88"/>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9099" name="Google Shape;19099;p88"/>
              <p:cNvCxnSpPr>
                <a:stCxn id="19100" idx="6"/>
                <a:endCxn id="1910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19102" name="Google Shape;19102;p88"/>
            <p:cNvGrpSpPr/>
            <p:nvPr/>
          </p:nvGrpSpPr>
          <p:grpSpPr>
            <a:xfrm>
              <a:off x="3969644" y="2440153"/>
              <a:ext cx="225900" cy="296779"/>
              <a:chOff x="3969644" y="2440153"/>
              <a:chExt cx="225900" cy="296779"/>
            </a:xfrm>
          </p:grpSpPr>
          <p:cxnSp>
            <p:nvCxnSpPr>
              <p:cNvPr id="19103" name="Google Shape;19103;p88"/>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19101" name="Google Shape;19101;p88"/>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88"/>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5" name="Google Shape;19105;p88"/>
            <p:cNvGrpSpPr/>
            <p:nvPr/>
          </p:nvGrpSpPr>
          <p:grpSpPr>
            <a:xfrm>
              <a:off x="4426818" y="2358282"/>
              <a:ext cx="225600" cy="307471"/>
              <a:chOff x="4426818" y="2358282"/>
              <a:chExt cx="225600" cy="307471"/>
            </a:xfrm>
          </p:grpSpPr>
          <p:cxnSp>
            <p:nvCxnSpPr>
              <p:cNvPr id="19106" name="Google Shape;19106;p88"/>
              <p:cNvCxnSpPr>
                <a:stCxn id="1910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19108" name="Google Shape;19108;p88"/>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88"/>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9" name="Google Shape;19109;p88"/>
            <p:cNvGrpSpPr/>
            <p:nvPr/>
          </p:nvGrpSpPr>
          <p:grpSpPr>
            <a:xfrm>
              <a:off x="4883984" y="2440153"/>
              <a:ext cx="225600" cy="296479"/>
              <a:chOff x="4883984" y="2440153"/>
              <a:chExt cx="225600" cy="296479"/>
            </a:xfrm>
          </p:grpSpPr>
          <p:cxnSp>
            <p:nvCxnSpPr>
              <p:cNvPr id="19110" name="Google Shape;19110;p88"/>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19111" name="Google Shape;19111;p88"/>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88"/>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13" name="Google Shape;19113;p88"/>
            <p:cNvGrpSpPr/>
            <p:nvPr/>
          </p:nvGrpSpPr>
          <p:grpSpPr>
            <a:xfrm>
              <a:off x="3512551" y="2358356"/>
              <a:ext cx="225647" cy="307629"/>
              <a:chOff x="2182679" y="2005014"/>
              <a:chExt cx="792300" cy="1080158"/>
            </a:xfrm>
          </p:grpSpPr>
          <p:cxnSp>
            <p:nvCxnSpPr>
              <p:cNvPr id="19114" name="Google Shape;19114;p88"/>
              <p:cNvCxnSpPr>
                <a:stCxn id="1911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19100" name="Google Shape;19100;p88"/>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88"/>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116" name="Google Shape;19116;p88"/>
          <p:cNvGrpSpPr/>
          <p:nvPr/>
        </p:nvGrpSpPr>
        <p:grpSpPr>
          <a:xfrm>
            <a:off x="6846571" y="972829"/>
            <a:ext cx="1559809" cy="722610"/>
            <a:chOff x="634175" y="2986275"/>
            <a:chExt cx="3147949" cy="1458344"/>
          </a:xfrm>
        </p:grpSpPr>
        <p:cxnSp>
          <p:nvCxnSpPr>
            <p:cNvPr id="19117" name="Google Shape;19117;p88"/>
            <p:cNvCxnSpPr>
              <a:stCxn id="19118" idx="4"/>
              <a:endCxn id="1911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19120" name="Google Shape;19120;p88"/>
            <p:cNvCxnSpPr>
              <a:stCxn id="19119" idx="0"/>
              <a:endCxn id="1912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9122" name="Google Shape;19122;p88"/>
            <p:cNvCxnSpPr>
              <a:stCxn id="19121" idx="4"/>
              <a:endCxn id="1912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9124" name="Google Shape;19124;p88"/>
            <p:cNvCxnSpPr>
              <a:stCxn id="19123" idx="0"/>
              <a:endCxn id="1912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19125" name="Google Shape;19125;p88"/>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9121" name="Google Shape;19121;p88"/>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9118" name="Google Shape;19118;p88"/>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9123" name="Google Shape;19123;p88"/>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9119" name="Google Shape;19119;p88"/>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19126" name="Google Shape;19126;p88"/>
          <p:cNvGrpSpPr/>
          <p:nvPr/>
        </p:nvGrpSpPr>
        <p:grpSpPr>
          <a:xfrm>
            <a:off x="3500361" y="2682737"/>
            <a:ext cx="1570719" cy="294123"/>
            <a:chOff x="998425" y="1182125"/>
            <a:chExt cx="1065400" cy="199500"/>
          </a:xfrm>
        </p:grpSpPr>
        <p:sp>
          <p:nvSpPr>
            <p:cNvPr id="19127" name="Google Shape;19127;p8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8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8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8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8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32" name="Google Shape;19132;p88"/>
          <p:cNvGrpSpPr/>
          <p:nvPr/>
        </p:nvGrpSpPr>
        <p:grpSpPr>
          <a:xfrm>
            <a:off x="6843617" y="1800224"/>
            <a:ext cx="1565716" cy="366729"/>
            <a:chOff x="1247650" y="2075423"/>
            <a:chExt cx="6648477" cy="1557238"/>
          </a:xfrm>
        </p:grpSpPr>
        <p:sp>
          <p:nvSpPr>
            <p:cNvPr id="19133" name="Google Shape;19133;p8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8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8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8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8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8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39" name="Google Shape;19139;p88"/>
          <p:cNvGrpSpPr/>
          <p:nvPr/>
        </p:nvGrpSpPr>
        <p:grpSpPr>
          <a:xfrm>
            <a:off x="6827929" y="2949039"/>
            <a:ext cx="1597061" cy="663440"/>
            <a:chOff x="6796238" y="3158297"/>
            <a:chExt cx="1630319" cy="677257"/>
          </a:xfrm>
        </p:grpSpPr>
        <p:cxnSp>
          <p:nvCxnSpPr>
            <p:cNvPr id="19140" name="Google Shape;19140;p88"/>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9141" name="Google Shape;19141;p88"/>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9142" name="Google Shape;19142;p88"/>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19143" name="Google Shape;19143;p88"/>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19144" name="Google Shape;19144;p88"/>
            <p:cNvGrpSpPr/>
            <p:nvPr/>
          </p:nvGrpSpPr>
          <p:grpSpPr>
            <a:xfrm>
              <a:off x="6796238" y="3311904"/>
              <a:ext cx="1630319" cy="377697"/>
              <a:chOff x="6796238" y="3311904"/>
              <a:chExt cx="1630319" cy="377697"/>
            </a:xfrm>
          </p:grpSpPr>
          <p:sp>
            <p:nvSpPr>
              <p:cNvPr id="19145" name="Google Shape;19145;p88"/>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88"/>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88"/>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148" name="Google Shape;19148;p88"/>
          <p:cNvGrpSpPr/>
          <p:nvPr/>
        </p:nvGrpSpPr>
        <p:grpSpPr>
          <a:xfrm>
            <a:off x="5349067" y="970431"/>
            <a:ext cx="1368606" cy="1593805"/>
            <a:chOff x="1839112" y="2209163"/>
            <a:chExt cx="1918159" cy="2233784"/>
          </a:xfrm>
        </p:grpSpPr>
        <p:sp>
          <p:nvSpPr>
            <p:cNvPr id="19149" name="Google Shape;19149;p88"/>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88"/>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88"/>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152" name="Google Shape;19152;p88"/>
            <p:cNvCxnSpPr>
              <a:stCxn id="19149" idx="6"/>
              <a:endCxn id="1915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9153" name="Google Shape;19153;p88"/>
            <p:cNvCxnSpPr>
              <a:stCxn id="19150" idx="4"/>
              <a:endCxn id="1915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19155" name="Google Shape;19155;p88"/>
            <p:cNvCxnSpPr>
              <a:stCxn id="19154" idx="6"/>
              <a:endCxn id="1915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9156" name="Google Shape;19156;p88"/>
            <p:cNvCxnSpPr>
              <a:stCxn id="19151" idx="4"/>
              <a:endCxn id="1915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19154" name="Google Shape;19154;p88"/>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88"/>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88"/>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159" name="Google Shape;19159;p88"/>
            <p:cNvCxnSpPr>
              <a:endCxn id="1915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19160" name="Google Shape;19160;p88"/>
          <p:cNvGrpSpPr/>
          <p:nvPr/>
        </p:nvGrpSpPr>
        <p:grpSpPr>
          <a:xfrm>
            <a:off x="3481440" y="976667"/>
            <a:ext cx="1637968" cy="154942"/>
            <a:chOff x="238125" y="2506075"/>
            <a:chExt cx="7115411" cy="673075"/>
          </a:xfrm>
        </p:grpSpPr>
        <p:sp>
          <p:nvSpPr>
            <p:cNvPr id="19161" name="Google Shape;19161;p8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8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8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8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8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6" name="Google Shape;19166;p88"/>
          <p:cNvGrpSpPr/>
          <p:nvPr/>
        </p:nvGrpSpPr>
        <p:grpSpPr>
          <a:xfrm>
            <a:off x="720125" y="1298264"/>
            <a:ext cx="2476762" cy="91743"/>
            <a:chOff x="1464850" y="436376"/>
            <a:chExt cx="6001362" cy="222300"/>
          </a:xfrm>
        </p:grpSpPr>
        <p:sp>
          <p:nvSpPr>
            <p:cNvPr id="19167" name="Google Shape;19167;p88"/>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88"/>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88"/>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88"/>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88"/>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172" name="Google Shape;19172;p88"/>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9173" name="Google Shape;19173;p88"/>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9174" name="Google Shape;19174;p88"/>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9175" name="Google Shape;19175;p88"/>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19176" name="Google Shape;19176;p88"/>
          <p:cNvGrpSpPr/>
          <p:nvPr/>
        </p:nvGrpSpPr>
        <p:grpSpPr>
          <a:xfrm>
            <a:off x="706392" y="2533730"/>
            <a:ext cx="1452710" cy="651923"/>
            <a:chOff x="803162" y="2667727"/>
            <a:chExt cx="1411906" cy="633611"/>
          </a:xfrm>
        </p:grpSpPr>
        <p:cxnSp>
          <p:nvCxnSpPr>
            <p:cNvPr id="19177" name="Google Shape;19177;p88"/>
            <p:cNvCxnSpPr>
              <a:stCxn id="19178" idx="2"/>
              <a:endCxn id="1917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9180" name="Google Shape;19180;p88"/>
            <p:cNvCxnSpPr>
              <a:stCxn id="19181" idx="0"/>
              <a:endCxn id="1917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9182" name="Google Shape;19182;p88"/>
            <p:cNvCxnSpPr>
              <a:stCxn id="19181" idx="2"/>
              <a:endCxn id="1918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9184" name="Google Shape;19184;p88"/>
            <p:cNvCxnSpPr>
              <a:stCxn id="19185" idx="0"/>
              <a:endCxn id="1918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9186" name="Google Shape;19186;p88"/>
            <p:cNvCxnSpPr>
              <a:stCxn id="19179" idx="2"/>
              <a:endCxn id="1918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9188" name="Google Shape;19188;p88"/>
            <p:cNvCxnSpPr>
              <a:stCxn id="19189" idx="0"/>
              <a:endCxn id="1917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19185" name="Google Shape;19185;p88"/>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9183" name="Google Shape;19183;p88"/>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9189" name="Google Shape;19189;p88"/>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9187" name="Google Shape;19187;p88"/>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9179" name="Google Shape;19179;p88"/>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9181" name="Google Shape;19181;p88"/>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9178" name="Google Shape;19178;p88"/>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9190" name="Google Shape;19190;p88"/>
          <p:cNvGrpSpPr/>
          <p:nvPr/>
        </p:nvGrpSpPr>
        <p:grpSpPr>
          <a:xfrm>
            <a:off x="706394" y="969268"/>
            <a:ext cx="2518541" cy="209309"/>
            <a:chOff x="803163" y="1111966"/>
            <a:chExt cx="2447800" cy="203430"/>
          </a:xfrm>
        </p:grpSpPr>
        <p:grpSp>
          <p:nvGrpSpPr>
            <p:cNvPr id="19191" name="Google Shape;19191;p88"/>
            <p:cNvGrpSpPr/>
            <p:nvPr/>
          </p:nvGrpSpPr>
          <p:grpSpPr>
            <a:xfrm>
              <a:off x="1958180" y="1111966"/>
              <a:ext cx="588019" cy="121396"/>
              <a:chOff x="4808316" y="2800065"/>
              <a:chExt cx="1999386" cy="412910"/>
            </a:xfrm>
          </p:grpSpPr>
          <p:sp>
            <p:nvSpPr>
              <p:cNvPr id="19192" name="Google Shape;19192;p88"/>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93" name="Google Shape;19193;p88"/>
              <p:cNvGrpSpPr/>
              <p:nvPr/>
            </p:nvGrpSpPr>
            <p:grpSpPr>
              <a:xfrm>
                <a:off x="4808316" y="2800065"/>
                <a:ext cx="92400" cy="411825"/>
                <a:chOff x="845575" y="2563700"/>
                <a:chExt cx="92400" cy="411825"/>
              </a:xfrm>
            </p:grpSpPr>
            <p:cxnSp>
              <p:nvCxnSpPr>
                <p:cNvPr id="19194" name="Google Shape;19194;p8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9195" name="Google Shape;19195;p8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9196" name="Google Shape;19196;p88"/>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19197" name="Google Shape;19197;p88"/>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98" name="Google Shape;19198;p88"/>
            <p:cNvGrpSpPr/>
            <p:nvPr/>
          </p:nvGrpSpPr>
          <p:grpSpPr>
            <a:xfrm>
              <a:off x="803163" y="1111974"/>
              <a:ext cx="591158" cy="121545"/>
              <a:chOff x="803163" y="1111974"/>
              <a:chExt cx="591158" cy="121545"/>
            </a:xfrm>
          </p:grpSpPr>
          <p:grpSp>
            <p:nvGrpSpPr>
              <p:cNvPr id="19199" name="Google Shape;19199;p88"/>
              <p:cNvGrpSpPr/>
              <p:nvPr/>
            </p:nvGrpSpPr>
            <p:grpSpPr>
              <a:xfrm>
                <a:off x="803163" y="1111974"/>
                <a:ext cx="27175" cy="121077"/>
                <a:chOff x="845575" y="2563700"/>
                <a:chExt cx="92400" cy="411825"/>
              </a:xfrm>
            </p:grpSpPr>
            <p:cxnSp>
              <p:nvCxnSpPr>
                <p:cNvPr id="19200" name="Google Shape;19200;p8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9201" name="Google Shape;19201;p8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02" name="Google Shape;19202;p88"/>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3" name="Google Shape;19203;p88"/>
            <p:cNvGrpSpPr/>
            <p:nvPr/>
          </p:nvGrpSpPr>
          <p:grpSpPr>
            <a:xfrm>
              <a:off x="1381910" y="1194219"/>
              <a:ext cx="588341" cy="121177"/>
              <a:chOff x="1381910" y="1194219"/>
              <a:chExt cx="588341" cy="121177"/>
            </a:xfrm>
          </p:grpSpPr>
          <p:grpSp>
            <p:nvGrpSpPr>
              <p:cNvPr id="19204" name="Google Shape;19204;p88"/>
              <p:cNvGrpSpPr/>
              <p:nvPr/>
            </p:nvGrpSpPr>
            <p:grpSpPr>
              <a:xfrm rot="10800000">
                <a:off x="1381910" y="1194319"/>
                <a:ext cx="27175" cy="121077"/>
                <a:chOff x="2070100" y="2563700"/>
                <a:chExt cx="92400" cy="411825"/>
              </a:xfrm>
            </p:grpSpPr>
            <p:cxnSp>
              <p:nvCxnSpPr>
                <p:cNvPr id="19205" name="Google Shape;19205;p8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9206" name="Google Shape;19206;p8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07" name="Google Shape;19207;p88"/>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8" name="Google Shape;19208;p88"/>
            <p:cNvGrpSpPr/>
            <p:nvPr/>
          </p:nvGrpSpPr>
          <p:grpSpPr>
            <a:xfrm>
              <a:off x="2532079" y="1194219"/>
              <a:ext cx="704927" cy="121177"/>
              <a:chOff x="2532079" y="1194219"/>
              <a:chExt cx="704927" cy="121177"/>
            </a:xfrm>
          </p:grpSpPr>
          <p:grpSp>
            <p:nvGrpSpPr>
              <p:cNvPr id="19209" name="Google Shape;19209;p88"/>
              <p:cNvGrpSpPr/>
              <p:nvPr/>
            </p:nvGrpSpPr>
            <p:grpSpPr>
              <a:xfrm rot="10800000">
                <a:off x="2532079" y="1194319"/>
                <a:ext cx="27175" cy="121077"/>
                <a:chOff x="2070100" y="2563700"/>
                <a:chExt cx="92400" cy="411825"/>
              </a:xfrm>
            </p:grpSpPr>
            <p:cxnSp>
              <p:nvCxnSpPr>
                <p:cNvPr id="19210" name="Google Shape;19210;p8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9211" name="Google Shape;19211;p8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12" name="Google Shape;19212;p88"/>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213" name="Google Shape;19213;p88"/>
          <p:cNvGrpSpPr/>
          <p:nvPr/>
        </p:nvGrpSpPr>
        <p:grpSpPr>
          <a:xfrm>
            <a:off x="3499404" y="3665900"/>
            <a:ext cx="1567778" cy="491677"/>
            <a:chOff x="5194708" y="3484366"/>
            <a:chExt cx="3148148" cy="987304"/>
          </a:xfrm>
        </p:grpSpPr>
        <p:grpSp>
          <p:nvGrpSpPr>
            <p:cNvPr id="19214" name="Google Shape;19214;p88"/>
            <p:cNvGrpSpPr/>
            <p:nvPr/>
          </p:nvGrpSpPr>
          <p:grpSpPr>
            <a:xfrm>
              <a:off x="7531521" y="3484366"/>
              <a:ext cx="811335" cy="987304"/>
              <a:chOff x="3379425" y="1617275"/>
              <a:chExt cx="1090650" cy="1327200"/>
            </a:xfrm>
          </p:grpSpPr>
          <p:sp>
            <p:nvSpPr>
              <p:cNvPr id="19215" name="Google Shape;19215;p8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8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8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18" name="Google Shape;19218;p88"/>
            <p:cNvGrpSpPr/>
            <p:nvPr/>
          </p:nvGrpSpPr>
          <p:grpSpPr>
            <a:xfrm>
              <a:off x="6752546" y="3484366"/>
              <a:ext cx="811428" cy="987304"/>
              <a:chOff x="2332275" y="1617275"/>
              <a:chExt cx="1090775" cy="1327200"/>
            </a:xfrm>
          </p:grpSpPr>
          <p:sp>
            <p:nvSpPr>
              <p:cNvPr id="19219" name="Google Shape;19219;p8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8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8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2" name="Google Shape;19222;p88"/>
            <p:cNvGrpSpPr/>
            <p:nvPr/>
          </p:nvGrpSpPr>
          <p:grpSpPr>
            <a:xfrm>
              <a:off x="5973664" y="3484366"/>
              <a:ext cx="811335" cy="987304"/>
              <a:chOff x="1285250" y="1617275"/>
              <a:chExt cx="1090650" cy="1327200"/>
            </a:xfrm>
          </p:grpSpPr>
          <p:sp>
            <p:nvSpPr>
              <p:cNvPr id="19223" name="Google Shape;19223;p8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8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8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6" name="Google Shape;19226;p88"/>
            <p:cNvGrpSpPr/>
            <p:nvPr/>
          </p:nvGrpSpPr>
          <p:grpSpPr>
            <a:xfrm>
              <a:off x="5194708" y="3484366"/>
              <a:ext cx="811409" cy="987304"/>
              <a:chOff x="238125" y="1617275"/>
              <a:chExt cx="1090750" cy="1327200"/>
            </a:xfrm>
          </p:grpSpPr>
          <p:sp>
            <p:nvSpPr>
              <p:cNvPr id="19227" name="Google Shape;19227;p8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8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8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230" name="Google Shape;19230;p88"/>
          <p:cNvGrpSpPr/>
          <p:nvPr/>
        </p:nvGrpSpPr>
        <p:grpSpPr>
          <a:xfrm>
            <a:off x="3460013" y="3146311"/>
            <a:ext cx="1616964" cy="346256"/>
            <a:chOff x="1808063" y="4294338"/>
            <a:chExt cx="3370782" cy="721817"/>
          </a:xfrm>
        </p:grpSpPr>
        <p:sp>
          <p:nvSpPr>
            <p:cNvPr id="19231" name="Google Shape;19231;p8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8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8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8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8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8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8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8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8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8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1" name="Google Shape;19241;p88"/>
          <p:cNvGrpSpPr/>
          <p:nvPr/>
        </p:nvGrpSpPr>
        <p:grpSpPr>
          <a:xfrm>
            <a:off x="738225" y="3432340"/>
            <a:ext cx="1295882" cy="646587"/>
            <a:chOff x="834100" y="3642869"/>
            <a:chExt cx="1259483" cy="628426"/>
          </a:xfrm>
        </p:grpSpPr>
        <p:sp>
          <p:nvSpPr>
            <p:cNvPr id="19242" name="Google Shape;19242;p88"/>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88"/>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88"/>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88"/>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88"/>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88"/>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88"/>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88"/>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88"/>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88"/>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88"/>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88"/>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88"/>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88"/>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88"/>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88"/>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88"/>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88"/>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88"/>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88"/>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88"/>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88"/>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88"/>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88"/>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88"/>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67" name="Google Shape;19267;p88"/>
            <p:cNvGrpSpPr/>
            <p:nvPr/>
          </p:nvGrpSpPr>
          <p:grpSpPr>
            <a:xfrm>
              <a:off x="1360364" y="3847835"/>
              <a:ext cx="208119" cy="224359"/>
              <a:chOff x="1360769" y="3847100"/>
              <a:chExt cx="208119" cy="224359"/>
            </a:xfrm>
          </p:grpSpPr>
          <p:sp>
            <p:nvSpPr>
              <p:cNvPr id="19268" name="Google Shape;19268;p88"/>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88"/>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88"/>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88"/>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88"/>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88"/>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88"/>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88"/>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88"/>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88"/>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88"/>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88"/>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88"/>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88"/>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88"/>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88"/>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88"/>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88"/>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88"/>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88"/>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88" name="Google Shape;19288;p88"/>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88"/>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88"/>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88"/>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88"/>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88"/>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88"/>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88"/>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88"/>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88"/>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88"/>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88"/>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88"/>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88"/>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2" name="Google Shape;19302;p88"/>
          <p:cNvGrpSpPr/>
          <p:nvPr/>
        </p:nvGrpSpPr>
        <p:grpSpPr>
          <a:xfrm rot="5400000">
            <a:off x="5951338" y="3228837"/>
            <a:ext cx="164064" cy="1414916"/>
            <a:chOff x="4428249" y="1369375"/>
            <a:chExt cx="36905" cy="429569"/>
          </a:xfrm>
        </p:grpSpPr>
        <p:sp>
          <p:nvSpPr>
            <p:cNvPr id="19303" name="Google Shape;19303;p88"/>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88"/>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88"/>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88"/>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88"/>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88"/>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88"/>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88"/>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88"/>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88"/>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88"/>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88"/>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88"/>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88"/>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88"/>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88"/>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88"/>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88"/>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88"/>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88"/>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88"/>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88"/>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88"/>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88"/>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88"/>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88"/>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88"/>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88"/>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88"/>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88"/>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88"/>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88"/>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5" name="Google Shape;19335;p88"/>
          <p:cNvGrpSpPr/>
          <p:nvPr/>
        </p:nvGrpSpPr>
        <p:grpSpPr>
          <a:xfrm rot="10800000" flipH="1">
            <a:off x="5323767" y="2817380"/>
            <a:ext cx="1419207" cy="24808"/>
            <a:chOff x="219558" y="4738465"/>
            <a:chExt cx="5852400" cy="102300"/>
          </a:xfrm>
        </p:grpSpPr>
        <p:cxnSp>
          <p:nvCxnSpPr>
            <p:cNvPr id="19336" name="Google Shape;19336;p88"/>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19337" name="Google Shape;19337;p88"/>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88"/>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88"/>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88"/>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88"/>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2" name="Google Shape;19342;p88"/>
          <p:cNvGrpSpPr/>
          <p:nvPr/>
        </p:nvGrpSpPr>
        <p:grpSpPr>
          <a:xfrm>
            <a:off x="5335086" y="3190444"/>
            <a:ext cx="1396570" cy="385016"/>
            <a:chOff x="5286284" y="2966544"/>
            <a:chExt cx="1396570" cy="385016"/>
          </a:xfrm>
        </p:grpSpPr>
        <p:cxnSp>
          <p:nvCxnSpPr>
            <p:cNvPr id="19343" name="Google Shape;19343;p88"/>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19344" name="Google Shape;19344;p88"/>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19345" name="Google Shape;19345;p88"/>
            <p:cNvGrpSpPr/>
            <p:nvPr/>
          </p:nvGrpSpPr>
          <p:grpSpPr>
            <a:xfrm>
              <a:off x="5287688" y="3173364"/>
              <a:ext cx="1395166" cy="74100"/>
              <a:chOff x="5287688" y="3173364"/>
              <a:chExt cx="1395166" cy="74100"/>
            </a:xfrm>
          </p:grpSpPr>
          <p:cxnSp>
            <p:nvCxnSpPr>
              <p:cNvPr id="19346" name="Google Shape;19346;p88"/>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19347" name="Google Shape;19347;p88"/>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19348" name="Google Shape;19348;p88"/>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9349" name="Google Shape;19349;p88"/>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9350" name="Google Shape;19350;p88"/>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9351" name="Google Shape;19351;p88"/>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9352" name="Google Shape;19352;p88"/>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9353" name="Google Shape;19353;p88"/>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19354" name="Google Shape;19354;p88"/>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9355" name="Google Shape;19355;p88"/>
          <p:cNvGrpSpPr/>
          <p:nvPr/>
        </p:nvGrpSpPr>
        <p:grpSpPr>
          <a:xfrm>
            <a:off x="2021151" y="1609220"/>
            <a:ext cx="1182276" cy="662027"/>
            <a:chOff x="2029517" y="1732295"/>
            <a:chExt cx="1149068" cy="643432"/>
          </a:xfrm>
        </p:grpSpPr>
        <p:grpSp>
          <p:nvGrpSpPr>
            <p:cNvPr id="19356" name="Google Shape;19356;p88"/>
            <p:cNvGrpSpPr/>
            <p:nvPr/>
          </p:nvGrpSpPr>
          <p:grpSpPr>
            <a:xfrm>
              <a:off x="2708660" y="1746937"/>
              <a:ext cx="455427" cy="244429"/>
              <a:chOff x="2700693" y="1746937"/>
              <a:chExt cx="455427" cy="244429"/>
            </a:xfrm>
          </p:grpSpPr>
          <p:grpSp>
            <p:nvGrpSpPr>
              <p:cNvPr id="19357" name="Google Shape;19357;p88"/>
              <p:cNvGrpSpPr/>
              <p:nvPr/>
            </p:nvGrpSpPr>
            <p:grpSpPr>
              <a:xfrm>
                <a:off x="2905682" y="1782817"/>
                <a:ext cx="250438" cy="208549"/>
                <a:chOff x="2905682" y="1782817"/>
                <a:chExt cx="250438" cy="208549"/>
              </a:xfrm>
            </p:grpSpPr>
            <p:cxnSp>
              <p:nvCxnSpPr>
                <p:cNvPr id="19358" name="Google Shape;19358;p88"/>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9359" name="Google Shape;19359;p88"/>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0" name="Google Shape;19360;p88"/>
              <p:cNvGrpSpPr/>
              <p:nvPr/>
            </p:nvGrpSpPr>
            <p:grpSpPr>
              <a:xfrm>
                <a:off x="2700693" y="1746937"/>
                <a:ext cx="449967" cy="72374"/>
                <a:chOff x="2700693" y="1746937"/>
                <a:chExt cx="449967" cy="72374"/>
              </a:xfrm>
            </p:grpSpPr>
            <p:cxnSp>
              <p:nvCxnSpPr>
                <p:cNvPr id="19361" name="Google Shape;19361;p88"/>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9362" name="Google Shape;19362;p88"/>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363" name="Google Shape;19363;p88"/>
            <p:cNvGrpSpPr/>
            <p:nvPr/>
          </p:nvGrpSpPr>
          <p:grpSpPr>
            <a:xfrm>
              <a:off x="2029517" y="1732295"/>
              <a:ext cx="1149068" cy="643432"/>
              <a:chOff x="2029517" y="1732295"/>
              <a:chExt cx="1149068" cy="643432"/>
            </a:xfrm>
          </p:grpSpPr>
          <p:grpSp>
            <p:nvGrpSpPr>
              <p:cNvPr id="19364" name="Google Shape;19364;p88"/>
              <p:cNvGrpSpPr/>
              <p:nvPr/>
            </p:nvGrpSpPr>
            <p:grpSpPr>
              <a:xfrm>
                <a:off x="2703618" y="2103152"/>
                <a:ext cx="474966" cy="260017"/>
                <a:chOff x="2703618" y="2103152"/>
                <a:chExt cx="474966" cy="260017"/>
              </a:xfrm>
            </p:grpSpPr>
            <p:grpSp>
              <p:nvGrpSpPr>
                <p:cNvPr id="19365" name="Google Shape;19365;p88"/>
                <p:cNvGrpSpPr/>
                <p:nvPr/>
              </p:nvGrpSpPr>
              <p:grpSpPr>
                <a:xfrm>
                  <a:off x="2703618" y="2290640"/>
                  <a:ext cx="450291" cy="72529"/>
                  <a:chOff x="2703618" y="2290640"/>
                  <a:chExt cx="450291" cy="72529"/>
                </a:xfrm>
              </p:grpSpPr>
              <p:cxnSp>
                <p:nvCxnSpPr>
                  <p:cNvPr id="19366" name="Google Shape;19366;p88"/>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9367" name="Google Shape;19367;p88"/>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8" name="Google Shape;19368;p88"/>
                <p:cNvGrpSpPr/>
                <p:nvPr/>
              </p:nvGrpSpPr>
              <p:grpSpPr>
                <a:xfrm>
                  <a:off x="2908607" y="2103152"/>
                  <a:ext cx="269977" cy="223538"/>
                  <a:chOff x="2908607" y="2103152"/>
                  <a:chExt cx="269977" cy="223538"/>
                </a:xfrm>
              </p:grpSpPr>
              <p:cxnSp>
                <p:nvCxnSpPr>
                  <p:cNvPr id="19369" name="Google Shape;19369;p88"/>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9370" name="Google Shape;19370;p88"/>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371" name="Google Shape;19371;p88"/>
              <p:cNvGrpSpPr/>
              <p:nvPr/>
            </p:nvGrpSpPr>
            <p:grpSpPr>
              <a:xfrm>
                <a:off x="2029517" y="1732295"/>
                <a:ext cx="685827" cy="643432"/>
                <a:chOff x="2029517" y="1732295"/>
                <a:chExt cx="685827" cy="643432"/>
              </a:xfrm>
            </p:grpSpPr>
            <p:sp>
              <p:nvSpPr>
                <p:cNvPr id="19372" name="Google Shape;19372;p88"/>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73" name="Google Shape;19373;p88"/>
                <p:cNvGrpSpPr/>
                <p:nvPr/>
              </p:nvGrpSpPr>
              <p:grpSpPr>
                <a:xfrm>
                  <a:off x="2158948" y="1732295"/>
                  <a:ext cx="556396" cy="333108"/>
                  <a:chOff x="2158948" y="1732295"/>
                  <a:chExt cx="556396" cy="333108"/>
                </a:xfrm>
              </p:grpSpPr>
              <p:cxnSp>
                <p:nvCxnSpPr>
                  <p:cNvPr id="19374" name="Google Shape;19374;p88"/>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9375" name="Google Shape;19375;p88"/>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6" name="Google Shape;19376;p88"/>
                <p:cNvGrpSpPr/>
                <p:nvPr/>
              </p:nvGrpSpPr>
              <p:grpSpPr>
                <a:xfrm>
                  <a:off x="2159908" y="2065057"/>
                  <a:ext cx="550884" cy="310670"/>
                  <a:chOff x="2159908" y="2065057"/>
                  <a:chExt cx="550884" cy="310670"/>
                </a:xfrm>
              </p:grpSpPr>
              <p:cxnSp>
                <p:nvCxnSpPr>
                  <p:cNvPr id="19377" name="Google Shape;19377;p88"/>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9378" name="Google Shape;19378;p88"/>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9379" name="Google Shape;19379;p88"/>
          <p:cNvGrpSpPr/>
          <p:nvPr/>
        </p:nvGrpSpPr>
        <p:grpSpPr>
          <a:xfrm>
            <a:off x="706400" y="1556833"/>
            <a:ext cx="962651" cy="810058"/>
            <a:chOff x="844912" y="1681380"/>
            <a:chExt cx="935611" cy="787305"/>
          </a:xfrm>
        </p:grpSpPr>
        <p:grpSp>
          <p:nvGrpSpPr>
            <p:cNvPr id="19380" name="Google Shape;19380;p88"/>
            <p:cNvGrpSpPr/>
            <p:nvPr/>
          </p:nvGrpSpPr>
          <p:grpSpPr>
            <a:xfrm>
              <a:off x="844912" y="1819635"/>
              <a:ext cx="329836" cy="510016"/>
              <a:chOff x="844912" y="1819635"/>
              <a:chExt cx="329836" cy="510016"/>
            </a:xfrm>
          </p:grpSpPr>
          <p:sp>
            <p:nvSpPr>
              <p:cNvPr id="19381" name="Google Shape;19381;p88"/>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88"/>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88"/>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88"/>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88"/>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88"/>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87" name="Google Shape;19387;p88"/>
            <p:cNvGrpSpPr/>
            <p:nvPr/>
          </p:nvGrpSpPr>
          <p:grpSpPr>
            <a:xfrm>
              <a:off x="1284601" y="2158168"/>
              <a:ext cx="495923" cy="310517"/>
              <a:chOff x="1284601" y="2158168"/>
              <a:chExt cx="495923" cy="310517"/>
            </a:xfrm>
          </p:grpSpPr>
          <p:sp>
            <p:nvSpPr>
              <p:cNvPr id="19388" name="Google Shape;19388;p88"/>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89" name="Google Shape;19389;p88"/>
              <p:cNvGrpSpPr/>
              <p:nvPr/>
            </p:nvGrpSpPr>
            <p:grpSpPr>
              <a:xfrm>
                <a:off x="1507666" y="2158168"/>
                <a:ext cx="272858" cy="310517"/>
                <a:chOff x="1507666" y="2158168"/>
                <a:chExt cx="272858" cy="310517"/>
              </a:xfrm>
            </p:grpSpPr>
            <p:grpSp>
              <p:nvGrpSpPr>
                <p:cNvPr id="19390" name="Google Shape;19390;p88"/>
                <p:cNvGrpSpPr/>
                <p:nvPr/>
              </p:nvGrpSpPr>
              <p:grpSpPr>
                <a:xfrm>
                  <a:off x="1507666" y="2176104"/>
                  <a:ext cx="166395" cy="273149"/>
                  <a:chOff x="1507666" y="2176104"/>
                  <a:chExt cx="166395" cy="273149"/>
                </a:xfrm>
              </p:grpSpPr>
              <p:sp>
                <p:nvSpPr>
                  <p:cNvPr id="19391" name="Google Shape;19391;p88"/>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88"/>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88"/>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88"/>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88"/>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88"/>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88"/>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98" name="Google Shape;19398;p88"/>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88"/>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400" name="Google Shape;19400;p88"/>
            <p:cNvGrpSpPr/>
            <p:nvPr/>
          </p:nvGrpSpPr>
          <p:grpSpPr>
            <a:xfrm>
              <a:off x="1284601" y="1681380"/>
              <a:ext cx="495923" cy="310517"/>
              <a:chOff x="1284601" y="1681380"/>
              <a:chExt cx="495923" cy="310517"/>
            </a:xfrm>
          </p:grpSpPr>
          <p:sp>
            <p:nvSpPr>
              <p:cNvPr id="19401" name="Google Shape;19401;p88"/>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02" name="Google Shape;19402;p88"/>
              <p:cNvGrpSpPr/>
              <p:nvPr/>
            </p:nvGrpSpPr>
            <p:grpSpPr>
              <a:xfrm>
                <a:off x="1507666" y="1681380"/>
                <a:ext cx="272858" cy="310517"/>
                <a:chOff x="1507666" y="1681380"/>
                <a:chExt cx="272858" cy="310517"/>
              </a:xfrm>
            </p:grpSpPr>
            <p:grpSp>
              <p:nvGrpSpPr>
                <p:cNvPr id="19403" name="Google Shape;19403;p88"/>
                <p:cNvGrpSpPr/>
                <p:nvPr/>
              </p:nvGrpSpPr>
              <p:grpSpPr>
                <a:xfrm>
                  <a:off x="1507666" y="1700120"/>
                  <a:ext cx="166395" cy="272984"/>
                  <a:chOff x="1507666" y="1700120"/>
                  <a:chExt cx="166395" cy="272984"/>
                </a:xfrm>
              </p:grpSpPr>
              <p:sp>
                <p:nvSpPr>
                  <p:cNvPr id="19404" name="Google Shape;19404;p88"/>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88"/>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88"/>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88"/>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88"/>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88"/>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88"/>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11" name="Google Shape;19411;p88"/>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88"/>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9413" name="Google Shape;19413;p88"/>
          <p:cNvGrpSpPr/>
          <p:nvPr/>
        </p:nvGrpSpPr>
        <p:grpSpPr>
          <a:xfrm>
            <a:off x="6815341" y="2324262"/>
            <a:ext cx="1622269" cy="552443"/>
            <a:chOff x="6894650" y="2574740"/>
            <a:chExt cx="1445100" cy="492111"/>
          </a:xfrm>
        </p:grpSpPr>
        <p:sp>
          <p:nvSpPr>
            <p:cNvPr id="19414" name="Google Shape;19414;p88"/>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88"/>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88"/>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88"/>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88"/>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419" name="Google Shape;19419;p88"/>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9420" name="Google Shape;19420;p88"/>
          <p:cNvGrpSpPr/>
          <p:nvPr/>
        </p:nvGrpSpPr>
        <p:grpSpPr>
          <a:xfrm>
            <a:off x="6834884" y="3698518"/>
            <a:ext cx="1583206" cy="475705"/>
            <a:chOff x="6953919" y="3907920"/>
            <a:chExt cx="1377300" cy="475705"/>
          </a:xfrm>
        </p:grpSpPr>
        <p:cxnSp>
          <p:nvCxnSpPr>
            <p:cNvPr id="19421" name="Google Shape;19421;p88"/>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9422" name="Google Shape;19422;p88"/>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9423" name="Google Shape;19423;p88"/>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9424" name="Google Shape;19424;p88"/>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9425" name="Google Shape;19425;p88"/>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9426" name="Google Shape;19426;p88"/>
          <p:cNvGrpSpPr/>
          <p:nvPr/>
        </p:nvGrpSpPr>
        <p:grpSpPr>
          <a:xfrm>
            <a:off x="2338472" y="2459663"/>
            <a:ext cx="836286" cy="824529"/>
            <a:chOff x="2389399" y="2595741"/>
            <a:chExt cx="812796" cy="801369"/>
          </a:xfrm>
        </p:grpSpPr>
        <p:grpSp>
          <p:nvGrpSpPr>
            <p:cNvPr id="19427" name="Google Shape;19427;p88"/>
            <p:cNvGrpSpPr/>
            <p:nvPr/>
          </p:nvGrpSpPr>
          <p:grpSpPr>
            <a:xfrm>
              <a:off x="2492145" y="2881565"/>
              <a:ext cx="607300" cy="229751"/>
              <a:chOff x="2492145" y="2881565"/>
              <a:chExt cx="607300" cy="229751"/>
            </a:xfrm>
          </p:grpSpPr>
          <p:sp>
            <p:nvSpPr>
              <p:cNvPr id="19428" name="Google Shape;19428;p88"/>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88"/>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88"/>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1" name="Google Shape;19431;p88"/>
            <p:cNvGrpSpPr/>
            <p:nvPr/>
          </p:nvGrpSpPr>
          <p:grpSpPr>
            <a:xfrm>
              <a:off x="2389399" y="2595741"/>
              <a:ext cx="812796" cy="296825"/>
              <a:chOff x="2389399" y="2595741"/>
              <a:chExt cx="812796" cy="296825"/>
            </a:xfrm>
          </p:grpSpPr>
          <p:grpSp>
            <p:nvGrpSpPr>
              <p:cNvPr id="19432" name="Google Shape;19432;p88"/>
              <p:cNvGrpSpPr/>
              <p:nvPr/>
            </p:nvGrpSpPr>
            <p:grpSpPr>
              <a:xfrm>
                <a:off x="2389399" y="2595741"/>
                <a:ext cx="363638" cy="296825"/>
                <a:chOff x="2389399" y="2595741"/>
                <a:chExt cx="363638" cy="296825"/>
              </a:xfrm>
            </p:grpSpPr>
            <p:grpSp>
              <p:nvGrpSpPr>
                <p:cNvPr id="19433" name="Google Shape;19433;p88"/>
                <p:cNvGrpSpPr/>
                <p:nvPr/>
              </p:nvGrpSpPr>
              <p:grpSpPr>
                <a:xfrm>
                  <a:off x="2493852" y="2794333"/>
                  <a:ext cx="259185" cy="98232"/>
                  <a:chOff x="2493852" y="2794333"/>
                  <a:chExt cx="259185" cy="98232"/>
                </a:xfrm>
              </p:grpSpPr>
              <p:sp>
                <p:nvSpPr>
                  <p:cNvPr id="19434" name="Google Shape;19434;p88"/>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88"/>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88"/>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7" name="Google Shape;19437;p88"/>
                <p:cNvGrpSpPr/>
                <p:nvPr/>
              </p:nvGrpSpPr>
              <p:grpSpPr>
                <a:xfrm>
                  <a:off x="2389399" y="2595741"/>
                  <a:ext cx="224343" cy="182054"/>
                  <a:chOff x="2389399" y="2595741"/>
                  <a:chExt cx="224343" cy="182054"/>
                </a:xfrm>
              </p:grpSpPr>
              <p:sp>
                <p:nvSpPr>
                  <p:cNvPr id="19438" name="Google Shape;19438;p88"/>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88"/>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440" name="Google Shape;19440;p88"/>
              <p:cNvGrpSpPr/>
              <p:nvPr/>
            </p:nvGrpSpPr>
            <p:grpSpPr>
              <a:xfrm>
                <a:off x="2683630" y="2595741"/>
                <a:ext cx="224334" cy="296825"/>
                <a:chOff x="2683630" y="2595741"/>
                <a:chExt cx="224334" cy="296825"/>
              </a:xfrm>
            </p:grpSpPr>
            <p:grpSp>
              <p:nvGrpSpPr>
                <p:cNvPr id="19441" name="Google Shape;19441;p88"/>
                <p:cNvGrpSpPr/>
                <p:nvPr/>
              </p:nvGrpSpPr>
              <p:grpSpPr>
                <a:xfrm>
                  <a:off x="2788083" y="2794333"/>
                  <a:ext cx="15356" cy="98232"/>
                  <a:chOff x="2788083" y="2794333"/>
                  <a:chExt cx="15356" cy="98232"/>
                </a:xfrm>
              </p:grpSpPr>
              <p:sp>
                <p:nvSpPr>
                  <p:cNvPr id="19442" name="Google Shape;19442;p88"/>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88"/>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88"/>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45" name="Google Shape;19445;p88"/>
                <p:cNvGrpSpPr/>
                <p:nvPr/>
              </p:nvGrpSpPr>
              <p:grpSpPr>
                <a:xfrm>
                  <a:off x="2683630" y="2595741"/>
                  <a:ext cx="224334" cy="182054"/>
                  <a:chOff x="2683630" y="2595741"/>
                  <a:chExt cx="224334" cy="182054"/>
                </a:xfrm>
              </p:grpSpPr>
              <p:sp>
                <p:nvSpPr>
                  <p:cNvPr id="19446" name="Google Shape;19446;p88"/>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88"/>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448" name="Google Shape;19448;p88"/>
              <p:cNvGrpSpPr/>
              <p:nvPr/>
            </p:nvGrpSpPr>
            <p:grpSpPr>
              <a:xfrm>
                <a:off x="2838475" y="2595741"/>
                <a:ext cx="363719" cy="296825"/>
                <a:chOff x="2838475" y="2595741"/>
                <a:chExt cx="363719" cy="296825"/>
              </a:xfrm>
            </p:grpSpPr>
            <p:grpSp>
              <p:nvGrpSpPr>
                <p:cNvPr id="19449" name="Google Shape;19449;p88"/>
                <p:cNvGrpSpPr/>
                <p:nvPr/>
              </p:nvGrpSpPr>
              <p:grpSpPr>
                <a:xfrm>
                  <a:off x="2838475" y="2794333"/>
                  <a:ext cx="259185" cy="98232"/>
                  <a:chOff x="2838475" y="2794333"/>
                  <a:chExt cx="259185" cy="98232"/>
                </a:xfrm>
              </p:grpSpPr>
              <p:sp>
                <p:nvSpPr>
                  <p:cNvPr id="19450" name="Google Shape;19450;p88"/>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88"/>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88"/>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3" name="Google Shape;19453;p88"/>
                <p:cNvGrpSpPr/>
                <p:nvPr/>
              </p:nvGrpSpPr>
              <p:grpSpPr>
                <a:xfrm>
                  <a:off x="2977852" y="2595741"/>
                  <a:ext cx="224343" cy="182054"/>
                  <a:chOff x="2977852" y="2595741"/>
                  <a:chExt cx="224343" cy="182054"/>
                </a:xfrm>
              </p:grpSpPr>
              <p:sp>
                <p:nvSpPr>
                  <p:cNvPr id="19454" name="Google Shape;19454;p88"/>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88"/>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9456" name="Google Shape;19456;p88"/>
            <p:cNvGrpSpPr/>
            <p:nvPr/>
          </p:nvGrpSpPr>
          <p:grpSpPr>
            <a:xfrm>
              <a:off x="2389399" y="3100241"/>
              <a:ext cx="812796" cy="296869"/>
              <a:chOff x="2389399" y="3100241"/>
              <a:chExt cx="812796" cy="296869"/>
            </a:xfrm>
          </p:grpSpPr>
          <p:grpSp>
            <p:nvGrpSpPr>
              <p:cNvPr id="19457" name="Google Shape;19457;p88"/>
              <p:cNvGrpSpPr/>
              <p:nvPr/>
            </p:nvGrpSpPr>
            <p:grpSpPr>
              <a:xfrm>
                <a:off x="2683630" y="3100241"/>
                <a:ext cx="224334" cy="296869"/>
                <a:chOff x="2683630" y="3100241"/>
                <a:chExt cx="224334" cy="296869"/>
              </a:xfrm>
            </p:grpSpPr>
            <p:grpSp>
              <p:nvGrpSpPr>
                <p:cNvPr id="19458" name="Google Shape;19458;p88"/>
                <p:cNvGrpSpPr/>
                <p:nvPr/>
              </p:nvGrpSpPr>
              <p:grpSpPr>
                <a:xfrm>
                  <a:off x="2788083" y="3100241"/>
                  <a:ext cx="15356" cy="98237"/>
                  <a:chOff x="2788083" y="3100241"/>
                  <a:chExt cx="15356" cy="98237"/>
                </a:xfrm>
              </p:grpSpPr>
              <p:sp>
                <p:nvSpPr>
                  <p:cNvPr id="19459" name="Google Shape;19459;p88"/>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88"/>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88"/>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2" name="Google Shape;19462;p88"/>
                <p:cNvGrpSpPr/>
                <p:nvPr/>
              </p:nvGrpSpPr>
              <p:grpSpPr>
                <a:xfrm>
                  <a:off x="2683630" y="3215065"/>
                  <a:ext cx="224334" cy="182045"/>
                  <a:chOff x="2683630" y="3215065"/>
                  <a:chExt cx="224334" cy="182045"/>
                </a:xfrm>
              </p:grpSpPr>
              <p:sp>
                <p:nvSpPr>
                  <p:cNvPr id="19463" name="Google Shape;19463;p88"/>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88"/>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465" name="Google Shape;19465;p88"/>
              <p:cNvGrpSpPr/>
              <p:nvPr/>
            </p:nvGrpSpPr>
            <p:grpSpPr>
              <a:xfrm>
                <a:off x="2389399" y="3100241"/>
                <a:ext cx="363638" cy="296869"/>
                <a:chOff x="2389399" y="3100241"/>
                <a:chExt cx="363638" cy="296869"/>
              </a:xfrm>
            </p:grpSpPr>
            <p:grpSp>
              <p:nvGrpSpPr>
                <p:cNvPr id="19466" name="Google Shape;19466;p88"/>
                <p:cNvGrpSpPr/>
                <p:nvPr/>
              </p:nvGrpSpPr>
              <p:grpSpPr>
                <a:xfrm>
                  <a:off x="2493852" y="3100241"/>
                  <a:ext cx="259185" cy="98237"/>
                  <a:chOff x="2493852" y="3100241"/>
                  <a:chExt cx="259185" cy="98237"/>
                </a:xfrm>
              </p:grpSpPr>
              <p:sp>
                <p:nvSpPr>
                  <p:cNvPr id="19467" name="Google Shape;19467;p88"/>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88"/>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88"/>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0" name="Google Shape;19470;p88"/>
                <p:cNvGrpSpPr/>
                <p:nvPr/>
              </p:nvGrpSpPr>
              <p:grpSpPr>
                <a:xfrm>
                  <a:off x="2389399" y="3215065"/>
                  <a:ext cx="224343" cy="182045"/>
                  <a:chOff x="2389399" y="3215065"/>
                  <a:chExt cx="224343" cy="182045"/>
                </a:xfrm>
              </p:grpSpPr>
              <p:sp>
                <p:nvSpPr>
                  <p:cNvPr id="19471" name="Google Shape;19471;p88"/>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88"/>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473" name="Google Shape;19473;p88"/>
              <p:cNvGrpSpPr/>
              <p:nvPr/>
            </p:nvGrpSpPr>
            <p:grpSpPr>
              <a:xfrm>
                <a:off x="2838475" y="3100241"/>
                <a:ext cx="363719" cy="296869"/>
                <a:chOff x="2838475" y="3100241"/>
                <a:chExt cx="363719" cy="296869"/>
              </a:xfrm>
            </p:grpSpPr>
            <p:grpSp>
              <p:nvGrpSpPr>
                <p:cNvPr id="19474" name="Google Shape;19474;p88"/>
                <p:cNvGrpSpPr/>
                <p:nvPr/>
              </p:nvGrpSpPr>
              <p:grpSpPr>
                <a:xfrm>
                  <a:off x="2838475" y="3100241"/>
                  <a:ext cx="259185" cy="98237"/>
                  <a:chOff x="2838475" y="3100241"/>
                  <a:chExt cx="259185" cy="98237"/>
                </a:xfrm>
              </p:grpSpPr>
              <p:sp>
                <p:nvSpPr>
                  <p:cNvPr id="19475" name="Google Shape;19475;p88"/>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88"/>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88"/>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8" name="Google Shape;19478;p88"/>
                <p:cNvGrpSpPr/>
                <p:nvPr/>
              </p:nvGrpSpPr>
              <p:grpSpPr>
                <a:xfrm>
                  <a:off x="2977852" y="3215065"/>
                  <a:ext cx="224343" cy="182045"/>
                  <a:chOff x="2977852" y="3215065"/>
                  <a:chExt cx="224343" cy="182045"/>
                </a:xfrm>
              </p:grpSpPr>
              <p:sp>
                <p:nvSpPr>
                  <p:cNvPr id="19479" name="Google Shape;19479;p88"/>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88"/>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9484"/>
        <p:cNvGrpSpPr/>
        <p:nvPr/>
      </p:nvGrpSpPr>
      <p:grpSpPr>
        <a:xfrm>
          <a:off x="0" y="0"/>
          <a:ext cx="0" cy="0"/>
          <a:chOff x="0" y="0"/>
          <a:chExt cx="0" cy="0"/>
        </a:xfrm>
      </p:grpSpPr>
      <p:grpSp>
        <p:nvGrpSpPr>
          <p:cNvPr id="19485" name="Google Shape;19485;p89"/>
          <p:cNvGrpSpPr/>
          <p:nvPr/>
        </p:nvGrpSpPr>
        <p:grpSpPr>
          <a:xfrm>
            <a:off x="702075" y="3155925"/>
            <a:ext cx="2390414" cy="1024800"/>
            <a:chOff x="728925" y="3296613"/>
            <a:chExt cx="2390414" cy="1024800"/>
          </a:xfrm>
        </p:grpSpPr>
        <p:grpSp>
          <p:nvGrpSpPr>
            <p:cNvPr id="19486" name="Google Shape;19486;p89"/>
            <p:cNvGrpSpPr/>
            <p:nvPr/>
          </p:nvGrpSpPr>
          <p:grpSpPr>
            <a:xfrm>
              <a:off x="728925" y="3619800"/>
              <a:ext cx="2390414" cy="500893"/>
              <a:chOff x="728925" y="3619800"/>
              <a:chExt cx="2390414" cy="500893"/>
            </a:xfrm>
          </p:grpSpPr>
          <p:sp>
            <p:nvSpPr>
              <p:cNvPr id="19487" name="Google Shape;19487;p89"/>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9488" name="Google Shape;19488;p89"/>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9489" name="Google Shape;19489;p89"/>
            <p:cNvGrpSpPr/>
            <p:nvPr/>
          </p:nvGrpSpPr>
          <p:grpSpPr>
            <a:xfrm>
              <a:off x="1348050" y="3296613"/>
              <a:ext cx="1706152" cy="1024800"/>
              <a:chOff x="1348050" y="3296613"/>
              <a:chExt cx="1706152" cy="1024800"/>
            </a:xfrm>
          </p:grpSpPr>
          <p:sp>
            <p:nvSpPr>
              <p:cNvPr id="19490" name="Google Shape;19490;p89"/>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9491" name="Google Shape;19491;p89"/>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9492" name="Google Shape;19492;p89"/>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9493" name="Google Shape;19493;p89"/>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9494" name="Google Shape;19494;p89"/>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9495" name="Google Shape;19495;p89"/>
            <p:cNvGrpSpPr/>
            <p:nvPr/>
          </p:nvGrpSpPr>
          <p:grpSpPr>
            <a:xfrm>
              <a:off x="1455707" y="3654858"/>
              <a:ext cx="1491150" cy="417657"/>
              <a:chOff x="1455707" y="3654858"/>
              <a:chExt cx="1491150" cy="417657"/>
            </a:xfrm>
          </p:grpSpPr>
          <p:sp>
            <p:nvSpPr>
              <p:cNvPr id="19496" name="Google Shape;19496;p89"/>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89"/>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89"/>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89"/>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89"/>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89"/>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89"/>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89"/>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4" name="Google Shape;19504;p89"/>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5" name="Google Shape;19505;p89"/>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6" name="Google Shape;19506;p89"/>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89"/>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89"/>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89"/>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0" name="Google Shape;19510;p89"/>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1" name="Google Shape;19511;p89"/>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89"/>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89"/>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89"/>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89"/>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9516" name="Google Shape;19516;p89"/>
          <p:cNvGraphicFramePr/>
          <p:nvPr/>
        </p:nvGraphicFramePr>
        <p:xfrm>
          <a:off x="5937775" y="2153837"/>
          <a:ext cx="3000000" cy="3000000"/>
        </p:xfrm>
        <a:graphic>
          <a:graphicData uri="http://schemas.openxmlformats.org/drawingml/2006/table">
            <a:tbl>
              <a:tblPr>
                <a:noFill/>
                <a:tableStyleId>{15C06717-F78F-4B6F-8811-C74803F5799E}</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9517" name="Google Shape;19517;p89"/>
          <p:cNvGrpSpPr/>
          <p:nvPr/>
        </p:nvGrpSpPr>
        <p:grpSpPr>
          <a:xfrm>
            <a:off x="710451" y="981601"/>
            <a:ext cx="2396505" cy="976502"/>
            <a:chOff x="749309" y="1112739"/>
            <a:chExt cx="2371603" cy="976502"/>
          </a:xfrm>
        </p:grpSpPr>
        <p:grpSp>
          <p:nvGrpSpPr>
            <p:cNvPr id="19518" name="Google Shape;19518;p89"/>
            <p:cNvGrpSpPr/>
            <p:nvPr/>
          </p:nvGrpSpPr>
          <p:grpSpPr>
            <a:xfrm>
              <a:off x="1092126" y="1112739"/>
              <a:ext cx="2028786" cy="975464"/>
              <a:chOff x="1092126" y="1112739"/>
              <a:chExt cx="2028786" cy="975464"/>
            </a:xfrm>
          </p:grpSpPr>
          <p:sp>
            <p:nvSpPr>
              <p:cNvPr id="19519" name="Google Shape;19519;p89"/>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89"/>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89"/>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2" name="Google Shape;19522;p89"/>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89"/>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89"/>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89"/>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6" name="Google Shape;19526;p89"/>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7" name="Google Shape;19527;p89"/>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8" name="Google Shape;19528;p89"/>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9" name="Google Shape;19529;p89"/>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0" name="Google Shape;19530;p89"/>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1" name="Google Shape;19531;p89"/>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89"/>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3" name="Google Shape;19533;p89"/>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89"/>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5" name="Google Shape;19535;p89"/>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89"/>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89"/>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89"/>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89"/>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89"/>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89"/>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2" name="Google Shape;19542;p89"/>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43" name="Google Shape;19543;p89"/>
            <p:cNvGrpSpPr/>
            <p:nvPr/>
          </p:nvGrpSpPr>
          <p:grpSpPr>
            <a:xfrm>
              <a:off x="749309" y="1112739"/>
              <a:ext cx="314700" cy="975464"/>
              <a:chOff x="749309" y="1112739"/>
              <a:chExt cx="314700" cy="975464"/>
            </a:xfrm>
          </p:grpSpPr>
          <p:sp>
            <p:nvSpPr>
              <p:cNvPr id="19544" name="Google Shape;19544;p89"/>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89"/>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6" name="Google Shape;19546;p89"/>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7" name="Google Shape;19547;p89"/>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48" name="Google Shape;19548;p89"/>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9" name="Google Shape;19549;p89"/>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0" name="Google Shape;19550;p89"/>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1" name="Google Shape;19551;p89"/>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9552" name="Google Shape;19552;p89"/>
          <p:cNvGraphicFramePr/>
          <p:nvPr/>
        </p:nvGraphicFramePr>
        <p:xfrm>
          <a:off x="5937800" y="981587"/>
          <a:ext cx="3000000" cy="3000000"/>
        </p:xfrm>
        <a:graphic>
          <a:graphicData uri="http://schemas.openxmlformats.org/drawingml/2006/table">
            <a:tbl>
              <a:tblPr>
                <a:noFill/>
                <a:tableStyleId>{15C06717-F78F-4B6F-8811-C74803F5799E}</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9553" name="Google Shape;19553;p89"/>
          <p:cNvGraphicFramePr/>
          <p:nvPr/>
        </p:nvGraphicFramePr>
        <p:xfrm>
          <a:off x="3358663" y="2153837"/>
          <a:ext cx="3000000" cy="3000000"/>
        </p:xfrm>
        <a:graphic>
          <a:graphicData uri="http://schemas.openxmlformats.org/drawingml/2006/table">
            <a:tbl>
              <a:tblPr>
                <a:noFill/>
                <a:tableStyleId>{15C06717-F78F-4B6F-8811-C74803F5799E}</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9554" name="Google Shape;19554;p89"/>
          <p:cNvGrpSpPr/>
          <p:nvPr/>
        </p:nvGrpSpPr>
        <p:grpSpPr>
          <a:xfrm>
            <a:off x="3360649" y="3144798"/>
            <a:ext cx="2363377" cy="1047062"/>
            <a:chOff x="3358399" y="3285485"/>
            <a:chExt cx="2363377" cy="1047062"/>
          </a:xfrm>
        </p:grpSpPr>
        <p:grpSp>
          <p:nvGrpSpPr>
            <p:cNvPr id="19555" name="Google Shape;19555;p89"/>
            <p:cNvGrpSpPr/>
            <p:nvPr/>
          </p:nvGrpSpPr>
          <p:grpSpPr>
            <a:xfrm>
              <a:off x="3358412" y="3285485"/>
              <a:ext cx="2363244" cy="139500"/>
              <a:chOff x="3358412" y="3285485"/>
              <a:chExt cx="2363244" cy="139500"/>
            </a:xfrm>
          </p:grpSpPr>
          <p:sp>
            <p:nvSpPr>
              <p:cNvPr id="19556" name="Google Shape;19556;p89"/>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7" name="Google Shape;19557;p89"/>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8" name="Google Shape;19558;p89"/>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9" name="Google Shape;19559;p89"/>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0" name="Google Shape;19560;p89"/>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61" name="Google Shape;19561;p89"/>
            <p:cNvGrpSpPr/>
            <p:nvPr/>
          </p:nvGrpSpPr>
          <p:grpSpPr>
            <a:xfrm>
              <a:off x="3358412" y="3466996"/>
              <a:ext cx="2363244" cy="139500"/>
              <a:chOff x="3358412" y="3466996"/>
              <a:chExt cx="2363244" cy="139500"/>
            </a:xfrm>
          </p:grpSpPr>
          <p:sp>
            <p:nvSpPr>
              <p:cNvPr id="19562" name="Google Shape;19562;p89"/>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89"/>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4" name="Google Shape;19564;p89"/>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5" name="Google Shape;19565;p89"/>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6" name="Google Shape;19566;p89"/>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67" name="Google Shape;19567;p89"/>
            <p:cNvGrpSpPr/>
            <p:nvPr/>
          </p:nvGrpSpPr>
          <p:grpSpPr>
            <a:xfrm>
              <a:off x="3358412" y="3648507"/>
              <a:ext cx="2363244" cy="139500"/>
              <a:chOff x="3358412" y="3648507"/>
              <a:chExt cx="2363244" cy="139500"/>
            </a:xfrm>
          </p:grpSpPr>
          <p:sp>
            <p:nvSpPr>
              <p:cNvPr id="19568" name="Google Shape;19568;p89"/>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9" name="Google Shape;19569;p89"/>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89"/>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89"/>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89"/>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73" name="Google Shape;19573;p89"/>
            <p:cNvGrpSpPr/>
            <p:nvPr/>
          </p:nvGrpSpPr>
          <p:grpSpPr>
            <a:xfrm>
              <a:off x="3358412" y="3830018"/>
              <a:ext cx="2363244" cy="139500"/>
              <a:chOff x="3358412" y="3830018"/>
              <a:chExt cx="2363244" cy="139500"/>
            </a:xfrm>
          </p:grpSpPr>
          <p:sp>
            <p:nvSpPr>
              <p:cNvPr id="19574" name="Google Shape;19574;p89"/>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89"/>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89"/>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89"/>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89"/>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79" name="Google Shape;19579;p89"/>
            <p:cNvGrpSpPr/>
            <p:nvPr/>
          </p:nvGrpSpPr>
          <p:grpSpPr>
            <a:xfrm>
              <a:off x="3358399" y="4011514"/>
              <a:ext cx="2363377" cy="139537"/>
              <a:chOff x="3294800" y="4134603"/>
              <a:chExt cx="2638876" cy="152400"/>
            </a:xfrm>
          </p:grpSpPr>
          <p:sp>
            <p:nvSpPr>
              <p:cNvPr id="19580" name="Google Shape;19580;p8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1" name="Google Shape;19581;p8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2" name="Google Shape;19582;p8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8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8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85" name="Google Shape;19585;p89"/>
            <p:cNvGrpSpPr/>
            <p:nvPr/>
          </p:nvGrpSpPr>
          <p:grpSpPr>
            <a:xfrm>
              <a:off x="3358399" y="4193010"/>
              <a:ext cx="2363377" cy="139537"/>
              <a:chOff x="3294800" y="4134603"/>
              <a:chExt cx="2638876" cy="152400"/>
            </a:xfrm>
          </p:grpSpPr>
          <p:sp>
            <p:nvSpPr>
              <p:cNvPr id="19586" name="Google Shape;19586;p8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8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8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9" name="Google Shape;19589;p8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0" name="Google Shape;19590;p8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9591" name="Google Shape;19591;p89"/>
          <p:cNvGraphicFramePr/>
          <p:nvPr/>
        </p:nvGraphicFramePr>
        <p:xfrm>
          <a:off x="711450" y="2153837"/>
          <a:ext cx="3000000" cy="3000000"/>
        </p:xfrm>
        <a:graphic>
          <a:graphicData uri="http://schemas.openxmlformats.org/drawingml/2006/table">
            <a:tbl>
              <a:tblPr>
                <a:noFill/>
                <a:tableStyleId>{15C06717-F78F-4B6F-8811-C74803F5799E}</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9592" name="Google Shape;19592;p89"/>
          <p:cNvGrpSpPr/>
          <p:nvPr/>
        </p:nvGrpSpPr>
        <p:grpSpPr>
          <a:xfrm>
            <a:off x="4161119" y="2557652"/>
            <a:ext cx="1302095" cy="60959"/>
            <a:chOff x="3558802" y="4011427"/>
            <a:chExt cx="1866000" cy="111300"/>
          </a:xfrm>
        </p:grpSpPr>
        <p:sp>
          <p:nvSpPr>
            <p:cNvPr id="19593" name="Google Shape;19593;p8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4" name="Google Shape;19594;p8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95" name="Google Shape;19595;p89"/>
          <p:cNvGrpSpPr/>
          <p:nvPr/>
        </p:nvGrpSpPr>
        <p:grpSpPr>
          <a:xfrm>
            <a:off x="4706607" y="2839811"/>
            <a:ext cx="914340" cy="60959"/>
            <a:chOff x="3558802" y="4011427"/>
            <a:chExt cx="1866000" cy="111300"/>
          </a:xfrm>
        </p:grpSpPr>
        <p:sp>
          <p:nvSpPr>
            <p:cNvPr id="19596" name="Google Shape;19596;p8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7" name="Google Shape;19597;p8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98" name="Google Shape;19598;p89"/>
          <p:cNvGrpSpPr/>
          <p:nvPr/>
        </p:nvGrpSpPr>
        <p:grpSpPr>
          <a:xfrm>
            <a:off x="5874449" y="3167609"/>
            <a:ext cx="2519825" cy="1001454"/>
            <a:chOff x="1906114" y="789980"/>
            <a:chExt cx="1487676" cy="606868"/>
          </a:xfrm>
        </p:grpSpPr>
        <p:cxnSp>
          <p:nvCxnSpPr>
            <p:cNvPr id="19599" name="Google Shape;19599;p8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9600" name="Google Shape;19600;p8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9601" name="Google Shape;19601;p8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9602" name="Google Shape;19602;p89"/>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9603" name="Google Shape;19603;p89"/>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9604" name="Google Shape;19604;p89"/>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9605" name="Google Shape;19605;p89"/>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9606" name="Google Shape;19606;p89"/>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7" name="Google Shape;19607;p89"/>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8" name="Google Shape;19608;p89"/>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9" name="Google Shape;19609;p89"/>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0" name="Google Shape;19610;p89"/>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1" name="Google Shape;19611;p89"/>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89"/>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9613" name="Google Shape;19613;p89"/>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9614" name="Google Shape;19614;p89"/>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9615" name="Google Shape;19615;p89"/>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16" name="Google Shape;19616;p89"/>
          <p:cNvGrpSpPr/>
          <p:nvPr/>
        </p:nvGrpSpPr>
        <p:grpSpPr>
          <a:xfrm>
            <a:off x="3355812" y="951645"/>
            <a:ext cx="2363393" cy="1005865"/>
            <a:chOff x="3292400" y="1193188"/>
            <a:chExt cx="2615240" cy="1131075"/>
          </a:xfrm>
        </p:grpSpPr>
        <p:sp>
          <p:nvSpPr>
            <p:cNvPr id="19617" name="Google Shape;19617;p89"/>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9618" name="Google Shape;19618;p89"/>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9619" name="Google Shape;19619;p89"/>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9620" name="Google Shape;19620;p89"/>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9621" name="Google Shape;19621;p89"/>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9622" name="Google Shape;19622;p89"/>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9623" name="Google Shape;19623;p89"/>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9624" name="Google Shape;19624;p89"/>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9625" name="Google Shape;19625;p89"/>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9626" name="Google Shape;19626;p89"/>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9627" name="Google Shape;19627;p89"/>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9628" name="Google Shape;19628;p89"/>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9629" name="Google Shape;19629;p89"/>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9630" name="Google Shape;19630;p89"/>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9631" name="Google Shape;19631;p89"/>
            <p:cNvGrpSpPr/>
            <p:nvPr/>
          </p:nvGrpSpPr>
          <p:grpSpPr>
            <a:xfrm>
              <a:off x="3748438" y="1378608"/>
              <a:ext cx="2159202" cy="903971"/>
              <a:chOff x="1683525" y="2179850"/>
              <a:chExt cx="4519050" cy="2134525"/>
            </a:xfrm>
          </p:grpSpPr>
          <p:sp>
            <p:nvSpPr>
              <p:cNvPr id="19632" name="Google Shape;19632;p8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9633" name="Google Shape;19633;p8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9634" name="Google Shape;19634;p8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9635" name="Google Shape;19635;p8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9636" name="Google Shape;19636;p8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9637" name="Google Shape;19637;p8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9638" name="Google Shape;19638;p8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9639" name="Google Shape;19639;p8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9640" name="Google Shape;19640;p8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9641" name="Google Shape;19641;p8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9642" name="Google Shape;19642;p8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9643" name="Google Shape;19643;p8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9647"/>
        <p:cNvGrpSpPr/>
        <p:nvPr/>
      </p:nvGrpSpPr>
      <p:grpSpPr>
        <a:xfrm>
          <a:off x="0" y="0"/>
          <a:ext cx="0" cy="0"/>
          <a:chOff x="0" y="0"/>
          <a:chExt cx="0" cy="0"/>
        </a:xfrm>
      </p:grpSpPr>
      <p:grpSp>
        <p:nvGrpSpPr>
          <p:cNvPr id="19648" name="Google Shape;19648;p90"/>
          <p:cNvGrpSpPr/>
          <p:nvPr/>
        </p:nvGrpSpPr>
        <p:grpSpPr>
          <a:xfrm>
            <a:off x="4796684" y="970941"/>
            <a:ext cx="745431" cy="718863"/>
            <a:chOff x="4249973" y="1201875"/>
            <a:chExt cx="1958568" cy="1888762"/>
          </a:xfrm>
        </p:grpSpPr>
        <p:sp>
          <p:nvSpPr>
            <p:cNvPr id="19649" name="Google Shape;19649;p90"/>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50" name="Google Shape;19650;p90"/>
            <p:cNvGrpSpPr/>
            <p:nvPr/>
          </p:nvGrpSpPr>
          <p:grpSpPr>
            <a:xfrm>
              <a:off x="5853086" y="1789142"/>
              <a:ext cx="355454" cy="1048099"/>
              <a:chOff x="5576108" y="2016725"/>
              <a:chExt cx="565200" cy="1666560"/>
            </a:xfrm>
          </p:grpSpPr>
          <p:sp>
            <p:nvSpPr>
              <p:cNvPr id="19651" name="Google Shape;19651;p90"/>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9652" name="Google Shape;19652;p9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3" name="Google Shape;19653;p90"/>
            <p:cNvGrpSpPr/>
            <p:nvPr/>
          </p:nvGrpSpPr>
          <p:grpSpPr>
            <a:xfrm>
              <a:off x="4869455" y="2691676"/>
              <a:ext cx="1013897" cy="398961"/>
              <a:chOff x="4012057" y="3451825"/>
              <a:chExt cx="1612175" cy="634379"/>
            </a:xfrm>
          </p:grpSpPr>
          <p:sp>
            <p:nvSpPr>
              <p:cNvPr id="19654" name="Google Shape;19654;p90"/>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9655" name="Google Shape;19655;p9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6" name="Google Shape;19656;p90"/>
            <p:cNvGrpSpPr/>
            <p:nvPr/>
          </p:nvGrpSpPr>
          <p:grpSpPr>
            <a:xfrm>
              <a:off x="4276937" y="2155961"/>
              <a:ext cx="651965" cy="891358"/>
              <a:chOff x="3069908" y="2599997"/>
              <a:chExt cx="1036675" cy="1417328"/>
            </a:xfrm>
          </p:grpSpPr>
          <p:sp>
            <p:nvSpPr>
              <p:cNvPr id="19657" name="Google Shape;19657;p90"/>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9658" name="Google Shape;19658;p9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9" name="Google Shape;19659;p90"/>
            <p:cNvGrpSpPr/>
            <p:nvPr/>
          </p:nvGrpSpPr>
          <p:grpSpPr>
            <a:xfrm>
              <a:off x="5054918" y="1201875"/>
              <a:ext cx="999548" cy="602711"/>
              <a:chOff x="4306958" y="1082925"/>
              <a:chExt cx="1589359" cy="958358"/>
            </a:xfrm>
          </p:grpSpPr>
          <p:sp>
            <p:nvSpPr>
              <p:cNvPr id="19660" name="Google Shape;19660;p90"/>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9661" name="Google Shape;19661;p9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62" name="Google Shape;19662;p90"/>
            <p:cNvGrpSpPr/>
            <p:nvPr/>
          </p:nvGrpSpPr>
          <p:grpSpPr>
            <a:xfrm>
              <a:off x="4249973" y="1303451"/>
              <a:ext cx="799317" cy="841334"/>
              <a:chOff x="3027033" y="1244439"/>
              <a:chExt cx="1270977" cy="1337786"/>
            </a:xfrm>
          </p:grpSpPr>
          <p:sp>
            <p:nvSpPr>
              <p:cNvPr id="19663" name="Google Shape;19663;p90"/>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9664" name="Google Shape;19664;p9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665" name="Google Shape;19665;p90"/>
          <p:cNvGrpSpPr/>
          <p:nvPr/>
        </p:nvGrpSpPr>
        <p:grpSpPr>
          <a:xfrm>
            <a:off x="713057" y="1849390"/>
            <a:ext cx="761767" cy="729896"/>
            <a:chOff x="2657744" y="2337745"/>
            <a:chExt cx="832987" cy="798137"/>
          </a:xfrm>
        </p:grpSpPr>
        <p:sp>
          <p:nvSpPr>
            <p:cNvPr id="19666" name="Google Shape;19666;p90"/>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7" name="Google Shape;19667;p90"/>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8" name="Google Shape;19668;p9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9" name="Google Shape;19669;p90"/>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0" name="Google Shape;19670;p9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9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72" name="Google Shape;19672;p90"/>
          <p:cNvGrpSpPr/>
          <p:nvPr/>
        </p:nvGrpSpPr>
        <p:grpSpPr>
          <a:xfrm>
            <a:off x="3224022" y="1852597"/>
            <a:ext cx="685569" cy="723586"/>
            <a:chOff x="3398134" y="2057755"/>
            <a:chExt cx="704087" cy="743130"/>
          </a:xfrm>
        </p:grpSpPr>
        <p:grpSp>
          <p:nvGrpSpPr>
            <p:cNvPr id="19673" name="Google Shape;19673;p90"/>
            <p:cNvGrpSpPr/>
            <p:nvPr/>
          </p:nvGrpSpPr>
          <p:grpSpPr>
            <a:xfrm>
              <a:off x="3398134" y="2290183"/>
              <a:ext cx="315300" cy="219900"/>
              <a:chOff x="3398134" y="2290183"/>
              <a:chExt cx="315300" cy="219900"/>
            </a:xfrm>
          </p:grpSpPr>
          <p:sp>
            <p:nvSpPr>
              <p:cNvPr id="19674" name="Google Shape;19674;p90"/>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9675" name="Google Shape;19675;p90"/>
              <p:cNvCxnSpPr>
                <a:stCxn id="1967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9676" name="Google Shape;19676;p90"/>
            <p:cNvGrpSpPr/>
            <p:nvPr/>
          </p:nvGrpSpPr>
          <p:grpSpPr>
            <a:xfrm>
              <a:off x="3547823" y="2467358"/>
              <a:ext cx="219900" cy="333527"/>
              <a:chOff x="3547823" y="2467358"/>
              <a:chExt cx="219900" cy="333527"/>
            </a:xfrm>
          </p:grpSpPr>
          <p:sp>
            <p:nvSpPr>
              <p:cNvPr id="19677" name="Google Shape;19677;p90"/>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9678" name="Google Shape;19678;p90"/>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9679" name="Google Shape;19679;p90"/>
            <p:cNvGrpSpPr/>
            <p:nvPr/>
          </p:nvGrpSpPr>
          <p:grpSpPr>
            <a:xfrm>
              <a:off x="3734138" y="2467358"/>
              <a:ext cx="219900" cy="333527"/>
              <a:chOff x="3734138" y="2467358"/>
              <a:chExt cx="219900" cy="333527"/>
            </a:xfrm>
          </p:grpSpPr>
          <p:sp>
            <p:nvSpPr>
              <p:cNvPr id="19680" name="Google Shape;19680;p90"/>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9681" name="Google Shape;19681;p90"/>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9682" name="Google Shape;19682;p90"/>
            <p:cNvGrpSpPr/>
            <p:nvPr/>
          </p:nvGrpSpPr>
          <p:grpSpPr>
            <a:xfrm>
              <a:off x="3787560" y="2288011"/>
              <a:ext cx="314661" cy="219900"/>
              <a:chOff x="3787560" y="2288011"/>
              <a:chExt cx="314661" cy="219900"/>
            </a:xfrm>
          </p:grpSpPr>
          <p:sp>
            <p:nvSpPr>
              <p:cNvPr id="19683" name="Google Shape;19683;p90"/>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9684" name="Google Shape;19684;p90"/>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9685" name="Google Shape;19685;p90"/>
            <p:cNvGrpSpPr/>
            <p:nvPr/>
          </p:nvGrpSpPr>
          <p:grpSpPr>
            <a:xfrm>
              <a:off x="3637290" y="2057755"/>
              <a:ext cx="219900" cy="335499"/>
              <a:chOff x="3637290" y="2057755"/>
              <a:chExt cx="219900" cy="335499"/>
            </a:xfrm>
          </p:grpSpPr>
          <p:sp>
            <p:nvSpPr>
              <p:cNvPr id="19686" name="Google Shape;19686;p90"/>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9687" name="Google Shape;19687;p90"/>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9688" name="Google Shape;19688;p90"/>
          <p:cNvGrpSpPr/>
          <p:nvPr/>
        </p:nvGrpSpPr>
        <p:grpSpPr>
          <a:xfrm>
            <a:off x="4899244" y="1859292"/>
            <a:ext cx="710153" cy="710153"/>
            <a:chOff x="5007123" y="2079403"/>
            <a:chExt cx="687600" cy="687600"/>
          </a:xfrm>
        </p:grpSpPr>
        <p:sp>
          <p:nvSpPr>
            <p:cNvPr id="19689" name="Google Shape;19689;p90"/>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0" name="Google Shape;19690;p90"/>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1" name="Google Shape;19691;p90"/>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2" name="Google Shape;19692;p90"/>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93" name="Google Shape;19693;p90"/>
          <p:cNvGrpSpPr/>
          <p:nvPr/>
        </p:nvGrpSpPr>
        <p:grpSpPr>
          <a:xfrm>
            <a:off x="5708681" y="1853799"/>
            <a:ext cx="720998" cy="721183"/>
            <a:chOff x="5797446" y="2063053"/>
            <a:chExt cx="698100" cy="698280"/>
          </a:xfrm>
        </p:grpSpPr>
        <p:sp>
          <p:nvSpPr>
            <p:cNvPr id="19694" name="Google Shape;19694;p90"/>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5" name="Google Shape;19695;p90"/>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6" name="Google Shape;19696;p90"/>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7" name="Google Shape;19697;p90"/>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98" name="Google Shape;19698;p90"/>
          <p:cNvGrpSpPr/>
          <p:nvPr/>
        </p:nvGrpSpPr>
        <p:grpSpPr>
          <a:xfrm>
            <a:off x="8153828" y="3499404"/>
            <a:ext cx="280585" cy="673164"/>
            <a:chOff x="8075075" y="3754290"/>
            <a:chExt cx="255612" cy="613194"/>
          </a:xfrm>
        </p:grpSpPr>
        <p:grpSp>
          <p:nvGrpSpPr>
            <p:cNvPr id="19699" name="Google Shape;19699;p90"/>
            <p:cNvGrpSpPr/>
            <p:nvPr/>
          </p:nvGrpSpPr>
          <p:grpSpPr>
            <a:xfrm>
              <a:off x="8075075" y="3754290"/>
              <a:ext cx="255612" cy="613194"/>
              <a:chOff x="8075075" y="3754290"/>
              <a:chExt cx="255612" cy="613194"/>
            </a:xfrm>
          </p:grpSpPr>
          <p:sp>
            <p:nvSpPr>
              <p:cNvPr id="19700" name="Google Shape;19700;p90"/>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1" name="Google Shape;19701;p90"/>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02" name="Google Shape;19702;p90"/>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03" name="Google Shape;19703;p90"/>
          <p:cNvGrpSpPr/>
          <p:nvPr/>
        </p:nvGrpSpPr>
        <p:grpSpPr>
          <a:xfrm>
            <a:off x="5270887" y="3488200"/>
            <a:ext cx="470352" cy="683745"/>
            <a:chOff x="1697726" y="3244179"/>
            <a:chExt cx="788124" cy="1146069"/>
          </a:xfrm>
        </p:grpSpPr>
        <p:sp>
          <p:nvSpPr>
            <p:cNvPr id="19704" name="Google Shape;19704;p9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5" name="Google Shape;19705;p9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06" name="Google Shape;19706;p90"/>
          <p:cNvSpPr/>
          <p:nvPr/>
        </p:nvSpPr>
        <p:spPr>
          <a:xfrm>
            <a:off x="8128351" y="34022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07" name="Google Shape;19707;p90"/>
          <p:cNvGrpSpPr/>
          <p:nvPr/>
        </p:nvGrpSpPr>
        <p:grpSpPr>
          <a:xfrm>
            <a:off x="5892037" y="3499402"/>
            <a:ext cx="293891" cy="293845"/>
            <a:chOff x="6134814" y="3754290"/>
            <a:chExt cx="293891" cy="293845"/>
          </a:xfrm>
        </p:grpSpPr>
        <p:sp>
          <p:nvSpPr>
            <p:cNvPr id="19708" name="Google Shape;19708;p90"/>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9" name="Google Shape;19709;p90"/>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10" name="Google Shape;19710;p90"/>
          <p:cNvGrpSpPr/>
          <p:nvPr/>
        </p:nvGrpSpPr>
        <p:grpSpPr>
          <a:xfrm>
            <a:off x="5892037" y="3878074"/>
            <a:ext cx="293891" cy="293891"/>
            <a:chOff x="6134814" y="4086186"/>
            <a:chExt cx="293891" cy="293891"/>
          </a:xfrm>
        </p:grpSpPr>
        <p:sp>
          <p:nvSpPr>
            <p:cNvPr id="19711" name="Google Shape;19711;p90"/>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2" name="Google Shape;19712;p90"/>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13" name="Google Shape;19713;p90"/>
          <p:cNvSpPr/>
          <p:nvPr/>
        </p:nvSpPr>
        <p:spPr>
          <a:xfrm>
            <a:off x="6930464" y="34986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4" name="Google Shape;19714;p90"/>
          <p:cNvSpPr/>
          <p:nvPr/>
        </p:nvSpPr>
        <p:spPr>
          <a:xfrm rot="10800000">
            <a:off x="6336727" y="34963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15" name="Google Shape;19715;p90"/>
          <p:cNvGrpSpPr/>
          <p:nvPr/>
        </p:nvGrpSpPr>
        <p:grpSpPr>
          <a:xfrm>
            <a:off x="7817013" y="2706766"/>
            <a:ext cx="622883" cy="621944"/>
            <a:chOff x="1187048" y="238125"/>
            <a:chExt cx="5256397" cy="5248476"/>
          </a:xfrm>
        </p:grpSpPr>
        <p:sp>
          <p:nvSpPr>
            <p:cNvPr id="19716" name="Google Shape;19716;p9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7" name="Google Shape;19717;p90"/>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8" name="Google Shape;19718;p90"/>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9" name="Google Shape;19719;p90"/>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20" name="Google Shape;19720;p90"/>
          <p:cNvGrpSpPr/>
          <p:nvPr/>
        </p:nvGrpSpPr>
        <p:grpSpPr>
          <a:xfrm>
            <a:off x="2274118" y="2716375"/>
            <a:ext cx="1310987" cy="612407"/>
            <a:chOff x="238125" y="1188750"/>
            <a:chExt cx="7140450" cy="3335550"/>
          </a:xfrm>
        </p:grpSpPr>
        <p:sp>
          <p:nvSpPr>
            <p:cNvPr id="19721" name="Google Shape;19721;p9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2" name="Google Shape;19722;p9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3" name="Google Shape;19723;p9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4" name="Google Shape;19724;p9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5" name="Google Shape;19725;p9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26" name="Google Shape;19726;p90"/>
          <p:cNvGrpSpPr/>
          <p:nvPr/>
        </p:nvGrpSpPr>
        <p:grpSpPr>
          <a:xfrm>
            <a:off x="6599990" y="2706930"/>
            <a:ext cx="1110299" cy="621702"/>
            <a:chOff x="238125" y="1335475"/>
            <a:chExt cx="5418735" cy="3034175"/>
          </a:xfrm>
        </p:grpSpPr>
        <p:sp>
          <p:nvSpPr>
            <p:cNvPr id="19727" name="Google Shape;19727;p9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8" name="Google Shape;19728;p9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9" name="Google Shape;19729;p9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30" name="Google Shape;19730;p90"/>
          <p:cNvGrpSpPr/>
          <p:nvPr/>
        </p:nvGrpSpPr>
        <p:grpSpPr>
          <a:xfrm>
            <a:off x="5417649" y="2703827"/>
            <a:ext cx="1074451" cy="627181"/>
            <a:chOff x="5359127" y="2910889"/>
            <a:chExt cx="1097723" cy="640831"/>
          </a:xfrm>
        </p:grpSpPr>
        <p:grpSp>
          <p:nvGrpSpPr>
            <p:cNvPr id="19731" name="Google Shape;19731;p90"/>
            <p:cNvGrpSpPr/>
            <p:nvPr/>
          </p:nvGrpSpPr>
          <p:grpSpPr>
            <a:xfrm>
              <a:off x="5929791" y="3263088"/>
              <a:ext cx="527060" cy="287097"/>
              <a:chOff x="5929791" y="3263088"/>
              <a:chExt cx="527060" cy="287097"/>
            </a:xfrm>
          </p:grpSpPr>
          <p:sp>
            <p:nvSpPr>
              <p:cNvPr id="19732" name="Google Shape;19732;p90"/>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9733" name="Google Shape;19733;p90"/>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9734" name="Google Shape;19734;p90"/>
            <p:cNvGrpSpPr/>
            <p:nvPr/>
          </p:nvGrpSpPr>
          <p:grpSpPr>
            <a:xfrm>
              <a:off x="5359127" y="3263089"/>
              <a:ext cx="526428" cy="288631"/>
              <a:chOff x="5359127" y="3263089"/>
              <a:chExt cx="526428" cy="288631"/>
            </a:xfrm>
          </p:grpSpPr>
          <p:sp>
            <p:nvSpPr>
              <p:cNvPr id="19735" name="Google Shape;19735;p90"/>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9736" name="Google Shape;19736;p90"/>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9737" name="Google Shape;19737;p90"/>
            <p:cNvGrpSpPr/>
            <p:nvPr/>
          </p:nvGrpSpPr>
          <p:grpSpPr>
            <a:xfrm>
              <a:off x="5551525" y="2910889"/>
              <a:ext cx="520901" cy="610283"/>
              <a:chOff x="5551525" y="2910889"/>
              <a:chExt cx="520901" cy="610283"/>
            </a:xfrm>
          </p:grpSpPr>
          <p:sp>
            <p:nvSpPr>
              <p:cNvPr id="19738" name="Google Shape;19738;p90"/>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9739" name="Google Shape;19739;p90"/>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9740" name="Google Shape;19740;p90"/>
            <p:cNvGrpSpPr/>
            <p:nvPr/>
          </p:nvGrpSpPr>
          <p:grpSpPr>
            <a:xfrm>
              <a:off x="5743962" y="2919100"/>
              <a:ext cx="623674" cy="284502"/>
              <a:chOff x="5743962" y="2919100"/>
              <a:chExt cx="623674" cy="284502"/>
            </a:xfrm>
          </p:grpSpPr>
          <p:sp>
            <p:nvSpPr>
              <p:cNvPr id="19741" name="Google Shape;19741;p90"/>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9742" name="Google Shape;19742;p90"/>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9743" name="Google Shape;19743;p90"/>
          <p:cNvGrpSpPr/>
          <p:nvPr/>
        </p:nvGrpSpPr>
        <p:grpSpPr>
          <a:xfrm>
            <a:off x="7568863" y="1854538"/>
            <a:ext cx="874976" cy="719600"/>
            <a:chOff x="7608988" y="2093194"/>
            <a:chExt cx="817276" cy="672147"/>
          </a:xfrm>
        </p:grpSpPr>
        <p:cxnSp>
          <p:nvCxnSpPr>
            <p:cNvPr id="19744" name="Google Shape;19744;p90"/>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9745" name="Google Shape;19745;p90"/>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9746" name="Google Shape;19746;p90"/>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9747" name="Google Shape;19747;p90"/>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9748" name="Google Shape;19748;p90"/>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9749" name="Google Shape;19749;p90"/>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9750" name="Google Shape;19750;p90"/>
            <p:cNvGrpSpPr/>
            <p:nvPr/>
          </p:nvGrpSpPr>
          <p:grpSpPr>
            <a:xfrm>
              <a:off x="7721175" y="2093194"/>
              <a:ext cx="599587" cy="623846"/>
              <a:chOff x="7721175" y="2093194"/>
              <a:chExt cx="599587" cy="623846"/>
            </a:xfrm>
          </p:grpSpPr>
          <p:grpSp>
            <p:nvGrpSpPr>
              <p:cNvPr id="19751" name="Google Shape;19751;p90"/>
              <p:cNvGrpSpPr/>
              <p:nvPr/>
            </p:nvGrpSpPr>
            <p:grpSpPr>
              <a:xfrm>
                <a:off x="7721175" y="2093194"/>
                <a:ext cx="291605" cy="623846"/>
                <a:chOff x="9405575" y="2061418"/>
                <a:chExt cx="291605" cy="623846"/>
              </a:xfrm>
            </p:grpSpPr>
            <p:sp>
              <p:nvSpPr>
                <p:cNvPr id="19752" name="Google Shape;19752;p9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3" name="Google Shape;19753;p9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4" name="Google Shape;19754;p9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5" name="Google Shape;19755;p9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6" name="Google Shape;19756;p9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7" name="Google Shape;19757;p9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8" name="Google Shape;19758;p9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59" name="Google Shape;19759;p90"/>
              <p:cNvGrpSpPr/>
              <p:nvPr/>
            </p:nvGrpSpPr>
            <p:grpSpPr>
              <a:xfrm flipH="1">
                <a:off x="8029157" y="2093194"/>
                <a:ext cx="291605" cy="623846"/>
                <a:chOff x="9405575" y="2061418"/>
                <a:chExt cx="291605" cy="623846"/>
              </a:xfrm>
            </p:grpSpPr>
            <p:sp>
              <p:nvSpPr>
                <p:cNvPr id="19760" name="Google Shape;19760;p9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1" name="Google Shape;19761;p9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2" name="Google Shape;19762;p9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3" name="Google Shape;19763;p9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4" name="Google Shape;19764;p9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5" name="Google Shape;19765;p9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6" name="Google Shape;19766;p9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9767" name="Google Shape;19767;p90"/>
          <p:cNvGrpSpPr/>
          <p:nvPr/>
        </p:nvGrpSpPr>
        <p:grpSpPr>
          <a:xfrm>
            <a:off x="4013299" y="970941"/>
            <a:ext cx="712557" cy="785901"/>
            <a:chOff x="4206459" y="1191441"/>
            <a:chExt cx="712557" cy="785901"/>
          </a:xfrm>
        </p:grpSpPr>
        <p:sp>
          <p:nvSpPr>
            <p:cNvPr id="19768" name="Google Shape;19768;p90"/>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9" name="Google Shape;19769;p90"/>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0" name="Google Shape;19770;p90"/>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1" name="Google Shape;19771;p90"/>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72" name="Google Shape;19772;p90"/>
            <p:cNvGrpSpPr/>
            <p:nvPr/>
          </p:nvGrpSpPr>
          <p:grpSpPr>
            <a:xfrm>
              <a:off x="4644280" y="1290523"/>
              <a:ext cx="143716" cy="29463"/>
              <a:chOff x="4644280" y="1290523"/>
              <a:chExt cx="143716" cy="29463"/>
            </a:xfrm>
          </p:grpSpPr>
          <p:sp>
            <p:nvSpPr>
              <p:cNvPr id="19773" name="Google Shape;19773;p90"/>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4" name="Google Shape;19774;p90"/>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5" name="Google Shape;19775;p90"/>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6" name="Google Shape;19776;p90"/>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77" name="Google Shape;19777;p90"/>
            <p:cNvGrpSpPr/>
            <p:nvPr/>
          </p:nvGrpSpPr>
          <p:grpSpPr>
            <a:xfrm>
              <a:off x="4356567" y="1191441"/>
              <a:ext cx="143690" cy="29488"/>
              <a:chOff x="4356567" y="1191441"/>
              <a:chExt cx="143690" cy="29488"/>
            </a:xfrm>
          </p:grpSpPr>
          <p:sp>
            <p:nvSpPr>
              <p:cNvPr id="19778" name="Google Shape;19778;p90"/>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9" name="Google Shape;19779;p90"/>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0" name="Google Shape;19780;p90"/>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1" name="Google Shape;19781;p90"/>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82" name="Google Shape;19782;p90"/>
            <p:cNvGrpSpPr/>
            <p:nvPr/>
          </p:nvGrpSpPr>
          <p:grpSpPr>
            <a:xfrm>
              <a:off x="4339009" y="1863727"/>
              <a:ext cx="143703" cy="29476"/>
              <a:chOff x="4339009" y="1863727"/>
              <a:chExt cx="143703" cy="29476"/>
            </a:xfrm>
          </p:grpSpPr>
          <p:sp>
            <p:nvSpPr>
              <p:cNvPr id="19783" name="Google Shape;19783;p90"/>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4" name="Google Shape;19784;p90"/>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5" name="Google Shape;19785;p90"/>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6" name="Google Shape;19786;p90"/>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87" name="Google Shape;19787;p90"/>
            <p:cNvGrpSpPr/>
            <p:nvPr/>
          </p:nvGrpSpPr>
          <p:grpSpPr>
            <a:xfrm>
              <a:off x="4206459" y="1607315"/>
              <a:ext cx="29539" cy="142899"/>
              <a:chOff x="4206459" y="1607315"/>
              <a:chExt cx="29539" cy="142899"/>
            </a:xfrm>
          </p:grpSpPr>
          <p:sp>
            <p:nvSpPr>
              <p:cNvPr id="19788" name="Google Shape;19788;p90"/>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9" name="Google Shape;19789;p90"/>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0" name="Google Shape;19790;p90"/>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1" name="Google Shape;19791;p90"/>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92" name="Google Shape;19792;p90"/>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3" name="Google Shape;19793;p90"/>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4" name="Google Shape;19794;p90"/>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5" name="Google Shape;19795;p90"/>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96" name="Google Shape;19796;p90"/>
            <p:cNvGrpSpPr/>
            <p:nvPr/>
          </p:nvGrpSpPr>
          <p:grpSpPr>
            <a:xfrm>
              <a:off x="4889463" y="1423737"/>
              <a:ext cx="29552" cy="142899"/>
              <a:chOff x="4889463" y="1423737"/>
              <a:chExt cx="29552" cy="142899"/>
            </a:xfrm>
          </p:grpSpPr>
          <p:sp>
            <p:nvSpPr>
              <p:cNvPr id="19797" name="Google Shape;19797;p90"/>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8" name="Google Shape;19798;p90"/>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9" name="Google Shape;19799;p90"/>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0" name="Google Shape;19800;p90"/>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01" name="Google Shape;19801;p90"/>
            <p:cNvGrpSpPr/>
            <p:nvPr/>
          </p:nvGrpSpPr>
          <p:grpSpPr>
            <a:xfrm>
              <a:off x="4771663" y="1876896"/>
              <a:ext cx="108651" cy="100447"/>
              <a:chOff x="4771663" y="1876896"/>
              <a:chExt cx="108651" cy="100447"/>
            </a:xfrm>
          </p:grpSpPr>
          <p:sp>
            <p:nvSpPr>
              <p:cNvPr id="19802" name="Google Shape;19802;p90"/>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3" name="Google Shape;19803;p90"/>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4" name="Google Shape;19804;p90"/>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5" name="Google Shape;19805;p90"/>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806" name="Google Shape;19806;p90"/>
          <p:cNvGrpSpPr/>
          <p:nvPr/>
        </p:nvGrpSpPr>
        <p:grpSpPr>
          <a:xfrm>
            <a:off x="4008774" y="1854164"/>
            <a:ext cx="791287" cy="720350"/>
            <a:chOff x="267375" y="1071875"/>
            <a:chExt cx="470500" cy="428550"/>
          </a:xfrm>
        </p:grpSpPr>
        <p:sp>
          <p:nvSpPr>
            <p:cNvPr id="19807" name="Google Shape;19807;p90"/>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8" name="Google Shape;19808;p90"/>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9" name="Google Shape;19809;p90"/>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0" name="Google Shape;19810;p90"/>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1" name="Google Shape;19811;p90"/>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2" name="Google Shape;19812;p90"/>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3" name="Google Shape;19813;p90"/>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4" name="Google Shape;19814;p90"/>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15" name="Google Shape;19815;p90"/>
          <p:cNvGrpSpPr/>
          <p:nvPr/>
        </p:nvGrpSpPr>
        <p:grpSpPr>
          <a:xfrm>
            <a:off x="709269" y="3498794"/>
            <a:ext cx="1408444" cy="673166"/>
            <a:chOff x="712664" y="3693287"/>
            <a:chExt cx="1460738" cy="698160"/>
          </a:xfrm>
        </p:grpSpPr>
        <p:grpSp>
          <p:nvGrpSpPr>
            <p:cNvPr id="19816" name="Google Shape;19816;p90"/>
            <p:cNvGrpSpPr/>
            <p:nvPr/>
          </p:nvGrpSpPr>
          <p:grpSpPr>
            <a:xfrm>
              <a:off x="1380079" y="4133090"/>
              <a:ext cx="234048" cy="258099"/>
              <a:chOff x="1380079" y="4133090"/>
              <a:chExt cx="234048" cy="258099"/>
            </a:xfrm>
          </p:grpSpPr>
          <p:sp>
            <p:nvSpPr>
              <p:cNvPr id="19817" name="Google Shape;19817;p90"/>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8" name="Google Shape;19818;p90"/>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9" name="Google Shape;19819;p90"/>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20" name="Google Shape;19820;p90"/>
            <p:cNvGrpSpPr/>
            <p:nvPr/>
          </p:nvGrpSpPr>
          <p:grpSpPr>
            <a:xfrm>
              <a:off x="884610" y="3864082"/>
              <a:ext cx="1118566" cy="527275"/>
              <a:chOff x="890961" y="3865463"/>
              <a:chExt cx="1115221" cy="525698"/>
            </a:xfrm>
          </p:grpSpPr>
          <p:sp>
            <p:nvSpPr>
              <p:cNvPr id="19821" name="Google Shape;19821;p90"/>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2" name="Google Shape;19822;p90"/>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3" name="Google Shape;19823;p90"/>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24" name="Google Shape;19824;p90"/>
            <p:cNvGrpSpPr/>
            <p:nvPr/>
          </p:nvGrpSpPr>
          <p:grpSpPr>
            <a:xfrm>
              <a:off x="712664" y="3693287"/>
              <a:ext cx="1460738" cy="698160"/>
              <a:chOff x="712664" y="3693025"/>
              <a:chExt cx="1460738" cy="698160"/>
            </a:xfrm>
          </p:grpSpPr>
          <p:sp>
            <p:nvSpPr>
              <p:cNvPr id="19825" name="Google Shape;19825;p90"/>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6" name="Google Shape;19826;p90"/>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7" name="Google Shape;19827;p90"/>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8" name="Google Shape;19828;p90"/>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9" name="Google Shape;19829;p90"/>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0" name="Google Shape;19830;p90"/>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831" name="Google Shape;19831;p90"/>
          <p:cNvGrpSpPr/>
          <p:nvPr/>
        </p:nvGrpSpPr>
        <p:grpSpPr>
          <a:xfrm>
            <a:off x="3146985" y="970941"/>
            <a:ext cx="795485" cy="738831"/>
            <a:chOff x="3348603" y="1236445"/>
            <a:chExt cx="749256" cy="695894"/>
          </a:xfrm>
        </p:grpSpPr>
        <p:grpSp>
          <p:nvGrpSpPr>
            <p:cNvPr id="19832" name="Google Shape;19832;p90"/>
            <p:cNvGrpSpPr/>
            <p:nvPr/>
          </p:nvGrpSpPr>
          <p:grpSpPr>
            <a:xfrm>
              <a:off x="3583779" y="1236445"/>
              <a:ext cx="293795" cy="285811"/>
              <a:chOff x="3750225" y="1774000"/>
              <a:chExt cx="149575" cy="145525"/>
            </a:xfrm>
          </p:grpSpPr>
          <p:sp>
            <p:nvSpPr>
              <p:cNvPr id="19833" name="Google Shape;19833;p9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4" name="Google Shape;19834;p9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35" name="Google Shape;19835;p90"/>
            <p:cNvGrpSpPr/>
            <p:nvPr/>
          </p:nvGrpSpPr>
          <p:grpSpPr>
            <a:xfrm>
              <a:off x="3775534" y="1462599"/>
              <a:ext cx="322325" cy="285958"/>
              <a:chOff x="3847850" y="1889150"/>
              <a:chExt cx="164100" cy="145600"/>
            </a:xfrm>
          </p:grpSpPr>
          <p:sp>
            <p:nvSpPr>
              <p:cNvPr id="19836" name="Google Shape;19836;p9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7" name="Google Shape;19837;p9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38" name="Google Shape;19838;p90"/>
            <p:cNvGrpSpPr/>
            <p:nvPr/>
          </p:nvGrpSpPr>
          <p:grpSpPr>
            <a:xfrm>
              <a:off x="3545329" y="1646528"/>
              <a:ext cx="293746" cy="285811"/>
              <a:chOff x="3730650" y="1982800"/>
              <a:chExt cx="149550" cy="145525"/>
            </a:xfrm>
          </p:grpSpPr>
          <p:sp>
            <p:nvSpPr>
              <p:cNvPr id="19839" name="Google Shape;19839;p9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0" name="Google Shape;19840;p9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41" name="Google Shape;19841;p90"/>
            <p:cNvGrpSpPr/>
            <p:nvPr/>
          </p:nvGrpSpPr>
          <p:grpSpPr>
            <a:xfrm>
              <a:off x="3348603" y="1415046"/>
              <a:ext cx="294384" cy="284387"/>
              <a:chOff x="3630494" y="1864938"/>
              <a:chExt cx="149875" cy="144800"/>
            </a:xfrm>
          </p:grpSpPr>
          <p:sp>
            <p:nvSpPr>
              <p:cNvPr id="19842" name="Google Shape;19842;p90"/>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3" name="Google Shape;19843;p90"/>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844" name="Google Shape;19844;p90"/>
          <p:cNvGrpSpPr/>
          <p:nvPr/>
        </p:nvGrpSpPr>
        <p:grpSpPr>
          <a:xfrm>
            <a:off x="2268512" y="3493837"/>
            <a:ext cx="1324924" cy="678083"/>
            <a:chOff x="2413923" y="3711366"/>
            <a:chExt cx="1374117" cy="703260"/>
          </a:xfrm>
        </p:grpSpPr>
        <p:grpSp>
          <p:nvGrpSpPr>
            <p:cNvPr id="19845" name="Google Shape;19845;p90"/>
            <p:cNvGrpSpPr/>
            <p:nvPr/>
          </p:nvGrpSpPr>
          <p:grpSpPr>
            <a:xfrm>
              <a:off x="2413923" y="3711366"/>
              <a:ext cx="1374117" cy="703260"/>
              <a:chOff x="2413923" y="3711366"/>
              <a:chExt cx="1374117" cy="703260"/>
            </a:xfrm>
          </p:grpSpPr>
          <p:sp>
            <p:nvSpPr>
              <p:cNvPr id="19846" name="Google Shape;19846;p90"/>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47" name="Google Shape;19847;p90"/>
              <p:cNvGrpSpPr/>
              <p:nvPr/>
            </p:nvGrpSpPr>
            <p:grpSpPr>
              <a:xfrm>
                <a:off x="2600284" y="3808654"/>
                <a:ext cx="234506" cy="138009"/>
                <a:chOff x="2600284" y="3808654"/>
                <a:chExt cx="234506" cy="138009"/>
              </a:xfrm>
            </p:grpSpPr>
            <p:sp>
              <p:nvSpPr>
                <p:cNvPr id="19848" name="Google Shape;19848;p90"/>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849" name="Google Shape;19849;p90"/>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9850" name="Google Shape;19850;p90"/>
              <p:cNvGrpSpPr/>
              <p:nvPr/>
            </p:nvGrpSpPr>
            <p:grpSpPr>
              <a:xfrm>
                <a:off x="3359659" y="3805664"/>
                <a:ext cx="232294" cy="141000"/>
                <a:chOff x="3359659" y="3805664"/>
                <a:chExt cx="232294" cy="141000"/>
              </a:xfrm>
            </p:grpSpPr>
            <p:sp>
              <p:nvSpPr>
                <p:cNvPr id="19851" name="Google Shape;19851;p90"/>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852" name="Google Shape;19852;p90"/>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9853" name="Google Shape;19853;p90"/>
              <p:cNvGrpSpPr/>
              <p:nvPr/>
            </p:nvGrpSpPr>
            <p:grpSpPr>
              <a:xfrm>
                <a:off x="3067316" y="3711366"/>
                <a:ext cx="66900" cy="166809"/>
                <a:chOff x="3067316" y="3711366"/>
                <a:chExt cx="66900" cy="166809"/>
              </a:xfrm>
            </p:grpSpPr>
            <p:sp>
              <p:nvSpPr>
                <p:cNvPr id="19854" name="Google Shape;19854;p90"/>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855" name="Google Shape;19855;p90"/>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9856" name="Google Shape;19856;p90"/>
              <p:cNvGrpSpPr/>
              <p:nvPr/>
            </p:nvGrpSpPr>
            <p:grpSpPr>
              <a:xfrm>
                <a:off x="2413923" y="4058666"/>
                <a:ext cx="224119" cy="66900"/>
                <a:chOff x="2413923" y="4058666"/>
                <a:chExt cx="224119" cy="66900"/>
              </a:xfrm>
            </p:grpSpPr>
            <p:sp>
              <p:nvSpPr>
                <p:cNvPr id="19857" name="Google Shape;19857;p90"/>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858" name="Google Shape;19858;p90"/>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9859" name="Google Shape;19859;p90"/>
              <p:cNvGrpSpPr/>
              <p:nvPr/>
            </p:nvGrpSpPr>
            <p:grpSpPr>
              <a:xfrm>
                <a:off x="3564643" y="4058666"/>
                <a:ext cx="223397" cy="66900"/>
                <a:chOff x="3564643" y="4058666"/>
                <a:chExt cx="223397" cy="66900"/>
              </a:xfrm>
            </p:grpSpPr>
            <p:sp>
              <p:nvSpPr>
                <p:cNvPr id="19860" name="Google Shape;19860;p90"/>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861" name="Google Shape;19861;p90"/>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9862" name="Google Shape;19862;p90"/>
            <p:cNvGrpSpPr/>
            <p:nvPr/>
          </p:nvGrpSpPr>
          <p:grpSpPr>
            <a:xfrm>
              <a:off x="2633353" y="3965763"/>
              <a:ext cx="933975" cy="445687"/>
              <a:chOff x="2633353" y="3965763"/>
              <a:chExt cx="933975" cy="445687"/>
            </a:xfrm>
          </p:grpSpPr>
          <p:sp>
            <p:nvSpPr>
              <p:cNvPr id="19863" name="Google Shape;19863;p90"/>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4" name="Google Shape;19864;p90"/>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865" name="Google Shape;19865;p90"/>
          <p:cNvGrpSpPr/>
          <p:nvPr/>
        </p:nvGrpSpPr>
        <p:grpSpPr>
          <a:xfrm>
            <a:off x="6392784" y="1044384"/>
            <a:ext cx="1131087" cy="587383"/>
            <a:chOff x="238125" y="999450"/>
            <a:chExt cx="7140700" cy="3708225"/>
          </a:xfrm>
        </p:grpSpPr>
        <p:sp>
          <p:nvSpPr>
            <p:cNvPr id="19866" name="Google Shape;19866;p9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7" name="Google Shape;19867;p9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8" name="Google Shape;19868;p9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9" name="Google Shape;19869;p9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0" name="Google Shape;19870;p90"/>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1" name="Google Shape;19871;p9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2" name="Google Shape;19872;p9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3" name="Google Shape;19873;p9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9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75" name="Google Shape;19875;p90"/>
          <p:cNvGrpSpPr/>
          <p:nvPr/>
        </p:nvGrpSpPr>
        <p:grpSpPr>
          <a:xfrm>
            <a:off x="3744234" y="3493879"/>
            <a:ext cx="1375854" cy="678131"/>
            <a:chOff x="3913765" y="3641905"/>
            <a:chExt cx="1522805" cy="750560"/>
          </a:xfrm>
        </p:grpSpPr>
        <p:grpSp>
          <p:nvGrpSpPr>
            <p:cNvPr id="19876" name="Google Shape;19876;p90"/>
            <p:cNvGrpSpPr/>
            <p:nvPr/>
          </p:nvGrpSpPr>
          <p:grpSpPr>
            <a:xfrm>
              <a:off x="3913765" y="3997002"/>
              <a:ext cx="1522805" cy="395463"/>
              <a:chOff x="3913765" y="3997002"/>
              <a:chExt cx="1522805" cy="395463"/>
            </a:xfrm>
          </p:grpSpPr>
          <p:grpSp>
            <p:nvGrpSpPr>
              <p:cNvPr id="19877" name="Google Shape;19877;p90"/>
              <p:cNvGrpSpPr/>
              <p:nvPr/>
            </p:nvGrpSpPr>
            <p:grpSpPr>
              <a:xfrm>
                <a:off x="3913765" y="4138659"/>
                <a:ext cx="507602" cy="253806"/>
                <a:chOff x="3913765" y="4138659"/>
                <a:chExt cx="507602" cy="253806"/>
              </a:xfrm>
            </p:grpSpPr>
            <p:sp>
              <p:nvSpPr>
                <p:cNvPr id="19878" name="Google Shape;19878;p90"/>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90"/>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9880" name="Google Shape;19880;p90"/>
              <p:cNvGrpSpPr/>
              <p:nvPr/>
            </p:nvGrpSpPr>
            <p:grpSpPr>
              <a:xfrm>
                <a:off x="4421361" y="3997002"/>
                <a:ext cx="507618" cy="395463"/>
                <a:chOff x="4421361" y="3997002"/>
                <a:chExt cx="507618" cy="395463"/>
              </a:xfrm>
            </p:grpSpPr>
            <p:sp>
              <p:nvSpPr>
                <p:cNvPr id="19881" name="Google Shape;19881;p90"/>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2" name="Google Shape;19882;p90"/>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83" name="Google Shape;19883;p90"/>
              <p:cNvGrpSpPr/>
              <p:nvPr/>
            </p:nvGrpSpPr>
            <p:grpSpPr>
              <a:xfrm>
                <a:off x="4928973" y="4189418"/>
                <a:ext cx="507596" cy="203047"/>
                <a:chOff x="4928973" y="4189418"/>
                <a:chExt cx="507596" cy="203047"/>
              </a:xfrm>
            </p:grpSpPr>
            <p:sp>
              <p:nvSpPr>
                <p:cNvPr id="19884" name="Google Shape;19884;p90"/>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5" name="Google Shape;19885;p90"/>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886" name="Google Shape;19886;p90"/>
            <p:cNvGrpSpPr/>
            <p:nvPr/>
          </p:nvGrpSpPr>
          <p:grpSpPr>
            <a:xfrm>
              <a:off x="4482186" y="3641905"/>
              <a:ext cx="397605" cy="349784"/>
              <a:chOff x="2906375" y="1159725"/>
              <a:chExt cx="1860575" cy="1636800"/>
            </a:xfrm>
          </p:grpSpPr>
          <p:sp>
            <p:nvSpPr>
              <p:cNvPr id="19887" name="Google Shape;19887;p90"/>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8" name="Google Shape;19888;p90"/>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9" name="Google Shape;19889;p90"/>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0" name="Google Shape;19890;p90"/>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891" name="Google Shape;19891;p90"/>
          <p:cNvGrpSpPr/>
          <p:nvPr/>
        </p:nvGrpSpPr>
        <p:grpSpPr>
          <a:xfrm>
            <a:off x="6528943" y="1853805"/>
            <a:ext cx="940737" cy="721067"/>
            <a:chOff x="6599718" y="2068734"/>
            <a:chExt cx="940737" cy="721067"/>
          </a:xfrm>
        </p:grpSpPr>
        <p:sp>
          <p:nvSpPr>
            <p:cNvPr id="19892" name="Google Shape;19892;p90"/>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3" name="Google Shape;19893;p90"/>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4" name="Google Shape;19894;p90"/>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5" name="Google Shape;19895;p90"/>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6" name="Google Shape;19896;p90"/>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7" name="Google Shape;19897;p90"/>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98" name="Google Shape;19898;p90"/>
            <p:cNvGrpSpPr/>
            <p:nvPr/>
          </p:nvGrpSpPr>
          <p:grpSpPr>
            <a:xfrm>
              <a:off x="6836957" y="2068734"/>
              <a:ext cx="461892" cy="721067"/>
              <a:chOff x="6836957" y="2068734"/>
              <a:chExt cx="461892" cy="721067"/>
            </a:xfrm>
          </p:grpSpPr>
          <p:sp>
            <p:nvSpPr>
              <p:cNvPr id="19899" name="Google Shape;19899;p90"/>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0" name="Google Shape;19900;p90"/>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1" name="Google Shape;19901;p90"/>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2" name="Google Shape;19902;p90"/>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3" name="Google Shape;19903;p90"/>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4" name="Google Shape;19904;p90"/>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05" name="Google Shape;19905;p90"/>
              <p:cNvGrpSpPr/>
              <p:nvPr/>
            </p:nvGrpSpPr>
            <p:grpSpPr>
              <a:xfrm>
                <a:off x="6836957" y="2068734"/>
                <a:ext cx="461892" cy="721067"/>
                <a:chOff x="6836957" y="2068734"/>
                <a:chExt cx="461892" cy="721067"/>
              </a:xfrm>
            </p:grpSpPr>
            <p:sp>
              <p:nvSpPr>
                <p:cNvPr id="19906" name="Google Shape;19906;p90"/>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7" name="Google Shape;19907;p90"/>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8" name="Google Shape;19908;p90"/>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90"/>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0" name="Google Shape;19910;p90"/>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1" name="Google Shape;19911;p90"/>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2" name="Google Shape;19912;p90"/>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9913" name="Google Shape;19913;p90"/>
          <p:cNvGrpSpPr/>
          <p:nvPr/>
        </p:nvGrpSpPr>
        <p:grpSpPr>
          <a:xfrm>
            <a:off x="2412262" y="1858152"/>
            <a:ext cx="712577" cy="712374"/>
            <a:chOff x="2559249" y="2069323"/>
            <a:chExt cx="685566" cy="685634"/>
          </a:xfrm>
        </p:grpSpPr>
        <p:sp>
          <p:nvSpPr>
            <p:cNvPr id="19914" name="Google Shape;19914;p90"/>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5" name="Google Shape;19915;p90"/>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6" name="Google Shape;19916;p90"/>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7" name="Google Shape;19917;p90"/>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8" name="Google Shape;19918;p90"/>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9" name="Google Shape;19919;p90"/>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0" name="Google Shape;19920;p90"/>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1" name="Google Shape;19921;p90"/>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2" name="Google Shape;19922;p90"/>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3" name="Google Shape;19923;p90"/>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4" name="Google Shape;19924;p90"/>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5" name="Google Shape;19925;p90"/>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6" name="Google Shape;19926;p90"/>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27" name="Google Shape;19927;p90"/>
          <p:cNvGrpSpPr/>
          <p:nvPr/>
        </p:nvGrpSpPr>
        <p:grpSpPr>
          <a:xfrm>
            <a:off x="7594699" y="970941"/>
            <a:ext cx="845645" cy="711911"/>
            <a:chOff x="951975" y="315800"/>
            <a:chExt cx="5860325" cy="4933550"/>
          </a:xfrm>
        </p:grpSpPr>
        <p:sp>
          <p:nvSpPr>
            <p:cNvPr id="19928" name="Google Shape;19928;p90"/>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9" name="Google Shape;19929;p90"/>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0" name="Google Shape;19930;p90"/>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1" name="Google Shape;19931;p90"/>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2" name="Google Shape;19932;p90"/>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3" name="Google Shape;19933;p90"/>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4" name="Google Shape;19934;p90"/>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5" name="Google Shape;19935;p90"/>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6" name="Google Shape;19936;p90"/>
          <p:cNvGrpSpPr/>
          <p:nvPr/>
        </p:nvGrpSpPr>
        <p:grpSpPr>
          <a:xfrm>
            <a:off x="3691828" y="2707050"/>
            <a:ext cx="1617932" cy="621724"/>
            <a:chOff x="3862800" y="3038525"/>
            <a:chExt cx="1329006" cy="510698"/>
          </a:xfrm>
        </p:grpSpPr>
        <p:sp>
          <p:nvSpPr>
            <p:cNvPr id="19937" name="Google Shape;19937;p90"/>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8" name="Google Shape;19938;p90"/>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39" name="Google Shape;19939;p90"/>
            <p:cNvGrpSpPr/>
            <p:nvPr/>
          </p:nvGrpSpPr>
          <p:grpSpPr>
            <a:xfrm>
              <a:off x="3967075" y="3040337"/>
              <a:ext cx="1019927" cy="402126"/>
              <a:chOff x="3967075" y="3040337"/>
              <a:chExt cx="1019927" cy="402126"/>
            </a:xfrm>
          </p:grpSpPr>
          <p:sp>
            <p:nvSpPr>
              <p:cNvPr id="19940" name="Google Shape;19940;p90"/>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1" name="Google Shape;19941;p90"/>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42" name="Google Shape;19942;p90"/>
            <p:cNvGrpSpPr/>
            <p:nvPr/>
          </p:nvGrpSpPr>
          <p:grpSpPr>
            <a:xfrm>
              <a:off x="4186700" y="3040337"/>
              <a:ext cx="390475" cy="183289"/>
              <a:chOff x="4186700" y="3040337"/>
              <a:chExt cx="390475" cy="183289"/>
            </a:xfrm>
          </p:grpSpPr>
          <p:sp>
            <p:nvSpPr>
              <p:cNvPr id="19943" name="Google Shape;19943;p90"/>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4" name="Google Shape;19944;p90"/>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45" name="Google Shape;19945;p90"/>
            <p:cNvGrpSpPr/>
            <p:nvPr/>
          </p:nvGrpSpPr>
          <p:grpSpPr>
            <a:xfrm>
              <a:off x="4073727" y="3040337"/>
              <a:ext cx="697794" cy="296263"/>
              <a:chOff x="4073727" y="3040337"/>
              <a:chExt cx="697794" cy="296263"/>
            </a:xfrm>
          </p:grpSpPr>
          <p:sp>
            <p:nvSpPr>
              <p:cNvPr id="19946" name="Google Shape;19946;p90"/>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7" name="Google Shape;19947;p90"/>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48" name="Google Shape;19948;p90"/>
            <p:cNvGrpSpPr/>
            <p:nvPr/>
          </p:nvGrpSpPr>
          <p:grpSpPr>
            <a:xfrm>
              <a:off x="3862800" y="3038525"/>
              <a:ext cx="1329006" cy="510698"/>
              <a:chOff x="3862800" y="3038525"/>
              <a:chExt cx="1329006" cy="510698"/>
            </a:xfrm>
          </p:grpSpPr>
          <p:sp>
            <p:nvSpPr>
              <p:cNvPr id="19949" name="Google Shape;19949;p90"/>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0" name="Google Shape;19950;p90"/>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951" name="Google Shape;19951;p90"/>
          <p:cNvGrpSpPr/>
          <p:nvPr/>
        </p:nvGrpSpPr>
        <p:grpSpPr>
          <a:xfrm>
            <a:off x="700150" y="970941"/>
            <a:ext cx="883205" cy="775176"/>
            <a:chOff x="649648" y="271400"/>
            <a:chExt cx="6215377" cy="5455143"/>
          </a:xfrm>
        </p:grpSpPr>
        <p:sp>
          <p:nvSpPr>
            <p:cNvPr id="19952" name="Google Shape;19952;p90"/>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3" name="Google Shape;19953;p90"/>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4" name="Google Shape;19954;p90"/>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5" name="Google Shape;19955;p90"/>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6" name="Google Shape;19956;p90"/>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7" name="Google Shape;19957;p90"/>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8" name="Google Shape;19958;p90"/>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9" name="Google Shape;19959;p90"/>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0" name="Google Shape;19960;p90"/>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1" name="Google Shape;19961;p90"/>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2" name="Google Shape;19962;p90"/>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3" name="Google Shape;19963;p90"/>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64" name="Google Shape;19964;p90"/>
          <p:cNvGrpSpPr/>
          <p:nvPr/>
        </p:nvGrpSpPr>
        <p:grpSpPr>
          <a:xfrm>
            <a:off x="2308452" y="970941"/>
            <a:ext cx="767704" cy="815489"/>
            <a:chOff x="2499700" y="1135950"/>
            <a:chExt cx="732402" cy="777990"/>
          </a:xfrm>
        </p:grpSpPr>
        <p:grpSp>
          <p:nvGrpSpPr>
            <p:cNvPr id="19965" name="Google Shape;19965;p90"/>
            <p:cNvGrpSpPr/>
            <p:nvPr/>
          </p:nvGrpSpPr>
          <p:grpSpPr>
            <a:xfrm>
              <a:off x="2499700" y="1135950"/>
              <a:ext cx="732402" cy="694705"/>
              <a:chOff x="2499700" y="1135950"/>
              <a:chExt cx="732402" cy="694705"/>
            </a:xfrm>
          </p:grpSpPr>
          <p:sp>
            <p:nvSpPr>
              <p:cNvPr id="19966" name="Google Shape;19966;p90"/>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7" name="Google Shape;19967;p90"/>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8" name="Google Shape;19968;p90"/>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9" name="Google Shape;19969;p90"/>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0" name="Google Shape;19970;p90"/>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1" name="Google Shape;19971;p90"/>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2" name="Google Shape;19972;p90"/>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3" name="Google Shape;19973;p90"/>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4" name="Google Shape;19974;p90"/>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5" name="Google Shape;19975;p90"/>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6" name="Google Shape;19976;p90"/>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7" name="Google Shape;19977;p90"/>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8" name="Google Shape;19978;p90"/>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9" name="Google Shape;19979;p90"/>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0" name="Google Shape;19980;p90"/>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1" name="Google Shape;19981;p90"/>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2" name="Google Shape;19982;p90"/>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3" name="Google Shape;19983;p90"/>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4" name="Google Shape;19984;p90"/>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5" name="Google Shape;19985;p90"/>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6" name="Google Shape;19986;p90"/>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7" name="Google Shape;19987;p90"/>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8" name="Google Shape;19988;p90"/>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9" name="Google Shape;19989;p90"/>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0" name="Google Shape;19990;p90"/>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1" name="Google Shape;19991;p90"/>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2" name="Google Shape;19992;p90"/>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93" name="Google Shape;19993;p90"/>
            <p:cNvGrpSpPr/>
            <p:nvPr/>
          </p:nvGrpSpPr>
          <p:grpSpPr>
            <a:xfrm>
              <a:off x="2517909" y="1188726"/>
              <a:ext cx="702702" cy="725214"/>
              <a:chOff x="2517909" y="1188726"/>
              <a:chExt cx="702702" cy="725214"/>
            </a:xfrm>
          </p:grpSpPr>
          <p:sp>
            <p:nvSpPr>
              <p:cNvPr id="19994" name="Google Shape;19994;p90"/>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5" name="Google Shape;19995;p90"/>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6" name="Google Shape;19996;p90"/>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7" name="Google Shape;19997;p90"/>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8" name="Google Shape;19998;p90"/>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999" name="Google Shape;19999;p90"/>
          <p:cNvGrpSpPr/>
          <p:nvPr/>
        </p:nvGrpSpPr>
        <p:grpSpPr>
          <a:xfrm>
            <a:off x="1654184" y="970941"/>
            <a:ext cx="583439" cy="870229"/>
            <a:chOff x="1716825" y="1121550"/>
            <a:chExt cx="622800" cy="928938"/>
          </a:xfrm>
        </p:grpSpPr>
        <p:grpSp>
          <p:nvGrpSpPr>
            <p:cNvPr id="20000" name="Google Shape;20000;p90"/>
            <p:cNvGrpSpPr/>
            <p:nvPr/>
          </p:nvGrpSpPr>
          <p:grpSpPr>
            <a:xfrm>
              <a:off x="1716825" y="1121550"/>
              <a:ext cx="622800" cy="928938"/>
              <a:chOff x="1716825" y="1121550"/>
              <a:chExt cx="622800" cy="928938"/>
            </a:xfrm>
          </p:grpSpPr>
          <p:cxnSp>
            <p:nvCxnSpPr>
              <p:cNvPr id="20001" name="Google Shape;20001;p90"/>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20002" name="Google Shape;20002;p90"/>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03" name="Google Shape;20003;p90"/>
            <p:cNvGrpSpPr/>
            <p:nvPr/>
          </p:nvGrpSpPr>
          <p:grpSpPr>
            <a:xfrm>
              <a:off x="1768050" y="1172775"/>
              <a:ext cx="520200" cy="832000"/>
              <a:chOff x="1768050" y="1172775"/>
              <a:chExt cx="520200" cy="832000"/>
            </a:xfrm>
          </p:grpSpPr>
          <p:cxnSp>
            <p:nvCxnSpPr>
              <p:cNvPr id="20004" name="Google Shape;20004;p90"/>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20005" name="Google Shape;20005;p90"/>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06" name="Google Shape;20006;p90"/>
            <p:cNvGrpSpPr/>
            <p:nvPr/>
          </p:nvGrpSpPr>
          <p:grpSpPr>
            <a:xfrm>
              <a:off x="1820100" y="1225475"/>
              <a:ext cx="416400" cy="729575"/>
              <a:chOff x="1820100" y="1225475"/>
              <a:chExt cx="416400" cy="729575"/>
            </a:xfrm>
          </p:grpSpPr>
          <p:cxnSp>
            <p:nvCxnSpPr>
              <p:cNvPr id="20007" name="Google Shape;20007;p90"/>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20008" name="Google Shape;20008;p90"/>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09" name="Google Shape;20009;p90"/>
            <p:cNvGrpSpPr/>
            <p:nvPr/>
          </p:nvGrpSpPr>
          <p:grpSpPr>
            <a:xfrm>
              <a:off x="1874250" y="1278825"/>
              <a:ext cx="308100" cy="605275"/>
              <a:chOff x="1874250" y="1278825"/>
              <a:chExt cx="308100" cy="605275"/>
            </a:xfrm>
          </p:grpSpPr>
          <p:cxnSp>
            <p:nvCxnSpPr>
              <p:cNvPr id="20010" name="Google Shape;20010;p90"/>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20011" name="Google Shape;20011;p90"/>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12" name="Google Shape;20012;p90"/>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13" name="Google Shape;20013;p90"/>
          <p:cNvGrpSpPr/>
          <p:nvPr/>
        </p:nvGrpSpPr>
        <p:grpSpPr>
          <a:xfrm>
            <a:off x="1574007" y="1857263"/>
            <a:ext cx="739072" cy="714152"/>
            <a:chOff x="4334725" y="1355875"/>
            <a:chExt cx="3106650" cy="3001900"/>
          </a:xfrm>
        </p:grpSpPr>
        <p:grpSp>
          <p:nvGrpSpPr>
            <p:cNvPr id="20014" name="Google Shape;20014;p90"/>
            <p:cNvGrpSpPr/>
            <p:nvPr/>
          </p:nvGrpSpPr>
          <p:grpSpPr>
            <a:xfrm>
              <a:off x="4516050" y="1724875"/>
              <a:ext cx="2693725" cy="2632900"/>
              <a:chOff x="4516050" y="1724875"/>
              <a:chExt cx="2693725" cy="2632900"/>
            </a:xfrm>
          </p:grpSpPr>
          <p:sp>
            <p:nvSpPr>
              <p:cNvPr id="20015" name="Google Shape;20015;p90"/>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6" name="Google Shape;20016;p90"/>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7" name="Google Shape;20017;p90"/>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18" name="Google Shape;20018;p90"/>
            <p:cNvGrpSpPr/>
            <p:nvPr/>
          </p:nvGrpSpPr>
          <p:grpSpPr>
            <a:xfrm>
              <a:off x="4334725" y="1355875"/>
              <a:ext cx="3106650" cy="2709650"/>
              <a:chOff x="4334725" y="1355875"/>
              <a:chExt cx="3106650" cy="2709650"/>
            </a:xfrm>
          </p:grpSpPr>
          <p:sp>
            <p:nvSpPr>
              <p:cNvPr id="20019" name="Google Shape;20019;p90"/>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0" name="Google Shape;20020;p90"/>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1" name="Google Shape;20021;p90"/>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022" name="Google Shape;20022;p90"/>
          <p:cNvGrpSpPr/>
          <p:nvPr/>
        </p:nvGrpSpPr>
        <p:grpSpPr>
          <a:xfrm>
            <a:off x="7690956" y="3488034"/>
            <a:ext cx="312074" cy="684173"/>
            <a:chOff x="7645573" y="3754300"/>
            <a:chExt cx="293855" cy="644170"/>
          </a:xfrm>
        </p:grpSpPr>
        <p:sp>
          <p:nvSpPr>
            <p:cNvPr id="20023" name="Google Shape;20023;p90"/>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4" name="Google Shape;20024;p90"/>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25" name="Google Shape;20025;p90"/>
          <p:cNvGrpSpPr/>
          <p:nvPr/>
        </p:nvGrpSpPr>
        <p:grpSpPr>
          <a:xfrm>
            <a:off x="5612944" y="970941"/>
            <a:ext cx="709011" cy="739359"/>
            <a:chOff x="5830645" y="1256617"/>
            <a:chExt cx="530340" cy="553040"/>
          </a:xfrm>
        </p:grpSpPr>
        <p:grpSp>
          <p:nvGrpSpPr>
            <p:cNvPr id="20026" name="Google Shape;20026;p90"/>
            <p:cNvGrpSpPr/>
            <p:nvPr/>
          </p:nvGrpSpPr>
          <p:grpSpPr>
            <a:xfrm>
              <a:off x="5830645" y="1256617"/>
              <a:ext cx="259743" cy="269909"/>
              <a:chOff x="5830645" y="1256617"/>
              <a:chExt cx="259743" cy="269909"/>
            </a:xfrm>
          </p:grpSpPr>
          <p:sp>
            <p:nvSpPr>
              <p:cNvPr id="20027" name="Google Shape;20027;p90"/>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8" name="Google Shape;20028;p90"/>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29" name="Google Shape;20029;p90"/>
            <p:cNvGrpSpPr/>
            <p:nvPr/>
          </p:nvGrpSpPr>
          <p:grpSpPr>
            <a:xfrm>
              <a:off x="6101293" y="1256617"/>
              <a:ext cx="259692" cy="269909"/>
              <a:chOff x="6101293" y="1256617"/>
              <a:chExt cx="259692" cy="269909"/>
            </a:xfrm>
          </p:grpSpPr>
          <p:sp>
            <p:nvSpPr>
              <p:cNvPr id="20030" name="Google Shape;20030;p90"/>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1" name="Google Shape;20031;p90"/>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32" name="Google Shape;20032;p90"/>
            <p:cNvGrpSpPr/>
            <p:nvPr/>
          </p:nvGrpSpPr>
          <p:grpSpPr>
            <a:xfrm>
              <a:off x="5830645" y="1539749"/>
              <a:ext cx="259692" cy="269909"/>
              <a:chOff x="5830645" y="1539749"/>
              <a:chExt cx="259692" cy="269909"/>
            </a:xfrm>
          </p:grpSpPr>
          <p:sp>
            <p:nvSpPr>
              <p:cNvPr id="20033" name="Google Shape;20033;p90"/>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4" name="Google Shape;20034;p90"/>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35" name="Google Shape;20035;p90"/>
            <p:cNvGrpSpPr/>
            <p:nvPr/>
          </p:nvGrpSpPr>
          <p:grpSpPr>
            <a:xfrm>
              <a:off x="6101293" y="1539749"/>
              <a:ext cx="259692" cy="269909"/>
              <a:chOff x="6101293" y="1539749"/>
              <a:chExt cx="259692" cy="269909"/>
            </a:xfrm>
          </p:grpSpPr>
          <p:sp>
            <p:nvSpPr>
              <p:cNvPr id="20036" name="Google Shape;20036;p90"/>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7" name="Google Shape;20037;p90"/>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38" name="Google Shape;20038;p90"/>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39" name="Google Shape;20039;p90"/>
          <p:cNvGrpSpPr/>
          <p:nvPr/>
        </p:nvGrpSpPr>
        <p:grpSpPr>
          <a:xfrm>
            <a:off x="714438" y="2707057"/>
            <a:ext cx="1452955" cy="621360"/>
            <a:chOff x="732422" y="2990152"/>
            <a:chExt cx="1337773" cy="572102"/>
          </a:xfrm>
        </p:grpSpPr>
        <p:sp>
          <p:nvSpPr>
            <p:cNvPr id="20040" name="Google Shape;20040;p90"/>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1" name="Google Shape;20041;p90"/>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2" name="Google Shape;20042;p90"/>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3" name="Google Shape;20043;p90"/>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4" name="Google Shape;20044;p90"/>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5" name="Google Shape;20045;p90"/>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20049"/>
        <p:cNvGrpSpPr/>
        <p:nvPr/>
      </p:nvGrpSpPr>
      <p:grpSpPr>
        <a:xfrm>
          <a:off x="0" y="0"/>
          <a:ext cx="0" cy="0"/>
          <a:chOff x="0" y="0"/>
          <a:chExt cx="0" cy="0"/>
        </a:xfrm>
      </p:grpSpPr>
      <p:grpSp>
        <p:nvGrpSpPr>
          <p:cNvPr id="20050" name="Google Shape;20050;p91"/>
          <p:cNvGrpSpPr/>
          <p:nvPr/>
        </p:nvGrpSpPr>
        <p:grpSpPr>
          <a:xfrm>
            <a:off x="708575" y="965865"/>
            <a:ext cx="1636117" cy="1526144"/>
            <a:chOff x="729238" y="1179665"/>
            <a:chExt cx="1636117" cy="1526144"/>
          </a:xfrm>
        </p:grpSpPr>
        <p:grpSp>
          <p:nvGrpSpPr>
            <p:cNvPr id="20051" name="Google Shape;20051;p91"/>
            <p:cNvGrpSpPr/>
            <p:nvPr/>
          </p:nvGrpSpPr>
          <p:grpSpPr>
            <a:xfrm>
              <a:off x="729238" y="1179665"/>
              <a:ext cx="80700" cy="1526144"/>
              <a:chOff x="729238" y="1179665"/>
              <a:chExt cx="80700" cy="1526144"/>
            </a:xfrm>
          </p:grpSpPr>
          <p:sp>
            <p:nvSpPr>
              <p:cNvPr id="20052" name="Google Shape;20052;p91"/>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3" name="Google Shape;20053;p91"/>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4" name="Google Shape;20054;p91"/>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5" name="Google Shape;20055;p91"/>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6" name="Google Shape;20056;p91"/>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7" name="Google Shape;20057;p91"/>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8" name="Google Shape;20058;p91"/>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9" name="Google Shape;20059;p91"/>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0" name="Google Shape;20060;p91"/>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1" name="Google Shape;20061;p91"/>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62" name="Google Shape;20062;p91"/>
            <p:cNvGrpSpPr/>
            <p:nvPr/>
          </p:nvGrpSpPr>
          <p:grpSpPr>
            <a:xfrm>
              <a:off x="903098" y="1179665"/>
              <a:ext cx="80700" cy="1526144"/>
              <a:chOff x="903098" y="1179665"/>
              <a:chExt cx="80700" cy="1526144"/>
            </a:xfrm>
          </p:grpSpPr>
          <p:sp>
            <p:nvSpPr>
              <p:cNvPr id="20063" name="Google Shape;20063;p91"/>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4" name="Google Shape;20064;p91"/>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5" name="Google Shape;20065;p91"/>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6" name="Google Shape;20066;p91"/>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7" name="Google Shape;20067;p91"/>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8" name="Google Shape;20068;p91"/>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9" name="Google Shape;20069;p91"/>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0" name="Google Shape;20070;p91"/>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1" name="Google Shape;20071;p91"/>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2" name="Google Shape;20072;p91"/>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73" name="Google Shape;20073;p91"/>
            <p:cNvGrpSpPr/>
            <p:nvPr/>
          </p:nvGrpSpPr>
          <p:grpSpPr>
            <a:xfrm>
              <a:off x="1076958" y="1179665"/>
              <a:ext cx="80700" cy="1526144"/>
              <a:chOff x="1076958" y="1179665"/>
              <a:chExt cx="80700" cy="1526144"/>
            </a:xfrm>
          </p:grpSpPr>
          <p:sp>
            <p:nvSpPr>
              <p:cNvPr id="20074" name="Google Shape;20074;p91"/>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5" name="Google Shape;20075;p91"/>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6" name="Google Shape;20076;p91"/>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7" name="Google Shape;20077;p91"/>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8" name="Google Shape;20078;p91"/>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9" name="Google Shape;20079;p91"/>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0" name="Google Shape;20080;p91"/>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1" name="Google Shape;20081;p91"/>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2" name="Google Shape;20082;p91"/>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3" name="Google Shape;20083;p91"/>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84" name="Google Shape;20084;p91"/>
            <p:cNvGrpSpPr/>
            <p:nvPr/>
          </p:nvGrpSpPr>
          <p:grpSpPr>
            <a:xfrm>
              <a:off x="1247707" y="1179665"/>
              <a:ext cx="80700" cy="1526144"/>
              <a:chOff x="1247707" y="1179665"/>
              <a:chExt cx="80700" cy="1526144"/>
            </a:xfrm>
          </p:grpSpPr>
          <p:sp>
            <p:nvSpPr>
              <p:cNvPr id="20085" name="Google Shape;20085;p91"/>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6" name="Google Shape;20086;p91"/>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7" name="Google Shape;20087;p91"/>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8" name="Google Shape;20088;p91"/>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9" name="Google Shape;20089;p91"/>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0" name="Google Shape;20090;p91"/>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1" name="Google Shape;20091;p91"/>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2" name="Google Shape;20092;p91"/>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3" name="Google Shape;20093;p91"/>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4" name="Google Shape;20094;p91"/>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95" name="Google Shape;20095;p91"/>
            <p:cNvGrpSpPr/>
            <p:nvPr/>
          </p:nvGrpSpPr>
          <p:grpSpPr>
            <a:xfrm>
              <a:off x="1421567" y="1179665"/>
              <a:ext cx="80700" cy="1526144"/>
              <a:chOff x="1421567" y="1179665"/>
              <a:chExt cx="80700" cy="1526144"/>
            </a:xfrm>
          </p:grpSpPr>
          <p:sp>
            <p:nvSpPr>
              <p:cNvPr id="20096" name="Google Shape;20096;p91"/>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7" name="Google Shape;20097;p91"/>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8" name="Google Shape;20098;p91"/>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9" name="Google Shape;20099;p91"/>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0" name="Google Shape;20100;p91"/>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1" name="Google Shape;20101;p91"/>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2" name="Google Shape;20102;p91"/>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3" name="Google Shape;20103;p91"/>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4" name="Google Shape;20104;p91"/>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5" name="Google Shape;20105;p91"/>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06" name="Google Shape;20106;p91"/>
            <p:cNvGrpSpPr/>
            <p:nvPr/>
          </p:nvGrpSpPr>
          <p:grpSpPr>
            <a:xfrm>
              <a:off x="1592327" y="1179665"/>
              <a:ext cx="80700" cy="1526144"/>
              <a:chOff x="1592327" y="1179665"/>
              <a:chExt cx="80700" cy="1526144"/>
            </a:xfrm>
          </p:grpSpPr>
          <p:sp>
            <p:nvSpPr>
              <p:cNvPr id="20107" name="Google Shape;20107;p91"/>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8" name="Google Shape;20108;p91"/>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9" name="Google Shape;20109;p91"/>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0" name="Google Shape;20110;p91"/>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1" name="Google Shape;20111;p91"/>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2" name="Google Shape;20112;p91"/>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3" name="Google Shape;20113;p91"/>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4" name="Google Shape;20114;p91"/>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5" name="Google Shape;20115;p91"/>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6" name="Google Shape;20116;p91"/>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17" name="Google Shape;20117;p91"/>
            <p:cNvGrpSpPr/>
            <p:nvPr/>
          </p:nvGrpSpPr>
          <p:grpSpPr>
            <a:xfrm>
              <a:off x="1766187" y="1179665"/>
              <a:ext cx="80700" cy="1526144"/>
              <a:chOff x="1766187" y="1179665"/>
              <a:chExt cx="80700" cy="1526144"/>
            </a:xfrm>
          </p:grpSpPr>
          <p:sp>
            <p:nvSpPr>
              <p:cNvPr id="20118" name="Google Shape;20118;p91"/>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9" name="Google Shape;20119;p91"/>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0" name="Google Shape;20120;p91"/>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1" name="Google Shape;20121;p91"/>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2" name="Google Shape;20122;p91"/>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3" name="Google Shape;20123;p91"/>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4" name="Google Shape;20124;p91"/>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5" name="Google Shape;20125;p91"/>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6" name="Google Shape;20126;p91"/>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7" name="Google Shape;20127;p91"/>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28" name="Google Shape;20128;p91"/>
            <p:cNvGrpSpPr/>
            <p:nvPr/>
          </p:nvGrpSpPr>
          <p:grpSpPr>
            <a:xfrm>
              <a:off x="1936935" y="1179665"/>
              <a:ext cx="80700" cy="1526144"/>
              <a:chOff x="1936935" y="1179665"/>
              <a:chExt cx="80700" cy="1526144"/>
            </a:xfrm>
          </p:grpSpPr>
          <p:sp>
            <p:nvSpPr>
              <p:cNvPr id="20129" name="Google Shape;20129;p91"/>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0" name="Google Shape;20130;p91"/>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1" name="Google Shape;20131;p91"/>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2" name="Google Shape;20132;p91"/>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3" name="Google Shape;20133;p91"/>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4" name="Google Shape;20134;p91"/>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5" name="Google Shape;20135;p91"/>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6" name="Google Shape;20136;p91"/>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7" name="Google Shape;20137;p91"/>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8" name="Google Shape;20138;p91"/>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39" name="Google Shape;20139;p91"/>
            <p:cNvGrpSpPr/>
            <p:nvPr/>
          </p:nvGrpSpPr>
          <p:grpSpPr>
            <a:xfrm>
              <a:off x="2110795" y="1179665"/>
              <a:ext cx="80700" cy="1526144"/>
              <a:chOff x="2110795" y="1179665"/>
              <a:chExt cx="80700" cy="1526144"/>
            </a:xfrm>
          </p:grpSpPr>
          <p:sp>
            <p:nvSpPr>
              <p:cNvPr id="20140" name="Google Shape;20140;p91"/>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1" name="Google Shape;20141;p91"/>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2" name="Google Shape;20142;p91"/>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3" name="Google Shape;20143;p91"/>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4" name="Google Shape;20144;p91"/>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5" name="Google Shape;20145;p91"/>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6" name="Google Shape;20146;p91"/>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7" name="Google Shape;20147;p91"/>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8" name="Google Shape;20148;p91"/>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9" name="Google Shape;20149;p91"/>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50" name="Google Shape;20150;p91"/>
            <p:cNvGrpSpPr/>
            <p:nvPr/>
          </p:nvGrpSpPr>
          <p:grpSpPr>
            <a:xfrm>
              <a:off x="2284655" y="1179665"/>
              <a:ext cx="80700" cy="1526144"/>
              <a:chOff x="2284655" y="1179665"/>
              <a:chExt cx="80700" cy="1526144"/>
            </a:xfrm>
          </p:grpSpPr>
          <p:sp>
            <p:nvSpPr>
              <p:cNvPr id="20151" name="Google Shape;20151;p91"/>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2" name="Google Shape;20152;p91"/>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3" name="Google Shape;20153;p91"/>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4" name="Google Shape;20154;p91"/>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5" name="Google Shape;20155;p91"/>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6" name="Google Shape;20156;p91"/>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7" name="Google Shape;20157;p91"/>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8" name="Google Shape;20158;p91"/>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9" name="Google Shape;20159;p91"/>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0" name="Google Shape;20160;p91"/>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161" name="Google Shape;20161;p91"/>
          <p:cNvGrpSpPr/>
          <p:nvPr/>
        </p:nvGrpSpPr>
        <p:grpSpPr>
          <a:xfrm>
            <a:off x="2603242" y="985003"/>
            <a:ext cx="1364248" cy="1102133"/>
            <a:chOff x="2623904" y="1198803"/>
            <a:chExt cx="1364248" cy="1102133"/>
          </a:xfrm>
        </p:grpSpPr>
        <p:grpSp>
          <p:nvGrpSpPr>
            <p:cNvPr id="20162" name="Google Shape;20162;p91"/>
            <p:cNvGrpSpPr/>
            <p:nvPr/>
          </p:nvGrpSpPr>
          <p:grpSpPr>
            <a:xfrm>
              <a:off x="2623907" y="1198803"/>
              <a:ext cx="1364245" cy="273000"/>
              <a:chOff x="2623907" y="1198803"/>
              <a:chExt cx="1364245" cy="273000"/>
            </a:xfrm>
          </p:grpSpPr>
          <p:sp>
            <p:nvSpPr>
              <p:cNvPr id="20163" name="Google Shape;20163;p91"/>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4" name="Google Shape;20164;p91"/>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5" name="Google Shape;20165;p91"/>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6" name="Google Shape;20166;p91"/>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7" name="Google Shape;20167;p91"/>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68" name="Google Shape;20168;p91"/>
            <p:cNvGrpSpPr/>
            <p:nvPr/>
          </p:nvGrpSpPr>
          <p:grpSpPr>
            <a:xfrm>
              <a:off x="2623904" y="1476964"/>
              <a:ext cx="1364245" cy="273000"/>
              <a:chOff x="2623904" y="1476964"/>
              <a:chExt cx="1364245" cy="273000"/>
            </a:xfrm>
          </p:grpSpPr>
          <p:sp>
            <p:nvSpPr>
              <p:cNvPr id="20169" name="Google Shape;20169;p91"/>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0" name="Google Shape;20170;p91"/>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1" name="Google Shape;20171;p91"/>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2" name="Google Shape;20172;p91"/>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3" name="Google Shape;20173;p91"/>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74" name="Google Shape;20174;p91"/>
            <p:cNvGrpSpPr/>
            <p:nvPr/>
          </p:nvGrpSpPr>
          <p:grpSpPr>
            <a:xfrm>
              <a:off x="2623907" y="1749775"/>
              <a:ext cx="1364245" cy="273000"/>
              <a:chOff x="2623907" y="1749775"/>
              <a:chExt cx="1364245" cy="273000"/>
            </a:xfrm>
          </p:grpSpPr>
          <p:sp>
            <p:nvSpPr>
              <p:cNvPr id="20175" name="Google Shape;20175;p91"/>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6" name="Google Shape;20176;p91"/>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7" name="Google Shape;20177;p91"/>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8" name="Google Shape;20178;p91"/>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9" name="Google Shape;20179;p91"/>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80" name="Google Shape;20180;p91"/>
            <p:cNvGrpSpPr/>
            <p:nvPr/>
          </p:nvGrpSpPr>
          <p:grpSpPr>
            <a:xfrm>
              <a:off x="2623904" y="2027936"/>
              <a:ext cx="1364245" cy="273000"/>
              <a:chOff x="2623904" y="2027936"/>
              <a:chExt cx="1364245" cy="273000"/>
            </a:xfrm>
          </p:grpSpPr>
          <p:sp>
            <p:nvSpPr>
              <p:cNvPr id="20181" name="Google Shape;20181;p91"/>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2" name="Google Shape;20182;p91"/>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3" name="Google Shape;20183;p91"/>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4" name="Google Shape;20184;p91"/>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5" name="Google Shape;20185;p91"/>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186" name="Google Shape;20186;p91"/>
          <p:cNvGrpSpPr/>
          <p:nvPr/>
        </p:nvGrpSpPr>
        <p:grpSpPr>
          <a:xfrm>
            <a:off x="2592703" y="2444186"/>
            <a:ext cx="1387541" cy="159124"/>
            <a:chOff x="3200660" y="2180272"/>
            <a:chExt cx="2563824" cy="378237"/>
          </a:xfrm>
        </p:grpSpPr>
        <p:sp>
          <p:nvSpPr>
            <p:cNvPr id="20187" name="Google Shape;20187;p9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8" name="Google Shape;20188;p9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9" name="Google Shape;20189;p9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0" name="Google Shape;20190;p9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1" name="Google Shape;20191;p9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2" name="Google Shape;20192;p9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3" name="Google Shape;20193;p9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4" name="Google Shape;20194;p9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5" name="Google Shape;20195;p9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6" name="Google Shape;20196;p9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7" name="Google Shape;20197;p9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8" name="Google Shape;20198;p9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9" name="Google Shape;20199;p9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0" name="Google Shape;20200;p9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1" name="Google Shape;20201;p9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2" name="Google Shape;20202;p9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3" name="Google Shape;20203;p9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4" name="Google Shape;20204;p9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05" name="Google Shape;20205;p91"/>
          <p:cNvGrpSpPr/>
          <p:nvPr/>
        </p:nvGrpSpPr>
        <p:grpSpPr>
          <a:xfrm>
            <a:off x="2589227" y="2722011"/>
            <a:ext cx="1390502" cy="159625"/>
            <a:chOff x="3530150" y="2790075"/>
            <a:chExt cx="1962600" cy="225300"/>
          </a:xfrm>
        </p:grpSpPr>
        <p:sp>
          <p:nvSpPr>
            <p:cNvPr id="20206" name="Google Shape;20206;p91"/>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7" name="Google Shape;20207;p91"/>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08" name="Google Shape;20208;p91"/>
          <p:cNvGrpSpPr/>
          <p:nvPr/>
        </p:nvGrpSpPr>
        <p:grpSpPr>
          <a:xfrm>
            <a:off x="2589880" y="3000337"/>
            <a:ext cx="1411629" cy="153761"/>
            <a:chOff x="3558802" y="4011427"/>
            <a:chExt cx="1866000" cy="111300"/>
          </a:xfrm>
        </p:grpSpPr>
        <p:sp>
          <p:nvSpPr>
            <p:cNvPr id="20209" name="Google Shape;20209;p91"/>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0" name="Google Shape;20210;p91"/>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11" name="Google Shape;20211;p91"/>
          <p:cNvGrpSpPr/>
          <p:nvPr/>
        </p:nvGrpSpPr>
        <p:grpSpPr>
          <a:xfrm>
            <a:off x="2589573" y="2205736"/>
            <a:ext cx="1383503" cy="119749"/>
            <a:chOff x="3465975" y="2270276"/>
            <a:chExt cx="1986364" cy="171929"/>
          </a:xfrm>
        </p:grpSpPr>
        <p:sp>
          <p:nvSpPr>
            <p:cNvPr id="20212" name="Google Shape;20212;p91"/>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3" name="Google Shape;20213;p91"/>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4" name="Google Shape;20214;p91"/>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5" name="Google Shape;20215;p91"/>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6" name="Google Shape;20216;p91"/>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7" name="Google Shape;20217;p91"/>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8" name="Google Shape;20218;p91"/>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9" name="Google Shape;20219;p91"/>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20" name="Google Shape;20220;p91"/>
          <p:cNvGrpSpPr/>
          <p:nvPr/>
        </p:nvGrpSpPr>
        <p:grpSpPr>
          <a:xfrm>
            <a:off x="2600580" y="3569387"/>
            <a:ext cx="1369531" cy="195460"/>
            <a:chOff x="723300" y="4253549"/>
            <a:chExt cx="2276482" cy="324900"/>
          </a:xfrm>
        </p:grpSpPr>
        <p:sp>
          <p:nvSpPr>
            <p:cNvPr id="20221" name="Google Shape;20221;p91"/>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2" name="Google Shape;20222;p91"/>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3" name="Google Shape;20223;p91"/>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4" name="Google Shape;20224;p91"/>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5" name="Google Shape;20225;p91"/>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26" name="Google Shape;20226;p91"/>
          <p:cNvGrpSpPr/>
          <p:nvPr/>
        </p:nvGrpSpPr>
        <p:grpSpPr>
          <a:xfrm>
            <a:off x="2590141" y="3270567"/>
            <a:ext cx="1389066" cy="180119"/>
            <a:chOff x="705948" y="3788465"/>
            <a:chExt cx="2308953" cy="299400"/>
          </a:xfrm>
        </p:grpSpPr>
        <p:sp>
          <p:nvSpPr>
            <p:cNvPr id="20227" name="Google Shape;20227;p91"/>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8" name="Google Shape;20228;p91"/>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9" name="Google Shape;20229;p91"/>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0" name="Google Shape;20230;p91"/>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1" name="Google Shape;20231;p91"/>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32" name="Google Shape;20232;p91"/>
          <p:cNvGrpSpPr/>
          <p:nvPr/>
        </p:nvGrpSpPr>
        <p:grpSpPr>
          <a:xfrm>
            <a:off x="2638078" y="3883547"/>
            <a:ext cx="1304609" cy="294074"/>
            <a:chOff x="2658741" y="4097347"/>
            <a:chExt cx="1304609" cy="294074"/>
          </a:xfrm>
        </p:grpSpPr>
        <p:grpSp>
          <p:nvGrpSpPr>
            <p:cNvPr id="20233" name="Google Shape;20233;p91"/>
            <p:cNvGrpSpPr/>
            <p:nvPr/>
          </p:nvGrpSpPr>
          <p:grpSpPr>
            <a:xfrm>
              <a:off x="2658741" y="4097347"/>
              <a:ext cx="118572" cy="294074"/>
              <a:chOff x="3343310" y="4475555"/>
              <a:chExt cx="127717" cy="316753"/>
            </a:xfrm>
          </p:grpSpPr>
          <p:sp>
            <p:nvSpPr>
              <p:cNvPr id="20234" name="Google Shape;20234;p9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5" name="Google Shape;20235;p9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36" name="Google Shape;20236;p91"/>
            <p:cNvGrpSpPr/>
            <p:nvPr/>
          </p:nvGrpSpPr>
          <p:grpSpPr>
            <a:xfrm>
              <a:off x="3815519" y="4098388"/>
              <a:ext cx="147831" cy="291991"/>
              <a:chOff x="3527539" y="4476677"/>
              <a:chExt cx="159232" cy="314510"/>
            </a:xfrm>
          </p:grpSpPr>
          <p:sp>
            <p:nvSpPr>
              <p:cNvPr id="20237" name="Google Shape;20237;p9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8" name="Google Shape;20238;p9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39" name="Google Shape;20239;p91"/>
            <p:cNvGrpSpPr/>
            <p:nvPr/>
          </p:nvGrpSpPr>
          <p:grpSpPr>
            <a:xfrm>
              <a:off x="3511696" y="4098388"/>
              <a:ext cx="147831" cy="291991"/>
              <a:chOff x="3527539" y="4476677"/>
              <a:chExt cx="159232" cy="314510"/>
            </a:xfrm>
          </p:grpSpPr>
          <p:sp>
            <p:nvSpPr>
              <p:cNvPr id="20240" name="Google Shape;20240;p9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1" name="Google Shape;20241;p9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42" name="Google Shape;20242;p91"/>
            <p:cNvGrpSpPr/>
            <p:nvPr/>
          </p:nvGrpSpPr>
          <p:grpSpPr>
            <a:xfrm>
              <a:off x="3207874" y="4098388"/>
              <a:ext cx="147831" cy="291991"/>
              <a:chOff x="3527539" y="4476677"/>
              <a:chExt cx="159232" cy="314510"/>
            </a:xfrm>
          </p:grpSpPr>
          <p:sp>
            <p:nvSpPr>
              <p:cNvPr id="20243" name="Google Shape;20243;p9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4" name="Google Shape;20244;p9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45" name="Google Shape;20245;p91"/>
            <p:cNvGrpSpPr/>
            <p:nvPr/>
          </p:nvGrpSpPr>
          <p:grpSpPr>
            <a:xfrm>
              <a:off x="2933305" y="4097347"/>
              <a:ext cx="118572" cy="294074"/>
              <a:chOff x="3343310" y="4475555"/>
              <a:chExt cx="127717" cy="316753"/>
            </a:xfrm>
          </p:grpSpPr>
          <p:sp>
            <p:nvSpPr>
              <p:cNvPr id="20246" name="Google Shape;20246;p9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7" name="Google Shape;20247;p9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248" name="Google Shape;20248;p91"/>
          <p:cNvGrpSpPr/>
          <p:nvPr/>
        </p:nvGrpSpPr>
        <p:grpSpPr>
          <a:xfrm>
            <a:off x="4256908" y="1866669"/>
            <a:ext cx="1433821" cy="191501"/>
            <a:chOff x="4273350" y="2080469"/>
            <a:chExt cx="1433821" cy="191501"/>
          </a:xfrm>
        </p:grpSpPr>
        <p:grpSp>
          <p:nvGrpSpPr>
            <p:cNvPr id="20249" name="Google Shape;20249;p91"/>
            <p:cNvGrpSpPr/>
            <p:nvPr/>
          </p:nvGrpSpPr>
          <p:grpSpPr>
            <a:xfrm>
              <a:off x="4273350" y="2080469"/>
              <a:ext cx="1433821" cy="0"/>
              <a:chOff x="5224975" y="2962250"/>
              <a:chExt cx="1544400" cy="0"/>
            </a:xfrm>
          </p:grpSpPr>
          <p:cxnSp>
            <p:nvCxnSpPr>
              <p:cNvPr id="20250" name="Google Shape;20250;p9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20251" name="Google Shape;20251;p91"/>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20252" name="Google Shape;20252;p91"/>
            <p:cNvGrpSpPr/>
            <p:nvPr/>
          </p:nvGrpSpPr>
          <p:grpSpPr>
            <a:xfrm>
              <a:off x="4273350" y="2271969"/>
              <a:ext cx="1433821" cy="0"/>
              <a:chOff x="5224975" y="2962250"/>
              <a:chExt cx="1544400" cy="0"/>
            </a:xfrm>
          </p:grpSpPr>
          <p:cxnSp>
            <p:nvCxnSpPr>
              <p:cNvPr id="20253" name="Google Shape;20253;p9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20254" name="Google Shape;20254;p91"/>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20255" name="Google Shape;20255;p91"/>
          <p:cNvGrpSpPr/>
          <p:nvPr/>
        </p:nvGrpSpPr>
        <p:grpSpPr>
          <a:xfrm>
            <a:off x="4258463" y="969236"/>
            <a:ext cx="1430711" cy="743389"/>
            <a:chOff x="5159450" y="1919950"/>
            <a:chExt cx="1541050" cy="862500"/>
          </a:xfrm>
        </p:grpSpPr>
        <p:sp>
          <p:nvSpPr>
            <p:cNvPr id="20256" name="Google Shape;20256;p9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zh-CN" altLang="en-US"/>
            </a:p>
          </p:txBody>
        </p:sp>
        <p:grpSp>
          <p:nvGrpSpPr>
            <p:cNvPr id="20257" name="Google Shape;20257;p91"/>
            <p:cNvGrpSpPr/>
            <p:nvPr/>
          </p:nvGrpSpPr>
          <p:grpSpPr>
            <a:xfrm>
              <a:off x="5159450" y="1919950"/>
              <a:ext cx="1541050" cy="862500"/>
              <a:chOff x="5159450" y="1919950"/>
              <a:chExt cx="1541050" cy="862500"/>
            </a:xfrm>
          </p:grpSpPr>
          <p:cxnSp>
            <p:nvCxnSpPr>
              <p:cNvPr id="20258" name="Google Shape;20258;p91"/>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20259" name="Google Shape;20259;p91"/>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20260" name="Google Shape;20260;p91"/>
          <p:cNvGrpSpPr/>
          <p:nvPr/>
        </p:nvGrpSpPr>
        <p:grpSpPr>
          <a:xfrm>
            <a:off x="4248577" y="2192564"/>
            <a:ext cx="1450484" cy="1052087"/>
            <a:chOff x="5230575" y="1554475"/>
            <a:chExt cx="2137150" cy="1550150"/>
          </a:xfrm>
        </p:grpSpPr>
        <p:sp>
          <p:nvSpPr>
            <p:cNvPr id="20261" name="Google Shape;20261;p91"/>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2" name="Google Shape;20262;p91"/>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3" name="Google Shape;20263;p91"/>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4" name="Google Shape;20264;p91"/>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5" name="Google Shape;20265;p91"/>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6" name="Google Shape;20266;p91"/>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7" name="Google Shape;20267;p91"/>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8" name="Google Shape;20268;p91"/>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9" name="Google Shape;20269;p91"/>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0" name="Google Shape;20270;p91"/>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1" name="Google Shape;20271;p91"/>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2" name="Google Shape;20272;p91"/>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3" name="Google Shape;20273;p91"/>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74" name="Google Shape;20274;p91"/>
          <p:cNvGrpSpPr/>
          <p:nvPr/>
        </p:nvGrpSpPr>
        <p:grpSpPr>
          <a:xfrm rot="10800000">
            <a:off x="4265127" y="3284753"/>
            <a:ext cx="1417383" cy="887946"/>
            <a:chOff x="5645403" y="2920021"/>
            <a:chExt cx="2650800" cy="2180614"/>
          </a:xfrm>
        </p:grpSpPr>
        <p:sp>
          <p:nvSpPr>
            <p:cNvPr id="20275" name="Google Shape;20275;p91"/>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0276" name="Google Shape;20276;p91"/>
            <p:cNvCxnSpPr>
              <a:stCxn id="2027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20277" name="Google Shape;20277;p91"/>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0278" name="Google Shape;20278;p91"/>
            <p:cNvCxnSpPr>
              <a:endCxn id="2027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20279" name="Google Shape;20279;p91"/>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0280" name="Google Shape;20280;p91"/>
            <p:cNvCxnSpPr>
              <a:stCxn id="2027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20281" name="Google Shape;20281;p91"/>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0282" name="Google Shape;20282;p91"/>
            <p:cNvCxnSpPr>
              <a:endCxn id="2028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20283" name="Google Shape;20283;p91"/>
          <p:cNvGrpSpPr/>
          <p:nvPr/>
        </p:nvGrpSpPr>
        <p:grpSpPr>
          <a:xfrm>
            <a:off x="7365487" y="2188108"/>
            <a:ext cx="1071743" cy="1021579"/>
            <a:chOff x="7189833" y="2022667"/>
            <a:chExt cx="1251159" cy="1192597"/>
          </a:xfrm>
        </p:grpSpPr>
        <p:sp>
          <p:nvSpPr>
            <p:cNvPr id="20284" name="Google Shape;20284;p91"/>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5" name="Google Shape;20285;p91"/>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6" name="Google Shape;20286;p91"/>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7" name="Google Shape;20287;p91"/>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88" name="Google Shape;20288;p91"/>
          <p:cNvGrpSpPr/>
          <p:nvPr/>
        </p:nvGrpSpPr>
        <p:grpSpPr>
          <a:xfrm>
            <a:off x="706758" y="2614515"/>
            <a:ext cx="1695374" cy="1560837"/>
            <a:chOff x="727421" y="2828315"/>
            <a:chExt cx="1695374" cy="1560837"/>
          </a:xfrm>
        </p:grpSpPr>
        <p:grpSp>
          <p:nvGrpSpPr>
            <p:cNvPr id="20289" name="Google Shape;20289;p91"/>
            <p:cNvGrpSpPr/>
            <p:nvPr/>
          </p:nvGrpSpPr>
          <p:grpSpPr>
            <a:xfrm>
              <a:off x="819108" y="2882501"/>
              <a:ext cx="103104" cy="1426186"/>
              <a:chOff x="4674013" y="3100904"/>
              <a:chExt cx="122758" cy="1698043"/>
            </a:xfrm>
          </p:grpSpPr>
          <p:sp>
            <p:nvSpPr>
              <p:cNvPr id="20290" name="Google Shape;20290;p9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1" name="Google Shape;20291;p9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2" name="Google Shape;20292;p9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3" name="Google Shape;20293;p9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4" name="Google Shape;20294;p9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5" name="Google Shape;20295;p9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6" name="Google Shape;20296;p9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97" name="Google Shape;20297;p91"/>
            <p:cNvGrpSpPr/>
            <p:nvPr/>
          </p:nvGrpSpPr>
          <p:grpSpPr>
            <a:xfrm>
              <a:off x="1062475" y="2882501"/>
              <a:ext cx="103104" cy="1426186"/>
              <a:chOff x="4940438" y="3100904"/>
              <a:chExt cx="122758" cy="1698043"/>
            </a:xfrm>
          </p:grpSpPr>
          <p:sp>
            <p:nvSpPr>
              <p:cNvPr id="20298" name="Google Shape;20298;p9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9" name="Google Shape;20299;p9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0" name="Google Shape;20300;p9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1" name="Google Shape;20301;p9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2" name="Google Shape;20302;p9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3" name="Google Shape;20303;p9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4" name="Google Shape;20304;p9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05" name="Google Shape;20305;p91"/>
            <p:cNvGrpSpPr/>
            <p:nvPr/>
          </p:nvGrpSpPr>
          <p:grpSpPr>
            <a:xfrm>
              <a:off x="1299324" y="2882501"/>
              <a:ext cx="103104" cy="1426186"/>
              <a:chOff x="5206863" y="3100904"/>
              <a:chExt cx="122758" cy="1698043"/>
            </a:xfrm>
          </p:grpSpPr>
          <p:sp>
            <p:nvSpPr>
              <p:cNvPr id="20306" name="Google Shape;20306;p9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7" name="Google Shape;20307;p9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8" name="Google Shape;20308;p9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9" name="Google Shape;20309;p9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0" name="Google Shape;20310;p9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1" name="Google Shape;20311;p9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2" name="Google Shape;20312;p9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13" name="Google Shape;20313;p91"/>
            <p:cNvGrpSpPr/>
            <p:nvPr/>
          </p:nvGrpSpPr>
          <p:grpSpPr>
            <a:xfrm>
              <a:off x="1786057" y="2882501"/>
              <a:ext cx="103104" cy="1426186"/>
              <a:chOff x="6006138" y="3143629"/>
              <a:chExt cx="122758" cy="1698043"/>
            </a:xfrm>
          </p:grpSpPr>
          <p:sp>
            <p:nvSpPr>
              <p:cNvPr id="20314" name="Google Shape;20314;p9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5" name="Google Shape;20315;p9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6" name="Google Shape;20316;p9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7" name="Google Shape;20317;p9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8" name="Google Shape;20318;p9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9" name="Google Shape;20319;p9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0" name="Google Shape;20320;p9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21" name="Google Shape;20321;p91"/>
            <p:cNvGrpSpPr/>
            <p:nvPr/>
          </p:nvGrpSpPr>
          <p:grpSpPr>
            <a:xfrm>
              <a:off x="2029422" y="2882501"/>
              <a:ext cx="103104" cy="1426186"/>
              <a:chOff x="6805413" y="3100904"/>
              <a:chExt cx="122758" cy="1698043"/>
            </a:xfrm>
          </p:grpSpPr>
          <p:sp>
            <p:nvSpPr>
              <p:cNvPr id="20322" name="Google Shape;20322;p9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3" name="Google Shape;20323;p9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4" name="Google Shape;20324;p9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5" name="Google Shape;20325;p9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6" name="Google Shape;20326;p9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7" name="Google Shape;20327;p9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8" name="Google Shape;20328;p9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29" name="Google Shape;20329;p91"/>
            <p:cNvGrpSpPr/>
            <p:nvPr/>
          </p:nvGrpSpPr>
          <p:grpSpPr>
            <a:xfrm>
              <a:off x="727421" y="2828315"/>
              <a:ext cx="1695374" cy="1560837"/>
              <a:chOff x="734799" y="2782450"/>
              <a:chExt cx="1571100" cy="1577400"/>
            </a:xfrm>
          </p:grpSpPr>
          <p:cxnSp>
            <p:nvCxnSpPr>
              <p:cNvPr id="20330" name="Google Shape;20330;p91"/>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20331" name="Google Shape;20331;p91"/>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20332" name="Google Shape;20332;p91"/>
            <p:cNvGrpSpPr/>
            <p:nvPr/>
          </p:nvGrpSpPr>
          <p:grpSpPr>
            <a:xfrm>
              <a:off x="2272795" y="2882501"/>
              <a:ext cx="103104" cy="1426186"/>
              <a:chOff x="5206863" y="3100904"/>
              <a:chExt cx="122758" cy="1698043"/>
            </a:xfrm>
          </p:grpSpPr>
          <p:sp>
            <p:nvSpPr>
              <p:cNvPr id="20333" name="Google Shape;20333;p9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4" name="Google Shape;20334;p9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5" name="Google Shape;20335;p9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6" name="Google Shape;20336;p9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7" name="Google Shape;20337;p9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8" name="Google Shape;20338;p9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9" name="Google Shape;20339;p9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40" name="Google Shape;20340;p91"/>
            <p:cNvGrpSpPr/>
            <p:nvPr/>
          </p:nvGrpSpPr>
          <p:grpSpPr>
            <a:xfrm>
              <a:off x="1542694" y="2882501"/>
              <a:ext cx="103104" cy="1426186"/>
              <a:chOff x="6006138" y="3143629"/>
              <a:chExt cx="122758" cy="1698043"/>
            </a:xfrm>
          </p:grpSpPr>
          <p:sp>
            <p:nvSpPr>
              <p:cNvPr id="20341" name="Google Shape;20341;p9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2" name="Google Shape;20342;p9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3" name="Google Shape;20343;p9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4" name="Google Shape;20344;p9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5" name="Google Shape;20345;p9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6" name="Google Shape;20346;p9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7" name="Google Shape;20347;p9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348" name="Google Shape;20348;p91"/>
          <p:cNvGrpSpPr/>
          <p:nvPr/>
        </p:nvGrpSpPr>
        <p:grpSpPr>
          <a:xfrm>
            <a:off x="5915338" y="2192087"/>
            <a:ext cx="1248543" cy="1025319"/>
            <a:chOff x="5183758" y="1210600"/>
            <a:chExt cx="3605380" cy="2960783"/>
          </a:xfrm>
        </p:grpSpPr>
        <p:sp>
          <p:nvSpPr>
            <p:cNvPr id="20349" name="Google Shape;20349;p9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0" name="Google Shape;20350;p9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1" name="Google Shape;20351;p9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2" name="Google Shape;20352;p9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0353" name="Google Shape;20353;p91"/>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20354" name="Google Shape;20354;p91"/>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20355" name="Google Shape;20355;p91"/>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20356" name="Google Shape;20356;p91"/>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20357" name="Google Shape;20357;p91"/>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8" name="Google Shape;20358;p91"/>
          <p:cNvGrpSpPr/>
          <p:nvPr/>
        </p:nvGrpSpPr>
        <p:grpSpPr>
          <a:xfrm>
            <a:off x="5772399" y="3330404"/>
            <a:ext cx="2664831" cy="843440"/>
            <a:chOff x="5916567" y="1099697"/>
            <a:chExt cx="2556683" cy="809211"/>
          </a:xfrm>
        </p:grpSpPr>
        <p:sp>
          <p:nvSpPr>
            <p:cNvPr id="20359" name="Google Shape;20359;p91"/>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0" name="Google Shape;20360;p91"/>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1" name="Google Shape;20361;p91"/>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2" name="Google Shape;20362;p91"/>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3" name="Google Shape;20363;p91"/>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4" name="Google Shape;20364;p91"/>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5" name="Google Shape;20365;p91"/>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6" name="Google Shape;20366;p91"/>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67" name="Google Shape;20367;p91"/>
          <p:cNvGrpSpPr/>
          <p:nvPr/>
        </p:nvGrpSpPr>
        <p:grpSpPr>
          <a:xfrm>
            <a:off x="5879940" y="979263"/>
            <a:ext cx="1299851" cy="1023338"/>
            <a:chOff x="5900602" y="1193063"/>
            <a:chExt cx="1299851" cy="1023338"/>
          </a:xfrm>
        </p:grpSpPr>
        <p:grpSp>
          <p:nvGrpSpPr>
            <p:cNvPr id="20368" name="Google Shape;20368;p91"/>
            <p:cNvGrpSpPr/>
            <p:nvPr/>
          </p:nvGrpSpPr>
          <p:grpSpPr>
            <a:xfrm>
              <a:off x="6743564" y="1193063"/>
              <a:ext cx="456889" cy="700379"/>
              <a:chOff x="6743564" y="1193063"/>
              <a:chExt cx="456889" cy="700379"/>
            </a:xfrm>
          </p:grpSpPr>
          <p:grpSp>
            <p:nvGrpSpPr>
              <p:cNvPr id="20369" name="Google Shape;20369;p91"/>
              <p:cNvGrpSpPr/>
              <p:nvPr/>
            </p:nvGrpSpPr>
            <p:grpSpPr>
              <a:xfrm>
                <a:off x="6743564" y="1690731"/>
                <a:ext cx="214402" cy="202710"/>
                <a:chOff x="6743564" y="1690731"/>
                <a:chExt cx="214402" cy="202710"/>
              </a:xfrm>
            </p:grpSpPr>
            <p:sp>
              <p:nvSpPr>
                <p:cNvPr id="20370" name="Google Shape;20370;p91"/>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1" name="Google Shape;20371;p91"/>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72" name="Google Shape;20372;p91"/>
              <p:cNvGrpSpPr/>
              <p:nvPr/>
            </p:nvGrpSpPr>
            <p:grpSpPr>
              <a:xfrm>
                <a:off x="6915505" y="1193063"/>
                <a:ext cx="284947" cy="589637"/>
                <a:chOff x="6915505" y="1193063"/>
                <a:chExt cx="284947" cy="589637"/>
              </a:xfrm>
            </p:grpSpPr>
            <p:sp>
              <p:nvSpPr>
                <p:cNvPr id="20373" name="Google Shape;20373;p9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0374" name="Google Shape;20374;p91"/>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20375" name="Google Shape;20375;p91"/>
            <p:cNvGrpSpPr/>
            <p:nvPr/>
          </p:nvGrpSpPr>
          <p:grpSpPr>
            <a:xfrm>
              <a:off x="6520337" y="1193063"/>
              <a:ext cx="341815" cy="801589"/>
              <a:chOff x="6520337" y="1193063"/>
              <a:chExt cx="341815" cy="801589"/>
            </a:xfrm>
          </p:grpSpPr>
          <p:grpSp>
            <p:nvGrpSpPr>
              <p:cNvPr id="20376" name="Google Shape;20376;p91"/>
              <p:cNvGrpSpPr/>
              <p:nvPr/>
            </p:nvGrpSpPr>
            <p:grpSpPr>
              <a:xfrm>
                <a:off x="6520337" y="1589527"/>
                <a:ext cx="213950" cy="405125"/>
                <a:chOff x="6520337" y="1589527"/>
                <a:chExt cx="213950" cy="405125"/>
              </a:xfrm>
            </p:grpSpPr>
            <p:sp>
              <p:nvSpPr>
                <p:cNvPr id="20377" name="Google Shape;20377;p9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8" name="Google Shape;20378;p91"/>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79" name="Google Shape;20379;p91"/>
              <p:cNvGrpSpPr/>
              <p:nvPr/>
            </p:nvGrpSpPr>
            <p:grpSpPr>
              <a:xfrm>
                <a:off x="6577204" y="1193063"/>
                <a:ext cx="284947" cy="453562"/>
                <a:chOff x="6577204" y="1193063"/>
                <a:chExt cx="284947" cy="453562"/>
              </a:xfrm>
            </p:grpSpPr>
            <p:sp>
              <p:nvSpPr>
                <p:cNvPr id="20380" name="Google Shape;20380;p9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0381" name="Google Shape;20381;p91"/>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20382" name="Google Shape;20382;p91"/>
            <p:cNvGrpSpPr/>
            <p:nvPr/>
          </p:nvGrpSpPr>
          <p:grpSpPr>
            <a:xfrm>
              <a:off x="6238903" y="1193063"/>
              <a:ext cx="300475" cy="901782"/>
              <a:chOff x="6238903" y="1193063"/>
              <a:chExt cx="300475" cy="901782"/>
            </a:xfrm>
          </p:grpSpPr>
          <p:grpSp>
            <p:nvGrpSpPr>
              <p:cNvPr id="20383" name="Google Shape;20383;p91"/>
              <p:cNvGrpSpPr/>
              <p:nvPr/>
            </p:nvGrpSpPr>
            <p:grpSpPr>
              <a:xfrm>
                <a:off x="6290865" y="1489315"/>
                <a:ext cx="248514" cy="605530"/>
                <a:chOff x="6290865" y="1489315"/>
                <a:chExt cx="248514" cy="605530"/>
              </a:xfrm>
            </p:grpSpPr>
            <p:sp>
              <p:nvSpPr>
                <p:cNvPr id="20384" name="Google Shape;20384;p9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5" name="Google Shape;20385;p91"/>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86" name="Google Shape;20386;p91"/>
              <p:cNvGrpSpPr/>
              <p:nvPr/>
            </p:nvGrpSpPr>
            <p:grpSpPr>
              <a:xfrm>
                <a:off x="6238903" y="1193063"/>
                <a:ext cx="284947" cy="327512"/>
                <a:chOff x="6238903" y="1193063"/>
                <a:chExt cx="284947" cy="327512"/>
              </a:xfrm>
            </p:grpSpPr>
            <p:sp>
              <p:nvSpPr>
                <p:cNvPr id="20387" name="Google Shape;20387;p9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0388" name="Google Shape;20388;p91"/>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20389" name="Google Shape;20389;p91"/>
            <p:cNvGrpSpPr/>
            <p:nvPr/>
          </p:nvGrpSpPr>
          <p:grpSpPr>
            <a:xfrm>
              <a:off x="5900602" y="1193063"/>
              <a:ext cx="444345" cy="1023338"/>
              <a:chOff x="5900602" y="1193063"/>
              <a:chExt cx="444345" cy="1023338"/>
            </a:xfrm>
          </p:grpSpPr>
          <p:grpSp>
            <p:nvGrpSpPr>
              <p:cNvPr id="20390" name="Google Shape;20390;p91"/>
              <p:cNvGrpSpPr/>
              <p:nvPr/>
            </p:nvGrpSpPr>
            <p:grpSpPr>
              <a:xfrm>
                <a:off x="6046501" y="1367785"/>
                <a:ext cx="298446" cy="848616"/>
                <a:chOff x="6046501" y="1367785"/>
                <a:chExt cx="298446" cy="848616"/>
              </a:xfrm>
            </p:grpSpPr>
            <p:sp>
              <p:nvSpPr>
                <p:cNvPr id="20391" name="Google Shape;20391;p9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2" name="Google Shape;20392;p91"/>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93" name="Google Shape;20393;p91"/>
              <p:cNvGrpSpPr/>
              <p:nvPr/>
            </p:nvGrpSpPr>
            <p:grpSpPr>
              <a:xfrm>
                <a:off x="5900602" y="1193063"/>
                <a:ext cx="284947" cy="182312"/>
                <a:chOff x="5900602" y="1193063"/>
                <a:chExt cx="284947" cy="182312"/>
              </a:xfrm>
            </p:grpSpPr>
            <p:sp>
              <p:nvSpPr>
                <p:cNvPr id="20394" name="Google Shape;20394;p9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0395" name="Google Shape;20395;p91"/>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20396" name="Google Shape;20396;p91"/>
          <p:cNvGrpSpPr/>
          <p:nvPr/>
        </p:nvGrpSpPr>
        <p:grpSpPr>
          <a:xfrm>
            <a:off x="7217822" y="979408"/>
            <a:ext cx="1219413" cy="1051365"/>
            <a:chOff x="7287122" y="1165658"/>
            <a:chExt cx="1219413" cy="1051365"/>
          </a:xfrm>
        </p:grpSpPr>
        <p:grpSp>
          <p:nvGrpSpPr>
            <p:cNvPr id="20397" name="Google Shape;20397;p91"/>
            <p:cNvGrpSpPr/>
            <p:nvPr/>
          </p:nvGrpSpPr>
          <p:grpSpPr>
            <a:xfrm>
              <a:off x="7287122" y="1969723"/>
              <a:ext cx="1219413" cy="247300"/>
              <a:chOff x="7287122" y="1969723"/>
              <a:chExt cx="1219413" cy="247300"/>
            </a:xfrm>
          </p:grpSpPr>
          <p:sp>
            <p:nvSpPr>
              <p:cNvPr id="20398" name="Google Shape;20398;p9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99" name="Google Shape;20399;p91"/>
              <p:cNvGrpSpPr/>
              <p:nvPr/>
            </p:nvGrpSpPr>
            <p:grpSpPr>
              <a:xfrm>
                <a:off x="7287122" y="2063892"/>
                <a:ext cx="1151753" cy="73428"/>
                <a:chOff x="7287122" y="2063892"/>
                <a:chExt cx="1151753" cy="73428"/>
              </a:xfrm>
            </p:grpSpPr>
            <p:sp>
              <p:nvSpPr>
                <p:cNvPr id="20400" name="Google Shape;20400;p9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0401" name="Google Shape;20401;p91"/>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20402" name="Google Shape;20402;p91"/>
            <p:cNvGrpSpPr/>
            <p:nvPr/>
          </p:nvGrpSpPr>
          <p:grpSpPr>
            <a:xfrm>
              <a:off x="7287122" y="1712201"/>
              <a:ext cx="1219403" cy="246767"/>
              <a:chOff x="7287122" y="1712201"/>
              <a:chExt cx="1219403" cy="246767"/>
            </a:xfrm>
          </p:grpSpPr>
          <p:sp>
            <p:nvSpPr>
              <p:cNvPr id="20403" name="Google Shape;20403;p9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04" name="Google Shape;20404;p91"/>
              <p:cNvGrpSpPr/>
              <p:nvPr/>
            </p:nvGrpSpPr>
            <p:grpSpPr>
              <a:xfrm>
                <a:off x="7287122" y="1842861"/>
                <a:ext cx="1005303" cy="73419"/>
                <a:chOff x="7287122" y="1842861"/>
                <a:chExt cx="1005303" cy="73419"/>
              </a:xfrm>
            </p:grpSpPr>
            <p:sp>
              <p:nvSpPr>
                <p:cNvPr id="20405" name="Google Shape;20405;p9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0406" name="Google Shape;20406;p91"/>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20407" name="Google Shape;20407;p91"/>
            <p:cNvGrpSpPr/>
            <p:nvPr/>
          </p:nvGrpSpPr>
          <p:grpSpPr>
            <a:xfrm>
              <a:off x="7287122" y="1447520"/>
              <a:ext cx="1219403" cy="286667"/>
              <a:chOff x="7287122" y="1447520"/>
              <a:chExt cx="1219403" cy="286667"/>
            </a:xfrm>
          </p:grpSpPr>
          <p:sp>
            <p:nvSpPr>
              <p:cNvPr id="20408" name="Google Shape;20408;p9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09" name="Google Shape;20409;p91"/>
              <p:cNvGrpSpPr/>
              <p:nvPr/>
            </p:nvGrpSpPr>
            <p:grpSpPr>
              <a:xfrm>
                <a:off x="7287122" y="1581977"/>
                <a:ext cx="852803" cy="73428"/>
                <a:chOff x="7287122" y="1581977"/>
                <a:chExt cx="852803" cy="73428"/>
              </a:xfrm>
            </p:grpSpPr>
            <p:sp>
              <p:nvSpPr>
                <p:cNvPr id="20410" name="Google Shape;20410;p9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0411" name="Google Shape;20411;p91"/>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20412" name="Google Shape;20412;p91"/>
            <p:cNvGrpSpPr/>
            <p:nvPr/>
          </p:nvGrpSpPr>
          <p:grpSpPr>
            <a:xfrm>
              <a:off x="7287122" y="1165658"/>
              <a:ext cx="1219403" cy="344253"/>
              <a:chOff x="7287122" y="1165658"/>
              <a:chExt cx="1219403" cy="344253"/>
            </a:xfrm>
          </p:grpSpPr>
          <p:sp>
            <p:nvSpPr>
              <p:cNvPr id="20413" name="Google Shape;20413;p9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14" name="Google Shape;20414;p91"/>
              <p:cNvGrpSpPr/>
              <p:nvPr/>
            </p:nvGrpSpPr>
            <p:grpSpPr>
              <a:xfrm>
                <a:off x="7287122" y="1341025"/>
                <a:ext cx="695703" cy="73419"/>
                <a:chOff x="7287122" y="1341025"/>
                <a:chExt cx="695703" cy="73419"/>
              </a:xfrm>
            </p:grpSpPr>
            <p:sp>
              <p:nvSpPr>
                <p:cNvPr id="20415" name="Google Shape;20415;p9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0416" name="Google Shape;20416;p91"/>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0420"/>
        <p:cNvGrpSpPr/>
        <p:nvPr/>
      </p:nvGrpSpPr>
      <p:grpSpPr>
        <a:xfrm>
          <a:off x="0" y="0"/>
          <a:ext cx="0" cy="0"/>
          <a:chOff x="0" y="0"/>
          <a:chExt cx="0" cy="0"/>
        </a:xfrm>
      </p:grpSpPr>
      <p:grpSp>
        <p:nvGrpSpPr>
          <p:cNvPr id="20421" name="Google Shape;20421;p92"/>
          <p:cNvGrpSpPr/>
          <p:nvPr/>
        </p:nvGrpSpPr>
        <p:grpSpPr>
          <a:xfrm>
            <a:off x="866243" y="2291587"/>
            <a:ext cx="415546" cy="355053"/>
            <a:chOff x="866243" y="2291587"/>
            <a:chExt cx="415546" cy="355053"/>
          </a:xfrm>
        </p:grpSpPr>
        <p:sp>
          <p:nvSpPr>
            <p:cNvPr id="20422" name="Google Shape;20422;p92"/>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3" name="Google Shape;20423;p92"/>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4" name="Google Shape;20424;p92"/>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5" name="Google Shape;20425;p92"/>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6" name="Google Shape;20426;p92"/>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27" name="Google Shape;20427;p92"/>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28" name="Google Shape;20428;p92"/>
          <p:cNvGrpSpPr/>
          <p:nvPr/>
        </p:nvGrpSpPr>
        <p:grpSpPr>
          <a:xfrm>
            <a:off x="1958520" y="2302574"/>
            <a:ext cx="359213" cy="327807"/>
            <a:chOff x="1958520" y="2302574"/>
            <a:chExt cx="359213" cy="327807"/>
          </a:xfrm>
        </p:grpSpPr>
        <p:sp>
          <p:nvSpPr>
            <p:cNvPr id="20429" name="Google Shape;20429;p92"/>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0" name="Google Shape;20430;p92"/>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1" name="Google Shape;20431;p92"/>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32" name="Google Shape;20432;p92"/>
          <p:cNvGrpSpPr/>
          <p:nvPr/>
        </p:nvGrpSpPr>
        <p:grpSpPr>
          <a:xfrm>
            <a:off x="2579882" y="2287427"/>
            <a:ext cx="207582" cy="359594"/>
            <a:chOff x="2656082" y="2287427"/>
            <a:chExt cx="207582" cy="359594"/>
          </a:xfrm>
        </p:grpSpPr>
        <p:sp>
          <p:nvSpPr>
            <p:cNvPr id="20433" name="Google Shape;20433;p92"/>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4" name="Google Shape;20434;p92"/>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5" name="Google Shape;20435;p92"/>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6" name="Google Shape;20436;p92"/>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37" name="Google Shape;20437;p92"/>
          <p:cNvGrpSpPr/>
          <p:nvPr/>
        </p:nvGrpSpPr>
        <p:grpSpPr>
          <a:xfrm>
            <a:off x="3049653" y="2321468"/>
            <a:ext cx="362991" cy="290018"/>
            <a:chOff x="3049653" y="2321468"/>
            <a:chExt cx="362991" cy="290018"/>
          </a:xfrm>
        </p:grpSpPr>
        <p:sp>
          <p:nvSpPr>
            <p:cNvPr id="20438" name="Google Shape;20438;p92"/>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9" name="Google Shape;20439;p92"/>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0" name="Google Shape;20440;p92"/>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1" name="Google Shape;20441;p92"/>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42" name="Google Shape;20442;p92"/>
          <p:cNvGrpSpPr/>
          <p:nvPr/>
        </p:nvGrpSpPr>
        <p:grpSpPr>
          <a:xfrm>
            <a:off x="3564243" y="2289904"/>
            <a:ext cx="422342" cy="355243"/>
            <a:chOff x="3564243" y="2289904"/>
            <a:chExt cx="422342" cy="355243"/>
          </a:xfrm>
        </p:grpSpPr>
        <p:sp>
          <p:nvSpPr>
            <p:cNvPr id="20443" name="Google Shape;20443;p92"/>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4" name="Google Shape;20444;p92"/>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5" name="Google Shape;20445;p92"/>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6" name="Google Shape;20446;p92"/>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7" name="Google Shape;20447;p92"/>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48" name="Google Shape;20448;p92"/>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49" name="Google Shape;20449;p92"/>
          <p:cNvGrpSpPr/>
          <p:nvPr/>
        </p:nvGrpSpPr>
        <p:grpSpPr>
          <a:xfrm>
            <a:off x="4687894" y="2289713"/>
            <a:ext cx="359594" cy="353909"/>
            <a:chOff x="4687894" y="2289713"/>
            <a:chExt cx="359594" cy="353909"/>
          </a:xfrm>
        </p:grpSpPr>
        <p:sp>
          <p:nvSpPr>
            <p:cNvPr id="20450" name="Google Shape;20450;p92"/>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1" name="Google Shape;20451;p92"/>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2" name="Google Shape;20452;p92"/>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53" name="Google Shape;20453;p92"/>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54" name="Google Shape;20454;p92"/>
          <p:cNvGrpSpPr/>
          <p:nvPr/>
        </p:nvGrpSpPr>
        <p:grpSpPr>
          <a:xfrm>
            <a:off x="6372624" y="2308227"/>
            <a:ext cx="263567" cy="317614"/>
            <a:chOff x="6421399" y="2308227"/>
            <a:chExt cx="263567" cy="317614"/>
          </a:xfrm>
        </p:grpSpPr>
        <p:sp>
          <p:nvSpPr>
            <p:cNvPr id="20455" name="Google Shape;20455;p92"/>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6" name="Google Shape;20456;p92"/>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7" name="Google Shape;20457;p92"/>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8" name="Google Shape;20458;p92"/>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59" name="Google Shape;20459;p92"/>
          <p:cNvGrpSpPr/>
          <p:nvPr/>
        </p:nvGrpSpPr>
        <p:grpSpPr>
          <a:xfrm>
            <a:off x="6870193" y="2295620"/>
            <a:ext cx="360356" cy="343462"/>
            <a:chOff x="6870193" y="2295620"/>
            <a:chExt cx="360356" cy="343462"/>
          </a:xfrm>
        </p:grpSpPr>
        <p:sp>
          <p:nvSpPr>
            <p:cNvPr id="20460" name="Google Shape;20460;p92"/>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1" name="Google Shape;20461;p92"/>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62" name="Google Shape;20462;p92"/>
          <p:cNvGrpSpPr/>
          <p:nvPr/>
        </p:nvGrpSpPr>
        <p:grpSpPr>
          <a:xfrm>
            <a:off x="7441465" y="2302860"/>
            <a:ext cx="342192" cy="327140"/>
            <a:chOff x="7441465" y="2302860"/>
            <a:chExt cx="342192" cy="327140"/>
          </a:xfrm>
        </p:grpSpPr>
        <p:sp>
          <p:nvSpPr>
            <p:cNvPr id="20463" name="Google Shape;20463;p92"/>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4" name="Google Shape;20464;p92"/>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65" name="Google Shape;20465;p92"/>
          <p:cNvGrpSpPr/>
          <p:nvPr/>
        </p:nvGrpSpPr>
        <p:grpSpPr>
          <a:xfrm>
            <a:off x="7989683" y="2350207"/>
            <a:ext cx="332761" cy="234066"/>
            <a:chOff x="7989683" y="2350207"/>
            <a:chExt cx="332761" cy="234066"/>
          </a:xfrm>
        </p:grpSpPr>
        <p:sp>
          <p:nvSpPr>
            <p:cNvPr id="20466" name="Google Shape;20466;p92"/>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7" name="Google Shape;20467;p92"/>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8" name="Google Shape;20468;p92"/>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9" name="Google Shape;20469;p92"/>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0" name="Google Shape;20470;p92"/>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1" name="Google Shape;20471;p92"/>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72" name="Google Shape;20472;p92"/>
          <p:cNvGrpSpPr/>
          <p:nvPr/>
        </p:nvGrpSpPr>
        <p:grpSpPr>
          <a:xfrm>
            <a:off x="5823294" y="2309751"/>
            <a:ext cx="315327" cy="314978"/>
            <a:chOff x="5823294" y="2309751"/>
            <a:chExt cx="315327" cy="314978"/>
          </a:xfrm>
        </p:grpSpPr>
        <p:sp>
          <p:nvSpPr>
            <p:cNvPr id="20473" name="Google Shape;20473;p92"/>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4" name="Google Shape;20474;p92"/>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5" name="Google Shape;20475;p92"/>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6" name="Google Shape;20476;p92"/>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7" name="Google Shape;20477;p92"/>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8" name="Google Shape;20478;p92"/>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9" name="Google Shape;20479;p92"/>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0" name="Google Shape;20480;p92"/>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1" name="Google Shape;20481;p92"/>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2" name="Google Shape;20482;p92"/>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3" name="Google Shape;20483;p92"/>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4" name="Google Shape;20484;p92"/>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5" name="Google Shape;20485;p92"/>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6" name="Google Shape;20486;p92"/>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7" name="Google Shape;20487;p92"/>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8" name="Google Shape;20488;p92"/>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9" name="Google Shape;20489;p92"/>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90" name="Google Shape;20490;p92"/>
          <p:cNvGrpSpPr/>
          <p:nvPr/>
        </p:nvGrpSpPr>
        <p:grpSpPr>
          <a:xfrm>
            <a:off x="2497275" y="2744159"/>
            <a:ext cx="370930" cy="370549"/>
            <a:chOff x="2497275" y="2744159"/>
            <a:chExt cx="370930" cy="370549"/>
          </a:xfrm>
        </p:grpSpPr>
        <p:sp>
          <p:nvSpPr>
            <p:cNvPr id="20491" name="Google Shape;20491;p92"/>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2" name="Google Shape;20492;p92"/>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3" name="Google Shape;20493;p92"/>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4" name="Google Shape;20494;p92"/>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5" name="Google Shape;20495;p92"/>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6" name="Google Shape;20496;p92"/>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97" name="Google Shape;20497;p92"/>
          <p:cNvGrpSpPr/>
          <p:nvPr/>
        </p:nvGrpSpPr>
        <p:grpSpPr>
          <a:xfrm>
            <a:off x="860940" y="2746477"/>
            <a:ext cx="371883" cy="365691"/>
            <a:chOff x="860940" y="2746477"/>
            <a:chExt cx="371883" cy="365691"/>
          </a:xfrm>
        </p:grpSpPr>
        <p:sp>
          <p:nvSpPr>
            <p:cNvPr id="20498" name="Google Shape;20498;p92"/>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9" name="Google Shape;20499;p92"/>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0" name="Google Shape;20500;p92"/>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1" name="Google Shape;20501;p92"/>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2" name="Google Shape;20502;p92"/>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03" name="Google Shape;20503;p92"/>
          <p:cNvGrpSpPr/>
          <p:nvPr/>
        </p:nvGrpSpPr>
        <p:grpSpPr>
          <a:xfrm>
            <a:off x="1450836" y="2766258"/>
            <a:ext cx="283985" cy="341080"/>
            <a:chOff x="1493849" y="2775533"/>
            <a:chExt cx="283985" cy="341080"/>
          </a:xfrm>
        </p:grpSpPr>
        <p:sp>
          <p:nvSpPr>
            <p:cNvPr id="20504" name="Google Shape;20504;p92"/>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5" name="Google Shape;20505;p92"/>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06" name="Google Shape;20506;p92"/>
          <p:cNvGrpSpPr/>
          <p:nvPr/>
        </p:nvGrpSpPr>
        <p:grpSpPr>
          <a:xfrm>
            <a:off x="1952836" y="2774422"/>
            <a:ext cx="372835" cy="342573"/>
            <a:chOff x="1952836" y="2774422"/>
            <a:chExt cx="372835" cy="342573"/>
          </a:xfrm>
        </p:grpSpPr>
        <p:sp>
          <p:nvSpPr>
            <p:cNvPr id="20507" name="Google Shape;20507;p92"/>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8" name="Google Shape;20508;p92"/>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9" name="Google Shape;20509;p92"/>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0" name="Google Shape;20510;p92"/>
          <p:cNvGrpSpPr/>
          <p:nvPr/>
        </p:nvGrpSpPr>
        <p:grpSpPr>
          <a:xfrm>
            <a:off x="3079916" y="2744477"/>
            <a:ext cx="332729" cy="372518"/>
            <a:chOff x="3079916" y="2744477"/>
            <a:chExt cx="332729" cy="372518"/>
          </a:xfrm>
        </p:grpSpPr>
        <p:sp>
          <p:nvSpPr>
            <p:cNvPr id="20511" name="Google Shape;20511;p92"/>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2" name="Google Shape;20512;p92"/>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3" name="Google Shape;20513;p92"/>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4" name="Google Shape;20514;p92"/>
          <p:cNvGrpSpPr/>
          <p:nvPr/>
        </p:nvGrpSpPr>
        <p:grpSpPr>
          <a:xfrm>
            <a:off x="3620576" y="2745525"/>
            <a:ext cx="336889" cy="355592"/>
            <a:chOff x="3620576" y="2745525"/>
            <a:chExt cx="336889" cy="355592"/>
          </a:xfrm>
        </p:grpSpPr>
        <p:sp>
          <p:nvSpPr>
            <p:cNvPr id="20515" name="Google Shape;20515;p92"/>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6" name="Google Shape;20516;p92"/>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7" name="Google Shape;20517;p92"/>
          <p:cNvGrpSpPr/>
          <p:nvPr/>
        </p:nvGrpSpPr>
        <p:grpSpPr>
          <a:xfrm>
            <a:off x="4126815" y="2760704"/>
            <a:ext cx="380393" cy="363118"/>
            <a:chOff x="4126815" y="2760704"/>
            <a:chExt cx="380393" cy="363118"/>
          </a:xfrm>
        </p:grpSpPr>
        <p:sp>
          <p:nvSpPr>
            <p:cNvPr id="20518" name="Google Shape;20518;p92"/>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9" name="Google Shape;20519;p92"/>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0" name="Google Shape;20520;p92"/>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1" name="Google Shape;20521;p92"/>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22" name="Google Shape;20522;p92"/>
          <p:cNvGrpSpPr/>
          <p:nvPr/>
        </p:nvGrpSpPr>
        <p:grpSpPr>
          <a:xfrm>
            <a:off x="4675986" y="2745684"/>
            <a:ext cx="381346" cy="368644"/>
            <a:chOff x="4675986" y="2745684"/>
            <a:chExt cx="381346" cy="368644"/>
          </a:xfrm>
        </p:grpSpPr>
        <p:sp>
          <p:nvSpPr>
            <p:cNvPr id="20523" name="Google Shape;20523;p92"/>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4" name="Google Shape;20524;p92"/>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25" name="Google Shape;20525;p92"/>
          <p:cNvGrpSpPr/>
          <p:nvPr/>
        </p:nvGrpSpPr>
        <p:grpSpPr>
          <a:xfrm>
            <a:off x="5220616" y="2791061"/>
            <a:ext cx="373185" cy="302466"/>
            <a:chOff x="5220616" y="2791061"/>
            <a:chExt cx="373185" cy="302466"/>
          </a:xfrm>
        </p:grpSpPr>
        <p:sp>
          <p:nvSpPr>
            <p:cNvPr id="20526" name="Google Shape;20526;p92"/>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7" name="Google Shape;20527;p92"/>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8" name="Google Shape;20528;p92"/>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9" name="Google Shape;20529;p92"/>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0" name="Google Shape;20530;p92"/>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1" name="Google Shape;20531;p92"/>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2" name="Google Shape;20532;p92"/>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3" name="Google Shape;20533;p92"/>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4" name="Google Shape;20534;p92"/>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5" name="Google Shape;20535;p92"/>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6" name="Google Shape;20536;p92"/>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7" name="Google Shape;20537;p92"/>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8" name="Google Shape;20538;p92"/>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9" name="Google Shape;20539;p92"/>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0" name="Google Shape;20540;p92"/>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1" name="Google Shape;20541;p92"/>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2" name="Google Shape;20542;p92"/>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3" name="Google Shape;20543;p92"/>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44" name="Google Shape;20544;p92"/>
          <p:cNvGrpSpPr/>
          <p:nvPr/>
        </p:nvGrpSpPr>
        <p:grpSpPr>
          <a:xfrm>
            <a:off x="5788661" y="2772517"/>
            <a:ext cx="284366" cy="344097"/>
            <a:chOff x="5864861" y="2772517"/>
            <a:chExt cx="284366" cy="344097"/>
          </a:xfrm>
        </p:grpSpPr>
        <p:sp>
          <p:nvSpPr>
            <p:cNvPr id="20545" name="Google Shape;20545;p92"/>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6" name="Google Shape;20546;p92"/>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7" name="Google Shape;20547;p92"/>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8" name="Google Shape;20548;p92"/>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9" name="Google Shape;20549;p92"/>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0" name="Google Shape;20550;p92"/>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51" name="Google Shape;20551;p92"/>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52" name="Google Shape;20552;p92"/>
          <p:cNvGrpSpPr/>
          <p:nvPr/>
        </p:nvGrpSpPr>
        <p:grpSpPr>
          <a:xfrm>
            <a:off x="6974158" y="2789537"/>
            <a:ext cx="255247" cy="327458"/>
            <a:chOff x="6974158" y="2789537"/>
            <a:chExt cx="255247" cy="327458"/>
          </a:xfrm>
        </p:grpSpPr>
        <p:sp>
          <p:nvSpPr>
            <p:cNvPr id="20553" name="Google Shape;20553;p92"/>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4" name="Google Shape;20554;p92"/>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5" name="Google Shape;20555;p92"/>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6" name="Google Shape;20556;p92"/>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7" name="Google Shape;20557;p92"/>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8" name="Google Shape;20558;p92"/>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59" name="Google Shape;20559;p92"/>
          <p:cNvGrpSpPr/>
          <p:nvPr/>
        </p:nvGrpSpPr>
        <p:grpSpPr>
          <a:xfrm>
            <a:off x="7530697" y="2790299"/>
            <a:ext cx="244291" cy="326314"/>
            <a:chOff x="7530697" y="2790299"/>
            <a:chExt cx="244291" cy="326314"/>
          </a:xfrm>
        </p:grpSpPr>
        <p:sp>
          <p:nvSpPr>
            <p:cNvPr id="20560" name="Google Shape;20560;p92"/>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1" name="Google Shape;20561;p92"/>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2" name="Google Shape;20562;p92"/>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3" name="Google Shape;20563;p92"/>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4" name="Google Shape;20564;p92"/>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5" name="Google Shape;20565;p92"/>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66" name="Google Shape;20566;p92"/>
          <p:cNvGrpSpPr/>
          <p:nvPr/>
        </p:nvGrpSpPr>
        <p:grpSpPr>
          <a:xfrm>
            <a:off x="7988191" y="2832248"/>
            <a:ext cx="332348" cy="283985"/>
            <a:chOff x="7988191" y="2832248"/>
            <a:chExt cx="332348" cy="283985"/>
          </a:xfrm>
        </p:grpSpPr>
        <p:sp>
          <p:nvSpPr>
            <p:cNvPr id="20567" name="Google Shape;20567;p92"/>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8" name="Google Shape;20568;p92"/>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9" name="Google Shape;20569;p92"/>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70" name="Google Shape;20570;p92"/>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71" name="Google Shape;20571;p92"/>
          <p:cNvGrpSpPr/>
          <p:nvPr/>
        </p:nvGrpSpPr>
        <p:grpSpPr>
          <a:xfrm>
            <a:off x="3588440" y="3258368"/>
            <a:ext cx="364484" cy="262423"/>
            <a:chOff x="3588440" y="3258368"/>
            <a:chExt cx="364484" cy="262423"/>
          </a:xfrm>
        </p:grpSpPr>
        <p:sp>
          <p:nvSpPr>
            <p:cNvPr id="20572" name="Google Shape;20572;p92"/>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3" name="Google Shape;20573;p92"/>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4" name="Google Shape;20574;p92"/>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5" name="Google Shape;20575;p92"/>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6" name="Google Shape;20576;p92"/>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7" name="Google Shape;20577;p92"/>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78" name="Google Shape;20578;p92"/>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79" name="Google Shape;20579;p92"/>
          <p:cNvGrpSpPr/>
          <p:nvPr/>
        </p:nvGrpSpPr>
        <p:grpSpPr>
          <a:xfrm>
            <a:off x="5765817" y="3227724"/>
            <a:ext cx="364865" cy="324822"/>
            <a:chOff x="5765817" y="3227724"/>
            <a:chExt cx="364865" cy="324822"/>
          </a:xfrm>
        </p:grpSpPr>
        <p:sp>
          <p:nvSpPr>
            <p:cNvPr id="20580" name="Google Shape;20580;p92"/>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1" name="Google Shape;20581;p92"/>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2" name="Google Shape;20582;p92"/>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83" name="Google Shape;20583;p92"/>
          <p:cNvGrpSpPr/>
          <p:nvPr/>
        </p:nvGrpSpPr>
        <p:grpSpPr>
          <a:xfrm>
            <a:off x="6228583" y="3237664"/>
            <a:ext cx="446539" cy="303895"/>
            <a:chOff x="6228583" y="3237664"/>
            <a:chExt cx="446539" cy="303895"/>
          </a:xfrm>
        </p:grpSpPr>
        <p:sp>
          <p:nvSpPr>
            <p:cNvPr id="20584" name="Google Shape;20584;p92"/>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5" name="Google Shape;20585;p92"/>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6" name="Google Shape;20586;p92"/>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7" name="Google Shape;20587;p92"/>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8" name="Google Shape;20588;p92"/>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9" name="Google Shape;20589;p92"/>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0" name="Google Shape;20590;p92"/>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1" name="Google Shape;20591;p92"/>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2" name="Google Shape;20592;p92"/>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3" name="Google Shape;20593;p92"/>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4" name="Google Shape;20594;p92"/>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5" name="Google Shape;20595;p92"/>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6" name="Google Shape;20596;p92"/>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7" name="Google Shape;20597;p92"/>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8" name="Google Shape;20598;p92"/>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9" name="Google Shape;20599;p92"/>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0" name="Google Shape;20600;p92"/>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01" name="Google Shape;20601;p92"/>
          <p:cNvGrpSpPr/>
          <p:nvPr/>
        </p:nvGrpSpPr>
        <p:grpSpPr>
          <a:xfrm>
            <a:off x="865862" y="3207306"/>
            <a:ext cx="364484" cy="364897"/>
            <a:chOff x="865862" y="3207306"/>
            <a:chExt cx="364484" cy="364897"/>
          </a:xfrm>
        </p:grpSpPr>
        <p:sp>
          <p:nvSpPr>
            <p:cNvPr id="20602" name="Google Shape;20602;p92"/>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3" name="Google Shape;20603;p92"/>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4" name="Google Shape;20604;p92"/>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5" name="Google Shape;20605;p92"/>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6" name="Google Shape;20606;p92"/>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7" name="Google Shape;20607;p92"/>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8" name="Google Shape;20608;p92"/>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9" name="Google Shape;20609;p92"/>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0" name="Google Shape;20610;p92"/>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1" name="Google Shape;20611;p92"/>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2" name="Google Shape;20612;p92"/>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3" name="Google Shape;20613;p92"/>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4" name="Google Shape;20614;p92"/>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5" name="Google Shape;20615;p92"/>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16" name="Google Shape;20616;p92"/>
          <p:cNvGrpSpPr/>
          <p:nvPr/>
        </p:nvGrpSpPr>
        <p:grpSpPr>
          <a:xfrm>
            <a:off x="1404617" y="3226962"/>
            <a:ext cx="370168" cy="325965"/>
            <a:chOff x="1404617" y="3226962"/>
            <a:chExt cx="370168" cy="325965"/>
          </a:xfrm>
        </p:grpSpPr>
        <p:sp>
          <p:nvSpPr>
            <p:cNvPr id="20617" name="Google Shape;20617;p92"/>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8" name="Google Shape;20618;p92"/>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9" name="Google Shape;20619;p92"/>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0" name="Google Shape;20620;p92"/>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1" name="Google Shape;20621;p92"/>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2" name="Google Shape;20622;p92"/>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3" name="Google Shape;20623;p92"/>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4" name="Google Shape;20624;p92"/>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5" name="Google Shape;20625;p92"/>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26" name="Google Shape;20626;p92"/>
          <p:cNvGrpSpPr/>
          <p:nvPr/>
        </p:nvGrpSpPr>
        <p:grpSpPr>
          <a:xfrm>
            <a:off x="1953403" y="3216094"/>
            <a:ext cx="366389" cy="354481"/>
            <a:chOff x="1954741" y="3212419"/>
            <a:chExt cx="366389" cy="354481"/>
          </a:xfrm>
        </p:grpSpPr>
        <p:sp>
          <p:nvSpPr>
            <p:cNvPr id="20627" name="Google Shape;20627;p92"/>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8" name="Google Shape;20628;p92"/>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9" name="Google Shape;20629;p92"/>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0" name="Google Shape;20630;p92"/>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1" name="Google Shape;20631;p92"/>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2" name="Google Shape;20632;p92"/>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3" name="Google Shape;20633;p92"/>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34" name="Google Shape;20634;p92"/>
          <p:cNvGrpSpPr/>
          <p:nvPr/>
        </p:nvGrpSpPr>
        <p:grpSpPr>
          <a:xfrm>
            <a:off x="3043239" y="3215626"/>
            <a:ext cx="366008" cy="348670"/>
            <a:chOff x="3043239" y="3215626"/>
            <a:chExt cx="366008" cy="348670"/>
          </a:xfrm>
        </p:grpSpPr>
        <p:sp>
          <p:nvSpPr>
            <p:cNvPr id="20635" name="Google Shape;20635;p92"/>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6" name="Google Shape;20636;p92"/>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37" name="Google Shape;20637;p92"/>
          <p:cNvGrpSpPr/>
          <p:nvPr/>
        </p:nvGrpSpPr>
        <p:grpSpPr>
          <a:xfrm>
            <a:off x="4218333" y="3184982"/>
            <a:ext cx="209107" cy="383442"/>
            <a:chOff x="4218333" y="3184982"/>
            <a:chExt cx="209107" cy="383442"/>
          </a:xfrm>
        </p:grpSpPr>
        <p:sp>
          <p:nvSpPr>
            <p:cNvPr id="20638" name="Google Shape;20638;p92"/>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9" name="Google Shape;20639;p92"/>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40" name="Google Shape;20640;p92"/>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41" name="Google Shape;20641;p92"/>
          <p:cNvGrpSpPr/>
          <p:nvPr/>
        </p:nvGrpSpPr>
        <p:grpSpPr>
          <a:xfrm>
            <a:off x="6896644" y="3216007"/>
            <a:ext cx="322917" cy="347876"/>
            <a:chOff x="6896644" y="3216007"/>
            <a:chExt cx="322917" cy="347876"/>
          </a:xfrm>
        </p:grpSpPr>
        <p:sp>
          <p:nvSpPr>
            <p:cNvPr id="20642" name="Google Shape;20642;p92"/>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3" name="Google Shape;20643;p92"/>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4" name="Google Shape;20644;p92"/>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5" name="Google Shape;20645;p92"/>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6" name="Google Shape;20646;p92"/>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7" name="Google Shape;20647;p92"/>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8" name="Google Shape;20648;p92"/>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49" name="Google Shape;20649;p92"/>
          <p:cNvGrpSpPr/>
          <p:nvPr/>
        </p:nvGrpSpPr>
        <p:grpSpPr>
          <a:xfrm>
            <a:off x="7429366" y="3223183"/>
            <a:ext cx="334634" cy="333904"/>
            <a:chOff x="7429366" y="3223183"/>
            <a:chExt cx="334634" cy="333904"/>
          </a:xfrm>
        </p:grpSpPr>
        <p:sp>
          <p:nvSpPr>
            <p:cNvPr id="20650" name="Google Shape;20650;p92"/>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1" name="Google Shape;20651;p92"/>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52" name="Google Shape;20652;p92"/>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53" name="Google Shape;20653;p92"/>
          <p:cNvGrpSpPr/>
          <p:nvPr/>
        </p:nvGrpSpPr>
        <p:grpSpPr>
          <a:xfrm>
            <a:off x="5216456" y="3725484"/>
            <a:ext cx="356196" cy="265631"/>
            <a:chOff x="5216456" y="3725484"/>
            <a:chExt cx="356196" cy="265631"/>
          </a:xfrm>
        </p:grpSpPr>
        <p:sp>
          <p:nvSpPr>
            <p:cNvPr id="20654" name="Google Shape;20654;p92"/>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5" name="Google Shape;20655;p92"/>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56" name="Google Shape;20656;p92"/>
          <p:cNvGrpSpPr/>
          <p:nvPr/>
        </p:nvGrpSpPr>
        <p:grpSpPr>
          <a:xfrm>
            <a:off x="6849393" y="3733994"/>
            <a:ext cx="355053" cy="248038"/>
            <a:chOff x="6849393" y="3733994"/>
            <a:chExt cx="355053" cy="248038"/>
          </a:xfrm>
        </p:grpSpPr>
        <p:sp>
          <p:nvSpPr>
            <p:cNvPr id="20657" name="Google Shape;20657;p92"/>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8" name="Google Shape;20658;p92"/>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9" name="Google Shape;20659;p92"/>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0" name="Google Shape;20660;p92"/>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1" name="Google Shape;20661;p92"/>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62" name="Google Shape;20662;p92"/>
          <p:cNvGrpSpPr/>
          <p:nvPr/>
        </p:nvGrpSpPr>
        <p:grpSpPr>
          <a:xfrm>
            <a:off x="7918997" y="3714687"/>
            <a:ext cx="392111" cy="280206"/>
            <a:chOff x="7918997" y="3714687"/>
            <a:chExt cx="392111" cy="280206"/>
          </a:xfrm>
        </p:grpSpPr>
        <p:sp>
          <p:nvSpPr>
            <p:cNvPr id="20663" name="Google Shape;20663;p92"/>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4" name="Google Shape;20664;p92"/>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5" name="Google Shape;20665;p92"/>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6" name="Google Shape;20666;p92"/>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7" name="Google Shape;20667;p92"/>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68" name="Google Shape;20668;p92"/>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69" name="Google Shape;20669;p92"/>
          <p:cNvGrpSpPr/>
          <p:nvPr/>
        </p:nvGrpSpPr>
        <p:grpSpPr>
          <a:xfrm>
            <a:off x="1408777" y="3680964"/>
            <a:ext cx="357720" cy="355148"/>
            <a:chOff x="1408777" y="3680964"/>
            <a:chExt cx="357720" cy="355148"/>
          </a:xfrm>
        </p:grpSpPr>
        <p:sp>
          <p:nvSpPr>
            <p:cNvPr id="20670" name="Google Shape;20670;p92"/>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1" name="Google Shape;20671;p92"/>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2" name="Google Shape;20672;p92"/>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3" name="Google Shape;20673;p92"/>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4" name="Google Shape;20674;p92"/>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75" name="Google Shape;20675;p92"/>
          <p:cNvGrpSpPr/>
          <p:nvPr/>
        </p:nvGrpSpPr>
        <p:grpSpPr>
          <a:xfrm>
            <a:off x="1952836" y="3680964"/>
            <a:ext cx="357720" cy="355148"/>
            <a:chOff x="1952836" y="3680964"/>
            <a:chExt cx="357720" cy="355148"/>
          </a:xfrm>
        </p:grpSpPr>
        <p:sp>
          <p:nvSpPr>
            <p:cNvPr id="20676" name="Google Shape;20676;p92"/>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7" name="Google Shape;20677;p92"/>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8" name="Google Shape;20678;p92"/>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9" name="Google Shape;20679;p92"/>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0" name="Google Shape;20680;p92"/>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81" name="Google Shape;20681;p92"/>
          <p:cNvGrpSpPr/>
          <p:nvPr/>
        </p:nvGrpSpPr>
        <p:grpSpPr>
          <a:xfrm>
            <a:off x="2496894" y="3680964"/>
            <a:ext cx="357720" cy="355148"/>
            <a:chOff x="2496894" y="3680964"/>
            <a:chExt cx="357720" cy="355148"/>
          </a:xfrm>
        </p:grpSpPr>
        <p:sp>
          <p:nvSpPr>
            <p:cNvPr id="20682" name="Google Shape;20682;p92"/>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3" name="Google Shape;20683;p92"/>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4" name="Google Shape;20684;p92"/>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5" name="Google Shape;20685;p92"/>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6" name="Google Shape;20686;p92"/>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87" name="Google Shape;20687;p92"/>
          <p:cNvGrpSpPr/>
          <p:nvPr/>
        </p:nvGrpSpPr>
        <p:grpSpPr>
          <a:xfrm>
            <a:off x="3040984" y="3681059"/>
            <a:ext cx="356164" cy="355815"/>
            <a:chOff x="3040984" y="3681059"/>
            <a:chExt cx="356164" cy="355815"/>
          </a:xfrm>
        </p:grpSpPr>
        <p:sp>
          <p:nvSpPr>
            <p:cNvPr id="20688" name="Google Shape;20688;p92"/>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9" name="Google Shape;20689;p92"/>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0" name="Google Shape;20690;p92"/>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91" name="Google Shape;20691;p92"/>
          <p:cNvGrpSpPr/>
          <p:nvPr/>
        </p:nvGrpSpPr>
        <p:grpSpPr>
          <a:xfrm>
            <a:off x="3584280" y="3699191"/>
            <a:ext cx="358069" cy="317995"/>
            <a:chOff x="3584280" y="3699191"/>
            <a:chExt cx="358069" cy="317995"/>
          </a:xfrm>
        </p:grpSpPr>
        <p:sp>
          <p:nvSpPr>
            <p:cNvPr id="20692" name="Google Shape;20692;p92"/>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3" name="Google Shape;20693;p92"/>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4" name="Google Shape;20694;p92"/>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5" name="Google Shape;20695;p92"/>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96" name="Google Shape;20696;p92"/>
          <p:cNvGrpSpPr/>
          <p:nvPr/>
        </p:nvGrpSpPr>
        <p:grpSpPr>
          <a:xfrm>
            <a:off x="4129482" y="3681059"/>
            <a:ext cx="355402" cy="354291"/>
            <a:chOff x="4129482" y="3681059"/>
            <a:chExt cx="355402" cy="354291"/>
          </a:xfrm>
        </p:grpSpPr>
        <p:sp>
          <p:nvSpPr>
            <p:cNvPr id="20697" name="Google Shape;20697;p92"/>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8" name="Google Shape;20698;p92"/>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9" name="Google Shape;20699;p92"/>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0" name="Google Shape;20700;p92"/>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01" name="Google Shape;20701;p92"/>
          <p:cNvGrpSpPr/>
          <p:nvPr/>
        </p:nvGrpSpPr>
        <p:grpSpPr>
          <a:xfrm>
            <a:off x="4673540" y="3680297"/>
            <a:ext cx="355434" cy="355815"/>
            <a:chOff x="4673540" y="3680297"/>
            <a:chExt cx="355434" cy="355815"/>
          </a:xfrm>
        </p:grpSpPr>
        <p:sp>
          <p:nvSpPr>
            <p:cNvPr id="20702" name="Google Shape;20702;p92"/>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3" name="Google Shape;20703;p92"/>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4" name="Google Shape;20704;p92"/>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05" name="Google Shape;20705;p92"/>
          <p:cNvGrpSpPr/>
          <p:nvPr/>
        </p:nvGrpSpPr>
        <p:grpSpPr>
          <a:xfrm>
            <a:off x="5779408" y="3699191"/>
            <a:ext cx="317645" cy="318757"/>
            <a:chOff x="5779408" y="3699191"/>
            <a:chExt cx="317645" cy="318757"/>
          </a:xfrm>
        </p:grpSpPr>
        <p:sp>
          <p:nvSpPr>
            <p:cNvPr id="20706" name="Google Shape;20706;p92"/>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7" name="Google Shape;20707;p92"/>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08" name="Google Shape;20708;p92"/>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09" name="Google Shape;20709;p92"/>
          <p:cNvGrpSpPr/>
          <p:nvPr/>
        </p:nvGrpSpPr>
        <p:grpSpPr>
          <a:xfrm>
            <a:off x="7390435" y="3680868"/>
            <a:ext cx="372073" cy="355243"/>
            <a:chOff x="7390435" y="3680868"/>
            <a:chExt cx="372073" cy="355243"/>
          </a:xfrm>
        </p:grpSpPr>
        <p:sp>
          <p:nvSpPr>
            <p:cNvPr id="20710" name="Google Shape;20710;p92"/>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1" name="Google Shape;20711;p92"/>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2" name="Google Shape;20712;p92"/>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3" name="Google Shape;20713;p92"/>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4" name="Google Shape;20714;p92"/>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5" name="Google Shape;20715;p92"/>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16" name="Google Shape;20716;p92"/>
          <p:cNvGrpSpPr/>
          <p:nvPr/>
        </p:nvGrpSpPr>
        <p:grpSpPr>
          <a:xfrm>
            <a:off x="1675968" y="4125629"/>
            <a:ext cx="374709" cy="374010"/>
            <a:chOff x="1421638" y="4125629"/>
            <a:chExt cx="374709" cy="374010"/>
          </a:xfrm>
        </p:grpSpPr>
        <p:sp>
          <p:nvSpPr>
            <p:cNvPr id="20717" name="Google Shape;20717;p92"/>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8" name="Google Shape;20718;p92"/>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19" name="Google Shape;20719;p92"/>
          <p:cNvGrpSpPr/>
          <p:nvPr/>
        </p:nvGrpSpPr>
        <p:grpSpPr>
          <a:xfrm>
            <a:off x="2227584" y="4156304"/>
            <a:ext cx="357720" cy="342192"/>
            <a:chOff x="1973254" y="4156304"/>
            <a:chExt cx="357720" cy="342192"/>
          </a:xfrm>
        </p:grpSpPr>
        <p:sp>
          <p:nvSpPr>
            <p:cNvPr id="20720" name="Google Shape;20720;p92"/>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1" name="Google Shape;20721;p92"/>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2" name="Google Shape;20722;p92"/>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3" name="Google Shape;20723;p92"/>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4" name="Google Shape;20724;p92"/>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5" name="Google Shape;20725;p92"/>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26" name="Google Shape;20726;p92"/>
          <p:cNvGrpSpPr/>
          <p:nvPr/>
        </p:nvGrpSpPr>
        <p:grpSpPr>
          <a:xfrm>
            <a:off x="2778089" y="4135505"/>
            <a:ext cx="341049" cy="340318"/>
            <a:chOff x="2523759" y="4135505"/>
            <a:chExt cx="341049" cy="340318"/>
          </a:xfrm>
        </p:grpSpPr>
        <p:sp>
          <p:nvSpPr>
            <p:cNvPr id="20727" name="Google Shape;20727;p92"/>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8" name="Google Shape;20728;p92"/>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29" name="Google Shape;20729;p92"/>
          <p:cNvGrpSpPr/>
          <p:nvPr/>
        </p:nvGrpSpPr>
        <p:grpSpPr>
          <a:xfrm>
            <a:off x="3294933" y="4130360"/>
            <a:ext cx="392079" cy="350353"/>
            <a:chOff x="3040603" y="4130360"/>
            <a:chExt cx="392079" cy="350353"/>
          </a:xfrm>
        </p:grpSpPr>
        <p:sp>
          <p:nvSpPr>
            <p:cNvPr id="20730" name="Google Shape;20730;p92"/>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1" name="Google Shape;20731;p92"/>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2" name="Google Shape;20732;p92"/>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3" name="Google Shape;20733;p92"/>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4" name="Google Shape;20734;p92"/>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5" name="Google Shape;20735;p92"/>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6" name="Google Shape;20736;p92"/>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7" name="Google Shape;20737;p92"/>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8" name="Google Shape;20738;p92"/>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9" name="Google Shape;20739;p92"/>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40" name="Google Shape;20740;p92"/>
          <p:cNvGrpSpPr/>
          <p:nvPr/>
        </p:nvGrpSpPr>
        <p:grpSpPr>
          <a:xfrm>
            <a:off x="3916474" y="4135505"/>
            <a:ext cx="232955" cy="340318"/>
            <a:chOff x="3662144" y="4135505"/>
            <a:chExt cx="232955" cy="340318"/>
          </a:xfrm>
        </p:grpSpPr>
        <p:sp>
          <p:nvSpPr>
            <p:cNvPr id="20741" name="Google Shape;20741;p92"/>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2" name="Google Shape;20742;p92"/>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3" name="Google Shape;20743;p92"/>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4" name="Google Shape;20744;p92"/>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45" name="Google Shape;20745;p92"/>
          <p:cNvGrpSpPr/>
          <p:nvPr/>
        </p:nvGrpSpPr>
        <p:grpSpPr>
          <a:xfrm>
            <a:off x="4403468" y="4121151"/>
            <a:ext cx="344065" cy="368644"/>
            <a:chOff x="4149138" y="4121151"/>
            <a:chExt cx="344065" cy="368644"/>
          </a:xfrm>
        </p:grpSpPr>
        <p:sp>
          <p:nvSpPr>
            <p:cNvPr id="20746" name="Google Shape;20746;p92"/>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7" name="Google Shape;20747;p92"/>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8" name="Google Shape;20748;p92"/>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9" name="Google Shape;20749;p92"/>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0" name="Google Shape;20750;p92"/>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1" name="Google Shape;20751;p92"/>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2" name="Google Shape;20752;p92"/>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3" name="Google Shape;20753;p92"/>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4" name="Google Shape;20754;p92"/>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5" name="Google Shape;20755;p92"/>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6" name="Google Shape;20756;p92"/>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7" name="Google Shape;20757;p92"/>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58" name="Google Shape;20758;p92"/>
          <p:cNvSpPr/>
          <p:nvPr/>
        </p:nvSpPr>
        <p:spPr>
          <a:xfrm>
            <a:off x="494638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59" name="Google Shape;20759;p92"/>
          <p:cNvGrpSpPr/>
          <p:nvPr/>
        </p:nvGrpSpPr>
        <p:grpSpPr>
          <a:xfrm>
            <a:off x="5460592" y="4174817"/>
            <a:ext cx="397763" cy="262804"/>
            <a:chOff x="5206262" y="4174817"/>
            <a:chExt cx="397763" cy="262804"/>
          </a:xfrm>
        </p:grpSpPr>
        <p:sp>
          <p:nvSpPr>
            <p:cNvPr id="20760" name="Google Shape;20760;p92"/>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1" name="Google Shape;20761;p92"/>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2" name="Google Shape;20762;p92"/>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3" name="Google Shape;20763;p92"/>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4" name="Google Shape;20764;p92"/>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5" name="Google Shape;20765;p92"/>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6" name="Google Shape;20766;p92"/>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67" name="Google Shape;20767;p92"/>
          <p:cNvGrpSpPr/>
          <p:nvPr/>
        </p:nvGrpSpPr>
        <p:grpSpPr>
          <a:xfrm>
            <a:off x="5981946" y="4204699"/>
            <a:ext cx="440505" cy="290018"/>
            <a:chOff x="5727616" y="4204699"/>
            <a:chExt cx="440505" cy="290018"/>
          </a:xfrm>
        </p:grpSpPr>
        <p:sp>
          <p:nvSpPr>
            <p:cNvPr id="20768" name="Google Shape;20768;p92"/>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9" name="Google Shape;20769;p92"/>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0" name="Google Shape;20770;p92"/>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1" name="Google Shape;20771;p92"/>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2" name="Google Shape;20772;p92"/>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3" name="Google Shape;20773;p92"/>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4" name="Google Shape;20774;p92"/>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5" name="Google Shape;20775;p92"/>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76" name="Google Shape;20776;p92"/>
          <p:cNvGrpSpPr/>
          <p:nvPr/>
        </p:nvGrpSpPr>
        <p:grpSpPr>
          <a:xfrm>
            <a:off x="6664393" y="4135124"/>
            <a:ext cx="159950" cy="364516"/>
            <a:chOff x="6410063" y="4135124"/>
            <a:chExt cx="159950" cy="364516"/>
          </a:xfrm>
        </p:grpSpPr>
        <p:sp>
          <p:nvSpPr>
            <p:cNvPr id="20777" name="Google Shape;20777;p92"/>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8" name="Google Shape;20778;p92"/>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9" name="Google Shape;20779;p92"/>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0" name="Google Shape;20780;p92"/>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81" name="Google Shape;20781;p92"/>
          <p:cNvGrpSpPr/>
          <p:nvPr/>
        </p:nvGrpSpPr>
        <p:grpSpPr>
          <a:xfrm>
            <a:off x="7178982" y="4135505"/>
            <a:ext cx="214378" cy="364135"/>
            <a:chOff x="6924652" y="4135505"/>
            <a:chExt cx="214378" cy="364135"/>
          </a:xfrm>
        </p:grpSpPr>
        <p:sp>
          <p:nvSpPr>
            <p:cNvPr id="20782" name="Google Shape;20782;p92"/>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3" name="Google Shape;20783;p92"/>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4" name="Google Shape;20784;p92"/>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5" name="Google Shape;20785;p92"/>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86" name="Google Shape;20786;p92"/>
          <p:cNvGrpSpPr/>
          <p:nvPr/>
        </p:nvGrpSpPr>
        <p:grpSpPr>
          <a:xfrm>
            <a:off x="7639081" y="4147984"/>
            <a:ext cx="380012" cy="351274"/>
            <a:chOff x="7384751" y="4147984"/>
            <a:chExt cx="380012" cy="351274"/>
          </a:xfrm>
        </p:grpSpPr>
        <p:sp>
          <p:nvSpPr>
            <p:cNvPr id="20787" name="Google Shape;20787;p92"/>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8" name="Google Shape;20788;p92"/>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9" name="Google Shape;20789;p92"/>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0" name="Google Shape;20790;p92"/>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1" name="Google Shape;20791;p92"/>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92" name="Google Shape;20792;p92"/>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icons without losing quality.</a:t>
            </a:r>
            <a:endParaRPr sz="1100" dirty="0">
              <a:solidFill>
                <a:srgbClr val="FFFFFF"/>
              </a:solidFill>
            </a:endParaRPr>
          </a:p>
          <a:p>
            <a:pPr marL="0" lvl="0" indent="0" algn="ctr" rtl="0">
              <a:lnSpc>
                <a:spcPct val="115000"/>
              </a:lnSpc>
              <a:spcBef>
                <a:spcPts val="0"/>
              </a:spcBef>
              <a:spcAft>
                <a:spcPts val="0"/>
              </a:spcAft>
              <a:buNone/>
            </a:pPr>
            <a:r>
              <a:rPr lang="en" sz="1100" dirty="0">
                <a:solidFill>
                  <a:srgbClr val="FFFFFF"/>
                </a:solidFill>
              </a:rPr>
              <a:t>You can </a:t>
            </a:r>
            <a:r>
              <a:rPr lang="en" sz="1100" dirty="0">
                <a:solidFill>
                  <a:srgbClr val="869FB2"/>
                </a:solidFill>
              </a:rPr>
              <a:t>change the stroke and fill color</a:t>
            </a:r>
            <a:r>
              <a:rPr lang="en" sz="1100" dirty="0">
                <a:solidFill>
                  <a:srgbClr val="FFFFFF"/>
                </a:solidFill>
              </a:rPr>
              <a:t>; just select the icon and click on the</a:t>
            </a:r>
            <a:r>
              <a:rPr lang="en" sz="1100" dirty="0">
                <a:solidFill>
                  <a:srgbClr val="435D74"/>
                </a:solidFill>
              </a:rPr>
              <a:t> </a:t>
            </a:r>
            <a:r>
              <a:rPr lang="en" sz="1100" dirty="0">
                <a:solidFill>
                  <a:srgbClr val="869FB2"/>
                </a:solidFill>
              </a:rPr>
              <a:t>paint bucket/pen</a:t>
            </a:r>
            <a:r>
              <a:rPr lang="en" sz="1100" dirty="0">
                <a:solidFill>
                  <a:srgbClr val="FFFFFF"/>
                </a:solidFill>
              </a:rPr>
              <a:t>.</a:t>
            </a:r>
            <a:endParaRPr sz="1100" dirty="0">
              <a:solidFill>
                <a:srgbClr val="FFFFFF"/>
              </a:solidFill>
            </a:endParaRPr>
          </a:p>
          <a:p>
            <a:pPr marL="0" lvl="0" indent="0" algn="ctr" rtl="0">
              <a:lnSpc>
                <a:spcPct val="115000"/>
              </a:lnSpc>
              <a:spcBef>
                <a:spcPts val="0"/>
              </a:spcBef>
              <a:spcAft>
                <a:spcPts val="0"/>
              </a:spcAft>
              <a:buNone/>
            </a:pPr>
            <a:r>
              <a:rPr lang="en" sz="1100" dirty="0">
                <a:solidFill>
                  <a:srgbClr val="FFFFFF"/>
                </a:solidFill>
              </a:rPr>
              <a:t>In Google Slides, you can also use </a:t>
            </a:r>
            <a:r>
              <a:rPr lang="en" sz="1100" dirty="0">
                <a:solidFill>
                  <a:schemeClr val="hlink"/>
                </a:solidFill>
                <a:uFill>
                  <a:noFill/>
                </a:uFill>
              </a:rPr>
              <a:t>Flaticon’s extension</a:t>
            </a:r>
            <a:r>
              <a:rPr lang="en" sz="1100" dirty="0">
                <a:solidFill>
                  <a:srgbClr val="FFFFFF"/>
                </a:solidFill>
              </a:rPr>
              <a:t>, allowing you to customize and add even more icons.</a:t>
            </a:r>
            <a:br>
              <a:rPr lang="en" sz="1100" dirty="0">
                <a:solidFill>
                  <a:srgbClr val="435D74"/>
                </a:solidFill>
              </a:rPr>
            </a:br>
            <a:endParaRPr sz="1100" dirty="0">
              <a:solidFill>
                <a:srgbClr val="435D74"/>
              </a:solidFill>
            </a:endParaRPr>
          </a:p>
        </p:txBody>
      </p:sp>
      <p:sp>
        <p:nvSpPr>
          <p:cNvPr id="20793" name="Google Shape;20793;p92"/>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20794" name="Google Shape;20794;p92"/>
          <p:cNvGrpSpPr/>
          <p:nvPr/>
        </p:nvGrpSpPr>
        <p:grpSpPr>
          <a:xfrm>
            <a:off x="1124907" y="4124000"/>
            <a:ext cx="374177" cy="374263"/>
            <a:chOff x="775325" y="4143525"/>
            <a:chExt cx="468776" cy="468884"/>
          </a:xfrm>
        </p:grpSpPr>
        <p:sp>
          <p:nvSpPr>
            <p:cNvPr id="20795" name="Google Shape;20795;p92"/>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6" name="Google Shape;20796;p92"/>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7" name="Google Shape;20797;p92"/>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8" name="Google Shape;20798;p92"/>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20802"/>
        <p:cNvGrpSpPr/>
        <p:nvPr/>
      </p:nvGrpSpPr>
      <p:grpSpPr>
        <a:xfrm>
          <a:off x="0" y="0"/>
          <a:ext cx="0" cy="0"/>
          <a:chOff x="0" y="0"/>
          <a:chExt cx="0" cy="0"/>
        </a:xfrm>
      </p:grpSpPr>
      <p:grpSp>
        <p:nvGrpSpPr>
          <p:cNvPr id="20803" name="Google Shape;20803;p93"/>
          <p:cNvGrpSpPr/>
          <p:nvPr/>
        </p:nvGrpSpPr>
        <p:grpSpPr>
          <a:xfrm>
            <a:off x="1989449" y="4101269"/>
            <a:ext cx="374774" cy="346073"/>
            <a:chOff x="1989449" y="4282269"/>
            <a:chExt cx="374774" cy="346073"/>
          </a:xfrm>
        </p:grpSpPr>
        <p:sp>
          <p:nvSpPr>
            <p:cNvPr id="20804" name="Google Shape;20804;p93"/>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5" name="Google Shape;20805;p93"/>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6" name="Google Shape;20806;p93"/>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7" name="Google Shape;20807;p93"/>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8" name="Google Shape;20808;p93"/>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09" name="Google Shape;20809;p93"/>
          <p:cNvGrpSpPr/>
          <p:nvPr/>
        </p:nvGrpSpPr>
        <p:grpSpPr>
          <a:xfrm>
            <a:off x="2487439" y="4099740"/>
            <a:ext cx="198775" cy="348972"/>
            <a:chOff x="2487439" y="4280740"/>
            <a:chExt cx="198775" cy="348972"/>
          </a:xfrm>
        </p:grpSpPr>
        <p:sp>
          <p:nvSpPr>
            <p:cNvPr id="20810" name="Google Shape;20810;p93"/>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1" name="Google Shape;20811;p93"/>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2" name="Google Shape;20812;p93"/>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3" name="Google Shape;20813;p93"/>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14" name="Google Shape;20814;p93"/>
          <p:cNvGrpSpPr/>
          <p:nvPr/>
        </p:nvGrpSpPr>
        <p:grpSpPr>
          <a:xfrm>
            <a:off x="2810958" y="4092923"/>
            <a:ext cx="353145" cy="361873"/>
            <a:chOff x="2810958" y="4273923"/>
            <a:chExt cx="353145" cy="361873"/>
          </a:xfrm>
        </p:grpSpPr>
        <p:sp>
          <p:nvSpPr>
            <p:cNvPr id="20815" name="Google Shape;20815;p93"/>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6" name="Google Shape;20816;p93"/>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7" name="Google Shape;20817;p93"/>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8" name="Google Shape;20818;p93"/>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9" name="Google Shape;20819;p93"/>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0" name="Google Shape;20820;p93"/>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1" name="Google Shape;20821;p93"/>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22" name="Google Shape;20822;p93"/>
          <p:cNvGrpSpPr/>
          <p:nvPr/>
        </p:nvGrpSpPr>
        <p:grpSpPr>
          <a:xfrm>
            <a:off x="6275635" y="4101651"/>
            <a:ext cx="209383" cy="366778"/>
            <a:chOff x="6275635" y="4282651"/>
            <a:chExt cx="209383" cy="366778"/>
          </a:xfrm>
        </p:grpSpPr>
        <p:sp>
          <p:nvSpPr>
            <p:cNvPr id="20823" name="Google Shape;20823;p93"/>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4" name="Google Shape;20824;p93"/>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25" name="Google Shape;20825;p93"/>
          <p:cNvGrpSpPr/>
          <p:nvPr/>
        </p:nvGrpSpPr>
        <p:grpSpPr>
          <a:xfrm>
            <a:off x="6701186" y="4102033"/>
            <a:ext cx="280292" cy="366396"/>
            <a:chOff x="6701186" y="4283033"/>
            <a:chExt cx="280292" cy="366396"/>
          </a:xfrm>
        </p:grpSpPr>
        <p:sp>
          <p:nvSpPr>
            <p:cNvPr id="20826" name="Google Shape;20826;p93"/>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7" name="Google Shape;20827;p93"/>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28" name="Google Shape;20828;p93"/>
          <p:cNvGrpSpPr/>
          <p:nvPr/>
        </p:nvGrpSpPr>
        <p:grpSpPr>
          <a:xfrm>
            <a:off x="2609571" y="3643958"/>
            <a:ext cx="373627" cy="347347"/>
            <a:chOff x="2609571" y="3824958"/>
            <a:chExt cx="373627" cy="347347"/>
          </a:xfrm>
        </p:grpSpPr>
        <p:sp>
          <p:nvSpPr>
            <p:cNvPr id="20829" name="Google Shape;20829;p93"/>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0" name="Google Shape;20830;p93"/>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31" name="Google Shape;20831;p93"/>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32" name="Google Shape;20832;p93"/>
          <p:cNvGrpSpPr/>
          <p:nvPr/>
        </p:nvGrpSpPr>
        <p:grpSpPr>
          <a:xfrm>
            <a:off x="916127" y="3626056"/>
            <a:ext cx="221902" cy="380795"/>
            <a:chOff x="916127" y="3807056"/>
            <a:chExt cx="221902" cy="380795"/>
          </a:xfrm>
        </p:grpSpPr>
        <p:sp>
          <p:nvSpPr>
            <p:cNvPr id="20833" name="Google Shape;20833;p93"/>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4" name="Google Shape;20834;p93"/>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5" name="Google Shape;20835;p93"/>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6" name="Google Shape;20836;p93"/>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37" name="Google Shape;20837;p93"/>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8" name="Google Shape;20838;p93"/>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39" name="Google Shape;20839;p93"/>
          <p:cNvGrpSpPr/>
          <p:nvPr/>
        </p:nvGrpSpPr>
        <p:grpSpPr>
          <a:xfrm>
            <a:off x="3513010" y="3635134"/>
            <a:ext cx="362223" cy="361108"/>
            <a:chOff x="3513010" y="3816134"/>
            <a:chExt cx="362223" cy="361108"/>
          </a:xfrm>
        </p:grpSpPr>
        <p:sp>
          <p:nvSpPr>
            <p:cNvPr id="20840" name="Google Shape;20840;p93"/>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1" name="Google Shape;20841;p93"/>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2" name="Google Shape;20842;p93"/>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3" name="Google Shape;20843;p93"/>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44" name="Google Shape;20844;p93"/>
          <p:cNvGrpSpPr/>
          <p:nvPr/>
        </p:nvGrpSpPr>
        <p:grpSpPr>
          <a:xfrm>
            <a:off x="3950316" y="3639307"/>
            <a:ext cx="369805" cy="353782"/>
            <a:chOff x="3950316" y="3820307"/>
            <a:chExt cx="369805" cy="353782"/>
          </a:xfrm>
        </p:grpSpPr>
        <p:sp>
          <p:nvSpPr>
            <p:cNvPr id="20845" name="Google Shape;20845;p93"/>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6" name="Google Shape;20846;p93"/>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7" name="Google Shape;20847;p93"/>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8" name="Google Shape;20848;p93"/>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49" name="Google Shape;20849;p93"/>
          <p:cNvGrpSpPr/>
          <p:nvPr/>
        </p:nvGrpSpPr>
        <p:grpSpPr>
          <a:xfrm>
            <a:off x="1761909" y="3630961"/>
            <a:ext cx="307974" cy="371716"/>
            <a:chOff x="1761909" y="3811961"/>
            <a:chExt cx="307974" cy="371716"/>
          </a:xfrm>
        </p:grpSpPr>
        <p:sp>
          <p:nvSpPr>
            <p:cNvPr id="20850" name="Google Shape;20850;p93"/>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1" name="Google Shape;20851;p93"/>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2" name="Google Shape;20852;p93"/>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3" name="Google Shape;20853;p93"/>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4" name="Google Shape;20854;p93"/>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5" name="Google Shape;20855;p93"/>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6" name="Google Shape;20856;p93"/>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7" name="Google Shape;20857;p93"/>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8" name="Google Shape;20858;p93"/>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9" name="Google Shape;20859;p93"/>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0" name="Google Shape;20860;p93"/>
          <p:cNvGrpSpPr/>
          <p:nvPr/>
        </p:nvGrpSpPr>
        <p:grpSpPr>
          <a:xfrm>
            <a:off x="5373342" y="3627935"/>
            <a:ext cx="231395" cy="353145"/>
            <a:chOff x="5373342" y="3808935"/>
            <a:chExt cx="231395" cy="353145"/>
          </a:xfrm>
        </p:grpSpPr>
        <p:sp>
          <p:nvSpPr>
            <p:cNvPr id="20861" name="Google Shape;20861;p93"/>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2" name="Google Shape;20862;p93"/>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3" name="Google Shape;20863;p93"/>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4" name="Google Shape;20864;p93"/>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5" name="Google Shape;20865;p93"/>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6" name="Google Shape;20866;p93"/>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7" name="Google Shape;20867;p93"/>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8" name="Google Shape;20868;p93"/>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9" name="Google Shape;20869;p93"/>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70" name="Google Shape;20870;p93"/>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71" name="Google Shape;20871;p93"/>
          <p:cNvGrpSpPr/>
          <p:nvPr/>
        </p:nvGrpSpPr>
        <p:grpSpPr>
          <a:xfrm>
            <a:off x="5833775" y="3628445"/>
            <a:ext cx="235185" cy="352253"/>
            <a:chOff x="5833775" y="3809445"/>
            <a:chExt cx="235185" cy="352253"/>
          </a:xfrm>
        </p:grpSpPr>
        <p:sp>
          <p:nvSpPr>
            <p:cNvPr id="20872" name="Google Shape;20872;p93"/>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3" name="Google Shape;20873;p93"/>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4" name="Google Shape;20874;p93"/>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75" name="Google Shape;20875;p93"/>
          <p:cNvGrpSpPr/>
          <p:nvPr/>
        </p:nvGrpSpPr>
        <p:grpSpPr>
          <a:xfrm>
            <a:off x="4942472" y="3628318"/>
            <a:ext cx="238976" cy="352762"/>
            <a:chOff x="4942472" y="3809318"/>
            <a:chExt cx="238976" cy="352762"/>
          </a:xfrm>
        </p:grpSpPr>
        <p:sp>
          <p:nvSpPr>
            <p:cNvPr id="20876" name="Google Shape;20876;p93"/>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7" name="Google Shape;20877;p93"/>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8" name="Google Shape;20878;p93"/>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9" name="Google Shape;20879;p93"/>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0" name="Google Shape;20880;p93"/>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1" name="Google Shape;20881;p93"/>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2" name="Google Shape;20882;p93"/>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83" name="Google Shape;20883;p93"/>
          <p:cNvGrpSpPr/>
          <p:nvPr/>
        </p:nvGrpSpPr>
        <p:grpSpPr>
          <a:xfrm>
            <a:off x="6266525" y="3626788"/>
            <a:ext cx="260223" cy="353527"/>
            <a:chOff x="6266525" y="3807788"/>
            <a:chExt cx="260223" cy="353527"/>
          </a:xfrm>
        </p:grpSpPr>
        <p:sp>
          <p:nvSpPr>
            <p:cNvPr id="20884" name="Google Shape;20884;p93"/>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5" name="Google Shape;20885;p93"/>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6" name="Google Shape;20886;p93"/>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7" name="Google Shape;20887;p93"/>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88" name="Google Shape;20888;p93"/>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89" name="Google Shape;20889;p93"/>
          <p:cNvGrpSpPr/>
          <p:nvPr/>
        </p:nvGrpSpPr>
        <p:grpSpPr>
          <a:xfrm>
            <a:off x="7184363" y="3628604"/>
            <a:ext cx="202184" cy="352762"/>
            <a:chOff x="7184363" y="3809604"/>
            <a:chExt cx="202184" cy="352762"/>
          </a:xfrm>
        </p:grpSpPr>
        <p:sp>
          <p:nvSpPr>
            <p:cNvPr id="20890" name="Google Shape;20890;p93"/>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1" name="Google Shape;20891;p93"/>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92" name="Google Shape;20892;p93"/>
          <p:cNvGrpSpPr/>
          <p:nvPr/>
        </p:nvGrpSpPr>
        <p:grpSpPr>
          <a:xfrm>
            <a:off x="7571624" y="3627935"/>
            <a:ext cx="292047" cy="352762"/>
            <a:chOff x="7571624" y="3808935"/>
            <a:chExt cx="292047" cy="352762"/>
          </a:xfrm>
        </p:grpSpPr>
        <p:sp>
          <p:nvSpPr>
            <p:cNvPr id="20893" name="Google Shape;20893;p93"/>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4" name="Google Shape;20894;p93"/>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5" name="Google Shape;20895;p93"/>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6" name="Google Shape;20896;p93"/>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7" name="Google Shape;20897;p93"/>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8" name="Google Shape;20898;p93"/>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99" name="Google Shape;20899;p93"/>
          <p:cNvGrpSpPr/>
          <p:nvPr/>
        </p:nvGrpSpPr>
        <p:grpSpPr>
          <a:xfrm>
            <a:off x="2174559" y="3175116"/>
            <a:ext cx="364135" cy="359930"/>
            <a:chOff x="2174559" y="3356116"/>
            <a:chExt cx="364135" cy="359930"/>
          </a:xfrm>
        </p:grpSpPr>
        <p:sp>
          <p:nvSpPr>
            <p:cNvPr id="20900" name="Google Shape;20900;p93"/>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1" name="Google Shape;20901;p93"/>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02" name="Google Shape;20902;p93"/>
          <p:cNvGrpSpPr/>
          <p:nvPr/>
        </p:nvGrpSpPr>
        <p:grpSpPr>
          <a:xfrm>
            <a:off x="1731934" y="3174639"/>
            <a:ext cx="368371" cy="361554"/>
            <a:chOff x="1731934" y="3355639"/>
            <a:chExt cx="368371" cy="361554"/>
          </a:xfrm>
        </p:grpSpPr>
        <p:sp>
          <p:nvSpPr>
            <p:cNvPr id="20903" name="Google Shape;20903;p93"/>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4" name="Google Shape;20904;p93"/>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05" name="Google Shape;20905;p93"/>
          <p:cNvGrpSpPr/>
          <p:nvPr/>
        </p:nvGrpSpPr>
        <p:grpSpPr>
          <a:xfrm>
            <a:off x="3990517" y="3173173"/>
            <a:ext cx="279559" cy="363402"/>
            <a:chOff x="3990517" y="3354173"/>
            <a:chExt cx="279559" cy="363402"/>
          </a:xfrm>
        </p:grpSpPr>
        <p:sp>
          <p:nvSpPr>
            <p:cNvPr id="20906" name="Google Shape;20906;p93"/>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7" name="Google Shape;20907;p93"/>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8" name="Google Shape;20908;p93"/>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09" name="Google Shape;20909;p93"/>
          <p:cNvGrpSpPr/>
          <p:nvPr/>
        </p:nvGrpSpPr>
        <p:grpSpPr>
          <a:xfrm>
            <a:off x="3497847" y="3236374"/>
            <a:ext cx="379680" cy="237606"/>
            <a:chOff x="3497847" y="3417374"/>
            <a:chExt cx="379680" cy="237606"/>
          </a:xfrm>
        </p:grpSpPr>
        <p:sp>
          <p:nvSpPr>
            <p:cNvPr id="20910" name="Google Shape;20910;p93"/>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1" name="Google Shape;20911;p93"/>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2" name="Google Shape;20912;p93"/>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3" name="Google Shape;20913;p93"/>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14" name="Google Shape;20914;p93"/>
          <p:cNvGrpSpPr/>
          <p:nvPr/>
        </p:nvGrpSpPr>
        <p:grpSpPr>
          <a:xfrm>
            <a:off x="2612597" y="3186075"/>
            <a:ext cx="376271" cy="337982"/>
            <a:chOff x="2612597" y="3367075"/>
            <a:chExt cx="376271" cy="337982"/>
          </a:xfrm>
        </p:grpSpPr>
        <p:sp>
          <p:nvSpPr>
            <p:cNvPr id="20915" name="Google Shape;20915;p93"/>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6" name="Google Shape;20916;p93"/>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17" name="Google Shape;20917;p93"/>
          <p:cNvGrpSpPr/>
          <p:nvPr/>
        </p:nvGrpSpPr>
        <p:grpSpPr>
          <a:xfrm>
            <a:off x="3071914" y="3183431"/>
            <a:ext cx="343652" cy="342505"/>
            <a:chOff x="3071914" y="3364431"/>
            <a:chExt cx="343652" cy="342505"/>
          </a:xfrm>
        </p:grpSpPr>
        <p:sp>
          <p:nvSpPr>
            <p:cNvPr id="20918" name="Google Shape;20918;p93"/>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9" name="Google Shape;20919;p93"/>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0" name="Google Shape;20920;p93"/>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1" name="Google Shape;20921;p93"/>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2" name="Google Shape;20922;p93"/>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23" name="Google Shape;20923;p93"/>
          <p:cNvGrpSpPr/>
          <p:nvPr/>
        </p:nvGrpSpPr>
        <p:grpSpPr>
          <a:xfrm>
            <a:off x="897141" y="3178875"/>
            <a:ext cx="257962" cy="352762"/>
            <a:chOff x="897141" y="3359875"/>
            <a:chExt cx="257962" cy="352762"/>
          </a:xfrm>
        </p:grpSpPr>
        <p:sp>
          <p:nvSpPr>
            <p:cNvPr id="20924" name="Google Shape;20924;p93"/>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5" name="Google Shape;20925;p93"/>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6" name="Google Shape;20926;p93"/>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7" name="Google Shape;20927;p93"/>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8" name="Google Shape;20928;p93"/>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9" name="Google Shape;20929;p93"/>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0" name="Google Shape;20930;p93"/>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1" name="Google Shape;20931;p93"/>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32" name="Google Shape;20932;p93"/>
          <p:cNvGrpSpPr/>
          <p:nvPr/>
        </p:nvGrpSpPr>
        <p:grpSpPr>
          <a:xfrm>
            <a:off x="1333682" y="3163330"/>
            <a:ext cx="271213" cy="383088"/>
            <a:chOff x="1333682" y="3344330"/>
            <a:chExt cx="271213" cy="383088"/>
          </a:xfrm>
        </p:grpSpPr>
        <p:sp>
          <p:nvSpPr>
            <p:cNvPr id="20933" name="Google Shape;20933;p93"/>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4" name="Google Shape;20934;p93"/>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5" name="Google Shape;20935;p93"/>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6" name="Google Shape;20936;p93"/>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7" name="Google Shape;20937;p93"/>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8" name="Google Shape;20938;p93"/>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9" name="Google Shape;20939;p93"/>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0" name="Google Shape;20940;p93"/>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1" name="Google Shape;20941;p93"/>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2" name="Google Shape;20942;p93"/>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3" name="Google Shape;20943;p93"/>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44" name="Google Shape;20944;p93"/>
          <p:cNvGrpSpPr/>
          <p:nvPr/>
        </p:nvGrpSpPr>
        <p:grpSpPr>
          <a:xfrm>
            <a:off x="6664394" y="3165974"/>
            <a:ext cx="353113" cy="351998"/>
            <a:chOff x="6664394" y="3346974"/>
            <a:chExt cx="353113" cy="351998"/>
          </a:xfrm>
        </p:grpSpPr>
        <p:sp>
          <p:nvSpPr>
            <p:cNvPr id="20945" name="Google Shape;20945;p93"/>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6" name="Google Shape;20946;p93"/>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7" name="Google Shape;20947;p93"/>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8" name="Google Shape;20948;p93"/>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9" name="Google Shape;20949;p93"/>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50" name="Google Shape;20950;p93"/>
          <p:cNvGrpSpPr/>
          <p:nvPr/>
        </p:nvGrpSpPr>
        <p:grpSpPr>
          <a:xfrm>
            <a:off x="849741" y="1778307"/>
            <a:ext cx="399398" cy="375443"/>
            <a:chOff x="849741" y="1959307"/>
            <a:chExt cx="399398" cy="375443"/>
          </a:xfrm>
        </p:grpSpPr>
        <p:sp>
          <p:nvSpPr>
            <p:cNvPr id="20951" name="Google Shape;20951;p93"/>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2" name="Google Shape;20952;p93"/>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53" name="Google Shape;20953;p93"/>
          <p:cNvGrpSpPr/>
          <p:nvPr/>
        </p:nvGrpSpPr>
        <p:grpSpPr>
          <a:xfrm>
            <a:off x="1284212" y="1782766"/>
            <a:ext cx="379489" cy="366046"/>
            <a:chOff x="1284212" y="1963766"/>
            <a:chExt cx="379489" cy="366046"/>
          </a:xfrm>
        </p:grpSpPr>
        <p:sp>
          <p:nvSpPr>
            <p:cNvPr id="20954" name="Google Shape;20954;p93"/>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5" name="Google Shape;20955;p93"/>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56" name="Google Shape;20956;p93"/>
          <p:cNvGrpSpPr/>
          <p:nvPr/>
        </p:nvGrpSpPr>
        <p:grpSpPr>
          <a:xfrm>
            <a:off x="3037766" y="1788564"/>
            <a:ext cx="370219" cy="354928"/>
            <a:chOff x="3037766" y="1969564"/>
            <a:chExt cx="370219" cy="354928"/>
          </a:xfrm>
        </p:grpSpPr>
        <p:sp>
          <p:nvSpPr>
            <p:cNvPr id="20957" name="Google Shape;20957;p93"/>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8" name="Google Shape;20958;p93"/>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9" name="Google Shape;20959;p93"/>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0" name="Google Shape;20960;p93"/>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61" name="Google Shape;20961;p93"/>
          <p:cNvGrpSpPr/>
          <p:nvPr/>
        </p:nvGrpSpPr>
        <p:grpSpPr>
          <a:xfrm>
            <a:off x="3982553" y="1790730"/>
            <a:ext cx="304566" cy="350501"/>
            <a:chOff x="3982553" y="1971730"/>
            <a:chExt cx="304566" cy="350501"/>
          </a:xfrm>
        </p:grpSpPr>
        <p:sp>
          <p:nvSpPr>
            <p:cNvPr id="20962" name="Google Shape;20962;p93"/>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3" name="Google Shape;20963;p93"/>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64" name="Google Shape;20964;p93"/>
          <p:cNvGrpSpPr/>
          <p:nvPr/>
        </p:nvGrpSpPr>
        <p:grpSpPr>
          <a:xfrm>
            <a:off x="2567841" y="1813124"/>
            <a:ext cx="399812" cy="306477"/>
            <a:chOff x="2567841" y="1994124"/>
            <a:chExt cx="399812" cy="306477"/>
          </a:xfrm>
        </p:grpSpPr>
        <p:sp>
          <p:nvSpPr>
            <p:cNvPr id="20965" name="Google Shape;20965;p93"/>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6" name="Google Shape;20966;p93"/>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7" name="Google Shape;20967;p93"/>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68" name="Google Shape;20968;p93"/>
          <p:cNvGrpSpPr/>
          <p:nvPr/>
        </p:nvGrpSpPr>
        <p:grpSpPr>
          <a:xfrm>
            <a:off x="2212084" y="1779358"/>
            <a:ext cx="324698" cy="372863"/>
            <a:chOff x="2212084" y="1960358"/>
            <a:chExt cx="324698" cy="372863"/>
          </a:xfrm>
        </p:grpSpPr>
        <p:sp>
          <p:nvSpPr>
            <p:cNvPr id="20969" name="Google Shape;20969;p93"/>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0" name="Google Shape;20970;p93"/>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1" name="Google Shape;20971;p93"/>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72" name="Google Shape;20972;p93"/>
          <p:cNvGrpSpPr/>
          <p:nvPr/>
        </p:nvGrpSpPr>
        <p:grpSpPr>
          <a:xfrm>
            <a:off x="1805901" y="1779358"/>
            <a:ext cx="284847" cy="373627"/>
            <a:chOff x="1805901" y="1960358"/>
            <a:chExt cx="284847" cy="373627"/>
          </a:xfrm>
        </p:grpSpPr>
        <p:sp>
          <p:nvSpPr>
            <p:cNvPr id="20973" name="Google Shape;20973;p93"/>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4" name="Google Shape;20974;p93"/>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75" name="Google Shape;20975;p93"/>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6" name="Google Shape;20976;p93"/>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7" name="Google Shape;20977;p93"/>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78" name="Google Shape;20978;p93"/>
          <p:cNvGrpSpPr/>
          <p:nvPr/>
        </p:nvGrpSpPr>
        <p:grpSpPr>
          <a:xfrm>
            <a:off x="6656812" y="1848388"/>
            <a:ext cx="368690" cy="245793"/>
            <a:chOff x="6656812" y="2029388"/>
            <a:chExt cx="368690" cy="245793"/>
          </a:xfrm>
        </p:grpSpPr>
        <p:sp>
          <p:nvSpPr>
            <p:cNvPr id="20979" name="Google Shape;20979;p93"/>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0" name="Google Shape;20980;p93"/>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1" name="Google Shape;20981;p93"/>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2" name="Google Shape;20982;p93"/>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3" name="Google Shape;20983;p93"/>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4" name="Google Shape;20984;p93"/>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5" name="Google Shape;20985;p93"/>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6" name="Google Shape;20986;p93"/>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7" name="Google Shape;20987;p93"/>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8" name="Google Shape;20988;p93"/>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89" name="Google Shape;20989;p93"/>
          <p:cNvGrpSpPr/>
          <p:nvPr/>
        </p:nvGrpSpPr>
        <p:grpSpPr>
          <a:xfrm>
            <a:off x="4869651" y="1831218"/>
            <a:ext cx="376654" cy="281566"/>
            <a:chOff x="4869651" y="2012218"/>
            <a:chExt cx="376654" cy="281566"/>
          </a:xfrm>
        </p:grpSpPr>
        <p:sp>
          <p:nvSpPr>
            <p:cNvPr id="20990" name="Google Shape;20990;p93"/>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1" name="Google Shape;20991;p93"/>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2" name="Google Shape;20992;p93"/>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3" name="Google Shape;20993;p93"/>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94" name="Google Shape;20994;p93"/>
          <p:cNvGrpSpPr/>
          <p:nvPr/>
        </p:nvGrpSpPr>
        <p:grpSpPr>
          <a:xfrm>
            <a:off x="5306224" y="1831313"/>
            <a:ext cx="367925" cy="281694"/>
            <a:chOff x="5306224" y="2012313"/>
            <a:chExt cx="367925" cy="281694"/>
          </a:xfrm>
        </p:grpSpPr>
        <p:sp>
          <p:nvSpPr>
            <p:cNvPr id="20995" name="Google Shape;20995;p93"/>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6" name="Google Shape;20996;p93"/>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97" name="Google Shape;20997;p93"/>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98" name="Google Shape;20998;p93"/>
          <p:cNvGrpSpPr/>
          <p:nvPr/>
        </p:nvGrpSpPr>
        <p:grpSpPr>
          <a:xfrm>
            <a:off x="6195998" y="1802102"/>
            <a:ext cx="368308" cy="338746"/>
            <a:chOff x="6195998" y="1983102"/>
            <a:chExt cx="368308" cy="338746"/>
          </a:xfrm>
        </p:grpSpPr>
        <p:sp>
          <p:nvSpPr>
            <p:cNvPr id="20999" name="Google Shape;20999;p93"/>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0" name="Google Shape;21000;p93"/>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1" name="Google Shape;21001;p93"/>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02" name="Google Shape;21002;p93"/>
          <p:cNvGrpSpPr/>
          <p:nvPr/>
        </p:nvGrpSpPr>
        <p:grpSpPr>
          <a:xfrm>
            <a:off x="7542031" y="1830835"/>
            <a:ext cx="369072" cy="280037"/>
            <a:chOff x="7542031" y="2011835"/>
            <a:chExt cx="369072" cy="280037"/>
          </a:xfrm>
        </p:grpSpPr>
        <p:sp>
          <p:nvSpPr>
            <p:cNvPr id="21003" name="Google Shape;21003;p93"/>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4" name="Google Shape;21004;p93"/>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5" name="Google Shape;21005;p93"/>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6" name="Google Shape;21006;p93"/>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7" name="Google Shape;21007;p93"/>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8" name="Google Shape;21008;p93"/>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9" name="Google Shape;21009;p93"/>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0" name="Google Shape;21010;p93"/>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1" name="Google Shape;21011;p93"/>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12" name="Google Shape;21012;p93"/>
          <p:cNvGrpSpPr/>
          <p:nvPr/>
        </p:nvGrpSpPr>
        <p:grpSpPr>
          <a:xfrm>
            <a:off x="8010427" y="3167503"/>
            <a:ext cx="278795" cy="351615"/>
            <a:chOff x="8010427" y="3348503"/>
            <a:chExt cx="278795" cy="351615"/>
          </a:xfrm>
        </p:grpSpPr>
        <p:sp>
          <p:nvSpPr>
            <p:cNvPr id="21013" name="Google Shape;21013;p93"/>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4" name="Google Shape;21014;p93"/>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5" name="Google Shape;21015;p93"/>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6" name="Google Shape;21016;p93"/>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17" name="Google Shape;21017;p93"/>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18" name="Google Shape;21018;p93"/>
          <p:cNvGrpSpPr/>
          <p:nvPr/>
        </p:nvGrpSpPr>
        <p:grpSpPr>
          <a:xfrm>
            <a:off x="7141900" y="3168204"/>
            <a:ext cx="281057" cy="351010"/>
            <a:chOff x="7141900" y="3349204"/>
            <a:chExt cx="281057" cy="351010"/>
          </a:xfrm>
        </p:grpSpPr>
        <p:sp>
          <p:nvSpPr>
            <p:cNvPr id="21019" name="Google Shape;21019;p93"/>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0" name="Google Shape;21020;p93"/>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1" name="Google Shape;21021;p93"/>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22" name="Google Shape;21022;p93"/>
          <p:cNvGrpSpPr/>
          <p:nvPr/>
        </p:nvGrpSpPr>
        <p:grpSpPr>
          <a:xfrm>
            <a:off x="5314188" y="3169032"/>
            <a:ext cx="363752" cy="353113"/>
            <a:chOff x="5314188" y="3350032"/>
            <a:chExt cx="363752" cy="353113"/>
          </a:xfrm>
        </p:grpSpPr>
        <p:sp>
          <p:nvSpPr>
            <p:cNvPr id="21023" name="Google Shape;21023;p93"/>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4" name="Google Shape;21024;p93"/>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25" name="Google Shape;21025;p93"/>
          <p:cNvGrpSpPr/>
          <p:nvPr/>
        </p:nvGrpSpPr>
        <p:grpSpPr>
          <a:xfrm>
            <a:off x="5829984" y="3169032"/>
            <a:ext cx="220755" cy="352348"/>
            <a:chOff x="5829984" y="3350032"/>
            <a:chExt cx="220755" cy="352348"/>
          </a:xfrm>
        </p:grpSpPr>
        <p:sp>
          <p:nvSpPr>
            <p:cNvPr id="21026" name="Google Shape;21026;p93"/>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7" name="Google Shape;21027;p93"/>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8" name="Google Shape;21028;p93"/>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9" name="Google Shape;21029;p93"/>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30" name="Google Shape;21030;p93"/>
          <p:cNvGrpSpPr/>
          <p:nvPr/>
        </p:nvGrpSpPr>
        <p:grpSpPr>
          <a:xfrm>
            <a:off x="4882170" y="3168841"/>
            <a:ext cx="358464" cy="352316"/>
            <a:chOff x="4882170" y="3349841"/>
            <a:chExt cx="358464" cy="352316"/>
          </a:xfrm>
        </p:grpSpPr>
        <p:sp>
          <p:nvSpPr>
            <p:cNvPr id="21031" name="Google Shape;21031;p93"/>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2" name="Google Shape;21032;p93"/>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33" name="Google Shape;21033;p93"/>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4" name="Google Shape;21034;p93"/>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35" name="Google Shape;21035;p93"/>
          <p:cNvGrpSpPr/>
          <p:nvPr/>
        </p:nvGrpSpPr>
        <p:grpSpPr>
          <a:xfrm>
            <a:off x="3044965" y="2254220"/>
            <a:ext cx="400194" cy="324316"/>
            <a:chOff x="3044965" y="2435220"/>
            <a:chExt cx="400194" cy="324316"/>
          </a:xfrm>
        </p:grpSpPr>
        <p:sp>
          <p:nvSpPr>
            <p:cNvPr id="21036" name="Google Shape;21036;p93"/>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7" name="Google Shape;21037;p93"/>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8" name="Google Shape;21038;p93"/>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39" name="Google Shape;21039;p93"/>
          <p:cNvGrpSpPr/>
          <p:nvPr/>
        </p:nvGrpSpPr>
        <p:grpSpPr>
          <a:xfrm>
            <a:off x="6203579" y="3167981"/>
            <a:ext cx="351615" cy="350373"/>
            <a:chOff x="6203579" y="3348981"/>
            <a:chExt cx="351615" cy="350373"/>
          </a:xfrm>
        </p:grpSpPr>
        <p:sp>
          <p:nvSpPr>
            <p:cNvPr id="21040" name="Google Shape;21040;p93"/>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1" name="Google Shape;21041;p93"/>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2" name="Google Shape;21042;p93"/>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3" name="Google Shape;21043;p93"/>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4" name="Google Shape;21044;p93"/>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45" name="Google Shape;21045;p93"/>
          <p:cNvGrpSpPr/>
          <p:nvPr/>
        </p:nvGrpSpPr>
        <p:grpSpPr>
          <a:xfrm>
            <a:off x="4878379" y="2292892"/>
            <a:ext cx="367161" cy="287523"/>
            <a:chOff x="4878379" y="2473892"/>
            <a:chExt cx="367161" cy="287523"/>
          </a:xfrm>
        </p:grpSpPr>
        <p:sp>
          <p:nvSpPr>
            <p:cNvPr id="21046" name="Google Shape;21046;p93"/>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7" name="Google Shape;21047;p93"/>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8" name="Google Shape;21048;p93"/>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9" name="Google Shape;21049;p93"/>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0" name="Google Shape;21050;p93"/>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51" name="Google Shape;21051;p93"/>
          <p:cNvGrpSpPr/>
          <p:nvPr/>
        </p:nvGrpSpPr>
        <p:grpSpPr>
          <a:xfrm>
            <a:off x="1325719" y="2706689"/>
            <a:ext cx="290581" cy="372481"/>
            <a:chOff x="1325719" y="2887689"/>
            <a:chExt cx="290581" cy="372481"/>
          </a:xfrm>
        </p:grpSpPr>
        <p:sp>
          <p:nvSpPr>
            <p:cNvPr id="21052" name="Google Shape;21052;p93"/>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3" name="Google Shape;21053;p93"/>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54" name="Google Shape;21054;p93"/>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55" name="Google Shape;21055;p93"/>
          <p:cNvGrpSpPr/>
          <p:nvPr/>
        </p:nvGrpSpPr>
        <p:grpSpPr>
          <a:xfrm>
            <a:off x="3510335" y="2711499"/>
            <a:ext cx="360726" cy="361204"/>
            <a:chOff x="3510335" y="2892499"/>
            <a:chExt cx="360726" cy="361204"/>
          </a:xfrm>
        </p:grpSpPr>
        <p:sp>
          <p:nvSpPr>
            <p:cNvPr id="21056" name="Google Shape;21056;p93"/>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7" name="Google Shape;21057;p93"/>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8" name="Google Shape;21058;p93"/>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9" name="Google Shape;21059;p93"/>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0" name="Google Shape;21060;p93"/>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61" name="Google Shape;21061;p93"/>
          <p:cNvGrpSpPr/>
          <p:nvPr/>
        </p:nvGrpSpPr>
        <p:grpSpPr>
          <a:xfrm>
            <a:off x="3086313" y="2696049"/>
            <a:ext cx="320143" cy="392581"/>
            <a:chOff x="3086313" y="2877049"/>
            <a:chExt cx="320143" cy="392581"/>
          </a:xfrm>
        </p:grpSpPr>
        <p:sp>
          <p:nvSpPr>
            <p:cNvPr id="21062" name="Google Shape;21062;p93"/>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3" name="Google Shape;21063;p93"/>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4" name="Google Shape;21064;p93"/>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5" name="Google Shape;21065;p93"/>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6" name="Google Shape;21066;p93"/>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7" name="Google Shape;21067;p93"/>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8" name="Google Shape;21068;p93"/>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9" name="Google Shape;21069;p93"/>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0" name="Google Shape;21070;p93"/>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1" name="Google Shape;21071;p93"/>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2" name="Google Shape;21072;p93"/>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3" name="Google Shape;21073;p93"/>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74" name="Google Shape;21074;p93"/>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75" name="Google Shape;21075;p93"/>
          <p:cNvGrpSpPr/>
          <p:nvPr/>
        </p:nvGrpSpPr>
        <p:grpSpPr>
          <a:xfrm>
            <a:off x="861113" y="2704746"/>
            <a:ext cx="333809" cy="373277"/>
            <a:chOff x="861113" y="2885746"/>
            <a:chExt cx="333809" cy="373277"/>
          </a:xfrm>
        </p:grpSpPr>
        <p:sp>
          <p:nvSpPr>
            <p:cNvPr id="21076" name="Google Shape;21076;p93"/>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7" name="Google Shape;21077;p93"/>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8" name="Google Shape;21078;p93"/>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79" name="Google Shape;21079;p93"/>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0" name="Google Shape;21080;p93"/>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81" name="Google Shape;21081;p93"/>
          <p:cNvGrpSpPr/>
          <p:nvPr/>
        </p:nvGrpSpPr>
        <p:grpSpPr>
          <a:xfrm>
            <a:off x="1297654" y="1323481"/>
            <a:ext cx="349354" cy="362223"/>
            <a:chOff x="1297654" y="1504481"/>
            <a:chExt cx="349354" cy="362223"/>
          </a:xfrm>
        </p:grpSpPr>
        <p:sp>
          <p:nvSpPr>
            <p:cNvPr id="21082" name="Google Shape;21082;p93"/>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3" name="Google Shape;21083;p93"/>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4" name="Google Shape;21084;p93"/>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85" name="Google Shape;21085;p93"/>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86" name="Google Shape;21086;p93"/>
          <p:cNvGrpSpPr/>
          <p:nvPr/>
        </p:nvGrpSpPr>
        <p:grpSpPr>
          <a:xfrm>
            <a:off x="852385" y="1329916"/>
            <a:ext cx="353145" cy="351998"/>
            <a:chOff x="852385" y="1510916"/>
            <a:chExt cx="353145" cy="351998"/>
          </a:xfrm>
        </p:grpSpPr>
        <p:sp>
          <p:nvSpPr>
            <p:cNvPr id="21087" name="Google Shape;21087;p93"/>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8" name="Google Shape;21088;p93"/>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9" name="Google Shape;21089;p93"/>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90" name="Google Shape;21090;p93"/>
          <p:cNvGrpSpPr/>
          <p:nvPr/>
        </p:nvGrpSpPr>
        <p:grpSpPr>
          <a:xfrm>
            <a:off x="1745217" y="1334471"/>
            <a:ext cx="343269" cy="342505"/>
            <a:chOff x="1745217" y="1515471"/>
            <a:chExt cx="343269" cy="342505"/>
          </a:xfrm>
        </p:grpSpPr>
        <p:sp>
          <p:nvSpPr>
            <p:cNvPr id="21091" name="Google Shape;21091;p93"/>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2" name="Google Shape;21092;p93"/>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3" name="Google Shape;21093;p93"/>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4" name="Google Shape;21094;p93"/>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95" name="Google Shape;21095;p93"/>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96" name="Google Shape;21096;p93"/>
          <p:cNvGrpSpPr/>
          <p:nvPr/>
        </p:nvGrpSpPr>
        <p:grpSpPr>
          <a:xfrm>
            <a:off x="3042703" y="1348137"/>
            <a:ext cx="411535" cy="315587"/>
            <a:chOff x="3042703" y="1529137"/>
            <a:chExt cx="411535" cy="315587"/>
          </a:xfrm>
        </p:grpSpPr>
        <p:sp>
          <p:nvSpPr>
            <p:cNvPr id="21097" name="Google Shape;21097;p93"/>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8" name="Google Shape;21098;p93"/>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9" name="Google Shape;21099;p93"/>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0" name="Google Shape;21100;p93"/>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1" name="Google Shape;21101;p93"/>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2" name="Google Shape;21102;p93"/>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3" name="Google Shape;21103;p93"/>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4" name="Google Shape;21104;p93"/>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5" name="Google Shape;21105;p93"/>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6" name="Google Shape;21106;p93"/>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7" name="Google Shape;21107;p93"/>
          <p:cNvGrpSpPr/>
          <p:nvPr/>
        </p:nvGrpSpPr>
        <p:grpSpPr>
          <a:xfrm>
            <a:off x="2629289" y="1363682"/>
            <a:ext cx="350501" cy="284497"/>
            <a:chOff x="2629289" y="1544682"/>
            <a:chExt cx="350501" cy="284497"/>
          </a:xfrm>
        </p:grpSpPr>
        <p:sp>
          <p:nvSpPr>
            <p:cNvPr id="21108" name="Google Shape;21108;p93"/>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9" name="Google Shape;21109;p93"/>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0" name="Google Shape;21110;p93"/>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1" name="Google Shape;21111;p93"/>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2" name="Google Shape;21112;p93"/>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13" name="Google Shape;21113;p93"/>
          <p:cNvGrpSpPr/>
          <p:nvPr/>
        </p:nvGrpSpPr>
        <p:grpSpPr>
          <a:xfrm>
            <a:off x="5305077" y="1321633"/>
            <a:ext cx="367893" cy="365218"/>
            <a:chOff x="5305077" y="1502633"/>
            <a:chExt cx="367893" cy="365218"/>
          </a:xfrm>
        </p:grpSpPr>
        <p:sp>
          <p:nvSpPr>
            <p:cNvPr id="21114" name="Google Shape;21114;p93"/>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5" name="Google Shape;21115;p93"/>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16" name="Google Shape;21116;p93"/>
          <p:cNvGrpSpPr/>
          <p:nvPr/>
        </p:nvGrpSpPr>
        <p:grpSpPr>
          <a:xfrm>
            <a:off x="7100170" y="1319117"/>
            <a:ext cx="368308" cy="367033"/>
            <a:chOff x="7100170" y="1500117"/>
            <a:chExt cx="368308" cy="367033"/>
          </a:xfrm>
        </p:grpSpPr>
        <p:sp>
          <p:nvSpPr>
            <p:cNvPr id="21117" name="Google Shape;21117;p93"/>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8" name="Google Shape;21118;p93"/>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9" name="Google Shape;21119;p93"/>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0" name="Google Shape;21120;p93"/>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1" name="Google Shape;21121;p93"/>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2" name="Google Shape;21122;p93"/>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3" name="Google Shape;21123;p93"/>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4" name="Google Shape;21124;p93"/>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5" name="Google Shape;21125;p93"/>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6" name="Google Shape;21126;p93"/>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7" name="Google Shape;21127;p93"/>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8" name="Google Shape;21128;p93"/>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9" name="Google Shape;21129;p93"/>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30" name="Google Shape;21130;p93"/>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31" name="Google Shape;21131;p93"/>
          <p:cNvGrpSpPr/>
          <p:nvPr/>
        </p:nvGrpSpPr>
        <p:grpSpPr>
          <a:xfrm>
            <a:off x="6649231" y="1319021"/>
            <a:ext cx="390287" cy="367065"/>
            <a:chOff x="6649231" y="1500021"/>
            <a:chExt cx="390287" cy="367065"/>
          </a:xfrm>
        </p:grpSpPr>
        <p:sp>
          <p:nvSpPr>
            <p:cNvPr id="21132" name="Google Shape;21132;p93"/>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3" name="Google Shape;21133;p93"/>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4" name="Google Shape;21134;p93"/>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5" name="Google Shape;21135;p93"/>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6" name="Google Shape;21136;p93"/>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7" name="Google Shape;21137;p93"/>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8" name="Google Shape;21138;p93"/>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9" name="Google Shape;21139;p93"/>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0" name="Google Shape;21140;p93"/>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1" name="Google Shape;21141;p93"/>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2" name="Google Shape;21142;p93"/>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3" name="Google Shape;21143;p93"/>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44" name="Google Shape;21144;p93"/>
          <p:cNvGrpSpPr/>
          <p:nvPr/>
        </p:nvGrpSpPr>
        <p:grpSpPr>
          <a:xfrm>
            <a:off x="5746938" y="1362503"/>
            <a:ext cx="387261" cy="280356"/>
            <a:chOff x="5746938" y="1543503"/>
            <a:chExt cx="387261" cy="280356"/>
          </a:xfrm>
        </p:grpSpPr>
        <p:sp>
          <p:nvSpPr>
            <p:cNvPr id="21145" name="Google Shape;21145;p93"/>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6" name="Google Shape;21146;p93"/>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47" name="Google Shape;21147;p93"/>
          <p:cNvGrpSpPr/>
          <p:nvPr/>
        </p:nvGrpSpPr>
        <p:grpSpPr>
          <a:xfrm>
            <a:off x="6196730" y="1344346"/>
            <a:ext cx="369072" cy="317467"/>
            <a:chOff x="6196730" y="1525346"/>
            <a:chExt cx="369072" cy="317467"/>
          </a:xfrm>
        </p:grpSpPr>
        <p:sp>
          <p:nvSpPr>
            <p:cNvPr id="21148" name="Google Shape;21148;p93"/>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9" name="Google Shape;21149;p93"/>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0" name="Google Shape;21150;p93"/>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51" name="Google Shape;21151;p93"/>
          <p:cNvGrpSpPr/>
          <p:nvPr/>
        </p:nvGrpSpPr>
        <p:grpSpPr>
          <a:xfrm>
            <a:off x="4940592" y="1319690"/>
            <a:ext cx="246558" cy="367161"/>
            <a:chOff x="4940592" y="1500690"/>
            <a:chExt cx="246558" cy="367161"/>
          </a:xfrm>
        </p:grpSpPr>
        <p:sp>
          <p:nvSpPr>
            <p:cNvPr id="21152" name="Google Shape;21152;p93"/>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3" name="Google Shape;21153;p93"/>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4" name="Google Shape;21154;p93"/>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5" name="Google Shape;21155;p93"/>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56" name="Google Shape;21156;p93"/>
          <p:cNvGrpSpPr/>
          <p:nvPr/>
        </p:nvGrpSpPr>
        <p:grpSpPr>
          <a:xfrm>
            <a:off x="7964906" y="1318894"/>
            <a:ext cx="380858" cy="367575"/>
            <a:chOff x="7964906" y="1499894"/>
            <a:chExt cx="380858" cy="367575"/>
          </a:xfrm>
        </p:grpSpPr>
        <p:sp>
          <p:nvSpPr>
            <p:cNvPr id="21157" name="Google Shape;21157;p93"/>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8" name="Google Shape;21158;p93"/>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9" name="Google Shape;21159;p93"/>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60" name="Google Shape;21160;p93"/>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61" name="Google Shape;21161;p93"/>
          <p:cNvGrpSpPr/>
          <p:nvPr/>
        </p:nvGrpSpPr>
        <p:grpSpPr>
          <a:xfrm>
            <a:off x="8007400" y="2721278"/>
            <a:ext cx="285230" cy="355597"/>
            <a:chOff x="8007400" y="2902278"/>
            <a:chExt cx="285230" cy="355597"/>
          </a:xfrm>
        </p:grpSpPr>
        <p:sp>
          <p:nvSpPr>
            <p:cNvPr id="21162" name="Google Shape;21162;p93"/>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3" name="Google Shape;21163;p93"/>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64" name="Google Shape;21164;p93"/>
          <p:cNvGrpSpPr/>
          <p:nvPr/>
        </p:nvGrpSpPr>
        <p:grpSpPr>
          <a:xfrm>
            <a:off x="6219124" y="2721788"/>
            <a:ext cx="318231" cy="355470"/>
            <a:chOff x="6219124" y="2902788"/>
            <a:chExt cx="318231" cy="355470"/>
          </a:xfrm>
        </p:grpSpPr>
        <p:sp>
          <p:nvSpPr>
            <p:cNvPr id="21165" name="Google Shape;21165;p93"/>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6" name="Google Shape;21166;p93"/>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7" name="Google Shape;21167;p93"/>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68" name="Google Shape;21168;p93"/>
          <p:cNvGrpSpPr/>
          <p:nvPr/>
        </p:nvGrpSpPr>
        <p:grpSpPr>
          <a:xfrm>
            <a:off x="4969421" y="2721852"/>
            <a:ext cx="185109" cy="355406"/>
            <a:chOff x="4969421" y="2902852"/>
            <a:chExt cx="185109" cy="355406"/>
          </a:xfrm>
        </p:grpSpPr>
        <p:sp>
          <p:nvSpPr>
            <p:cNvPr id="21169" name="Google Shape;21169;p93"/>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0" name="Google Shape;21170;p93"/>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1" name="Google Shape;21171;p93"/>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2" name="Google Shape;21172;p93"/>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3" name="Google Shape;21173;p93"/>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4" name="Google Shape;21174;p93"/>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75" name="Google Shape;21175;p93"/>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6" name="Google Shape;21176;p93"/>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77" name="Google Shape;21177;p93"/>
          <p:cNvGrpSpPr/>
          <p:nvPr/>
        </p:nvGrpSpPr>
        <p:grpSpPr>
          <a:xfrm>
            <a:off x="6685259" y="2721852"/>
            <a:ext cx="311414" cy="355406"/>
            <a:chOff x="6685259" y="2902852"/>
            <a:chExt cx="311414" cy="355406"/>
          </a:xfrm>
        </p:grpSpPr>
        <p:sp>
          <p:nvSpPr>
            <p:cNvPr id="21178" name="Google Shape;21178;p93"/>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9" name="Google Shape;21179;p93"/>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0" name="Google Shape;21180;p93"/>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81" name="Google Shape;21181;p93"/>
          <p:cNvGrpSpPr/>
          <p:nvPr/>
        </p:nvGrpSpPr>
        <p:grpSpPr>
          <a:xfrm>
            <a:off x="5309250" y="2722170"/>
            <a:ext cx="359579" cy="355852"/>
            <a:chOff x="5309250" y="2903170"/>
            <a:chExt cx="359579" cy="355852"/>
          </a:xfrm>
        </p:grpSpPr>
        <p:sp>
          <p:nvSpPr>
            <p:cNvPr id="21182" name="Google Shape;21182;p93"/>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3" name="Google Shape;21183;p93"/>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4" name="Google Shape;21184;p93"/>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85" name="Google Shape;21185;p93"/>
          <p:cNvGrpSpPr/>
          <p:nvPr/>
        </p:nvGrpSpPr>
        <p:grpSpPr>
          <a:xfrm>
            <a:off x="2199565" y="2240172"/>
            <a:ext cx="312179" cy="353431"/>
            <a:chOff x="2199565" y="2421172"/>
            <a:chExt cx="312179" cy="353431"/>
          </a:xfrm>
        </p:grpSpPr>
        <p:sp>
          <p:nvSpPr>
            <p:cNvPr id="21186" name="Google Shape;21186;p93"/>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7" name="Google Shape;21187;p93"/>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88" name="Google Shape;21188;p93"/>
          <p:cNvGrpSpPr/>
          <p:nvPr/>
        </p:nvGrpSpPr>
        <p:grpSpPr>
          <a:xfrm>
            <a:off x="1750887" y="2244727"/>
            <a:ext cx="320143" cy="343269"/>
            <a:chOff x="1750887" y="2425727"/>
            <a:chExt cx="320143" cy="343269"/>
          </a:xfrm>
        </p:grpSpPr>
        <p:sp>
          <p:nvSpPr>
            <p:cNvPr id="21189" name="Google Shape;21189;p93"/>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0" name="Google Shape;21190;p93"/>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91" name="Google Shape;21191;p93"/>
          <p:cNvGrpSpPr/>
          <p:nvPr/>
        </p:nvGrpSpPr>
        <p:grpSpPr>
          <a:xfrm>
            <a:off x="1298037" y="2244727"/>
            <a:ext cx="338364" cy="342887"/>
            <a:chOff x="1298037" y="2425727"/>
            <a:chExt cx="338364" cy="342887"/>
          </a:xfrm>
        </p:grpSpPr>
        <p:sp>
          <p:nvSpPr>
            <p:cNvPr id="21192" name="Google Shape;21192;p93"/>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3" name="Google Shape;21193;p93"/>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4" name="Google Shape;21194;p93"/>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5" name="Google Shape;21195;p93"/>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96" name="Google Shape;21196;p93"/>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97" name="Google Shape;21197;p93"/>
          <p:cNvGrpSpPr/>
          <p:nvPr/>
        </p:nvGrpSpPr>
        <p:grpSpPr>
          <a:xfrm>
            <a:off x="3974207" y="2248009"/>
            <a:ext cx="320143" cy="338491"/>
            <a:chOff x="3974207" y="2429009"/>
            <a:chExt cx="320143" cy="338491"/>
          </a:xfrm>
        </p:grpSpPr>
        <p:sp>
          <p:nvSpPr>
            <p:cNvPr id="21198" name="Google Shape;21198;p93"/>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9" name="Google Shape;21199;p93"/>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00" name="Google Shape;21200;p93"/>
          <p:cNvGrpSpPr/>
          <p:nvPr/>
        </p:nvGrpSpPr>
        <p:grpSpPr>
          <a:xfrm>
            <a:off x="2623237" y="2250047"/>
            <a:ext cx="355024" cy="332630"/>
            <a:chOff x="2623237" y="2431047"/>
            <a:chExt cx="355024" cy="332630"/>
          </a:xfrm>
        </p:grpSpPr>
        <p:sp>
          <p:nvSpPr>
            <p:cNvPr id="21201" name="Google Shape;21201;p93"/>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2" name="Google Shape;21202;p93"/>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3" name="Google Shape;21203;p93"/>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4" name="Google Shape;21204;p93"/>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05" name="Google Shape;21205;p93"/>
          <p:cNvGrpSpPr/>
          <p:nvPr/>
        </p:nvGrpSpPr>
        <p:grpSpPr>
          <a:xfrm>
            <a:off x="6657194" y="2253073"/>
            <a:ext cx="375507" cy="367925"/>
            <a:chOff x="6657194" y="2434073"/>
            <a:chExt cx="375507" cy="367925"/>
          </a:xfrm>
        </p:grpSpPr>
        <p:sp>
          <p:nvSpPr>
            <p:cNvPr id="21206" name="Google Shape;21206;p93"/>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7" name="Google Shape;21207;p93"/>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8" name="Google Shape;21208;p93"/>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09" name="Google Shape;21209;p93"/>
          <p:cNvGrpSpPr/>
          <p:nvPr/>
        </p:nvGrpSpPr>
        <p:grpSpPr>
          <a:xfrm>
            <a:off x="7101317" y="2260655"/>
            <a:ext cx="367925" cy="352380"/>
            <a:chOff x="7101317" y="2441655"/>
            <a:chExt cx="367925" cy="352380"/>
          </a:xfrm>
        </p:grpSpPr>
        <p:sp>
          <p:nvSpPr>
            <p:cNvPr id="21210" name="Google Shape;21210;p93"/>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1" name="Google Shape;21211;p93"/>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12" name="Google Shape;21212;p93"/>
          <p:cNvGrpSpPr/>
          <p:nvPr/>
        </p:nvGrpSpPr>
        <p:grpSpPr>
          <a:xfrm>
            <a:off x="5756399" y="2253456"/>
            <a:ext cx="367925" cy="367161"/>
            <a:chOff x="5756399" y="2434456"/>
            <a:chExt cx="367925" cy="367161"/>
          </a:xfrm>
        </p:grpSpPr>
        <p:sp>
          <p:nvSpPr>
            <p:cNvPr id="21213" name="Google Shape;21213;p93"/>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4" name="Google Shape;21214;p93"/>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5" name="Google Shape;21215;p93"/>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6" name="Google Shape;21216;p93"/>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7" name="Google Shape;21217;p93"/>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8" name="Google Shape;21218;p93"/>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9" name="Google Shape;21219;p93"/>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220" name="Google Shape;21220;p93"/>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1" name="Google Shape;21221;p93"/>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222" name="Google Shape;21222;p93"/>
          <p:cNvGrpSpPr/>
          <p:nvPr/>
        </p:nvGrpSpPr>
        <p:grpSpPr>
          <a:xfrm>
            <a:off x="7964906" y="2253073"/>
            <a:ext cx="373627" cy="367925"/>
            <a:chOff x="7964906" y="2434073"/>
            <a:chExt cx="373627" cy="367925"/>
          </a:xfrm>
        </p:grpSpPr>
        <p:sp>
          <p:nvSpPr>
            <p:cNvPr id="21223" name="Google Shape;21223;p93"/>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4" name="Google Shape;21224;p93"/>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25" name="Google Shape;21225;p93"/>
          <p:cNvGrpSpPr/>
          <p:nvPr/>
        </p:nvGrpSpPr>
        <p:grpSpPr>
          <a:xfrm>
            <a:off x="6194086" y="2256737"/>
            <a:ext cx="369837" cy="360471"/>
            <a:chOff x="6194086" y="2437737"/>
            <a:chExt cx="369837" cy="360471"/>
          </a:xfrm>
        </p:grpSpPr>
        <p:sp>
          <p:nvSpPr>
            <p:cNvPr id="21226" name="Google Shape;21226;p93"/>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7" name="Google Shape;21227;p93"/>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228" name="Google Shape;21228;p93"/>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21229" name="Google Shape;21229;p93"/>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1233"/>
        <p:cNvGrpSpPr/>
        <p:nvPr/>
      </p:nvGrpSpPr>
      <p:grpSpPr>
        <a:xfrm>
          <a:off x="0" y="0"/>
          <a:ext cx="0" cy="0"/>
          <a:chOff x="0" y="0"/>
          <a:chExt cx="0" cy="0"/>
        </a:xfrm>
      </p:grpSpPr>
      <p:grpSp>
        <p:nvGrpSpPr>
          <p:cNvPr id="21234" name="Google Shape;21234;p94"/>
          <p:cNvGrpSpPr/>
          <p:nvPr/>
        </p:nvGrpSpPr>
        <p:grpSpPr>
          <a:xfrm>
            <a:off x="3122257" y="1334344"/>
            <a:ext cx="294850" cy="349434"/>
            <a:chOff x="3122257" y="1508594"/>
            <a:chExt cx="294850" cy="349434"/>
          </a:xfrm>
        </p:grpSpPr>
        <p:sp>
          <p:nvSpPr>
            <p:cNvPr id="21235" name="Google Shape;21235;p94"/>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6" name="Google Shape;21236;p94"/>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7" name="Google Shape;21237;p94"/>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8" name="Google Shape;21238;p94"/>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9" name="Google Shape;21239;p94"/>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40" name="Google Shape;21240;p94"/>
          <p:cNvGrpSpPr/>
          <p:nvPr/>
        </p:nvGrpSpPr>
        <p:grpSpPr>
          <a:xfrm>
            <a:off x="910723" y="1333962"/>
            <a:ext cx="251660" cy="350166"/>
            <a:chOff x="910723" y="1508212"/>
            <a:chExt cx="251660" cy="350166"/>
          </a:xfrm>
        </p:grpSpPr>
        <p:sp>
          <p:nvSpPr>
            <p:cNvPr id="21241" name="Google Shape;21241;p94"/>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2" name="Google Shape;21242;p94"/>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3" name="Google Shape;21243;p94"/>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4" name="Google Shape;21244;p94"/>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5" name="Google Shape;21245;p94"/>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6" name="Google Shape;21246;p94"/>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7" name="Google Shape;21247;p94"/>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8" name="Google Shape;21248;p94"/>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9" name="Google Shape;21249;p94"/>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0" name="Google Shape;21250;p94"/>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1" name="Google Shape;21251;p94"/>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2" name="Google Shape;21252;p94"/>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3" name="Google Shape;21253;p94"/>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4" name="Google Shape;21254;p94"/>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5" name="Google Shape;21255;p94"/>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6" name="Google Shape;21256;p94"/>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7" name="Google Shape;21257;p94"/>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58" name="Google Shape;21258;p94"/>
          <p:cNvGrpSpPr/>
          <p:nvPr/>
        </p:nvGrpSpPr>
        <p:grpSpPr>
          <a:xfrm>
            <a:off x="1308631" y="1333580"/>
            <a:ext cx="350166" cy="350198"/>
            <a:chOff x="1308631" y="1507830"/>
            <a:chExt cx="350166" cy="350198"/>
          </a:xfrm>
        </p:grpSpPr>
        <p:sp>
          <p:nvSpPr>
            <p:cNvPr id="21259" name="Google Shape;21259;p94"/>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0" name="Google Shape;21260;p94"/>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1" name="Google Shape;21261;p94"/>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2" name="Google Shape;21262;p94"/>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63" name="Google Shape;21263;p94"/>
          <p:cNvGrpSpPr/>
          <p:nvPr/>
        </p:nvGrpSpPr>
        <p:grpSpPr>
          <a:xfrm>
            <a:off x="1756921" y="1335489"/>
            <a:ext cx="345997" cy="345997"/>
            <a:chOff x="1756921" y="1509739"/>
            <a:chExt cx="345997" cy="345997"/>
          </a:xfrm>
        </p:grpSpPr>
        <p:sp>
          <p:nvSpPr>
            <p:cNvPr id="21264" name="Google Shape;21264;p94"/>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5" name="Google Shape;21265;p94"/>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6" name="Google Shape;21266;p94"/>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7" name="Google Shape;21267;p94"/>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8" name="Google Shape;21268;p94"/>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9" name="Google Shape;21269;p94"/>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0" name="Google Shape;21270;p94"/>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1" name="Google Shape;21271;p94"/>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2" name="Google Shape;21272;p94"/>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3" name="Google Shape;21273;p94"/>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4" name="Google Shape;21274;p94"/>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5" name="Google Shape;21275;p94"/>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6" name="Google Shape;21276;p94"/>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7" name="Google Shape;21277;p94"/>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8" name="Google Shape;21278;p94"/>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9" name="Google Shape;21279;p94"/>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0" name="Google Shape;21280;p94"/>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1" name="Google Shape;21281;p94"/>
          <p:cNvGrpSpPr/>
          <p:nvPr/>
        </p:nvGrpSpPr>
        <p:grpSpPr>
          <a:xfrm>
            <a:off x="2216956" y="1336253"/>
            <a:ext cx="318721" cy="345615"/>
            <a:chOff x="2216956" y="1510503"/>
            <a:chExt cx="318721" cy="345615"/>
          </a:xfrm>
        </p:grpSpPr>
        <p:sp>
          <p:nvSpPr>
            <p:cNvPr id="21282" name="Google Shape;21282;p94"/>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3" name="Google Shape;21283;p94"/>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4" name="Google Shape;21284;p94"/>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5" name="Google Shape;21285;p94"/>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6" name="Google Shape;21286;p94"/>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7" name="Google Shape;21287;p94"/>
          <p:cNvGrpSpPr/>
          <p:nvPr/>
        </p:nvGrpSpPr>
        <p:grpSpPr>
          <a:xfrm>
            <a:off x="3988156" y="1394211"/>
            <a:ext cx="349052" cy="230049"/>
            <a:chOff x="3988156" y="1568461"/>
            <a:chExt cx="349052" cy="230049"/>
          </a:xfrm>
        </p:grpSpPr>
        <p:sp>
          <p:nvSpPr>
            <p:cNvPr id="21288" name="Google Shape;21288;p94"/>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9" name="Google Shape;21289;p94"/>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0" name="Google Shape;21290;p94"/>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1" name="Google Shape;21291;p94"/>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2" name="Google Shape;21292;p94"/>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3" name="Google Shape;21293;p94"/>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4" name="Google Shape;21294;p94"/>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95" name="Google Shape;21295;p94"/>
          <p:cNvGrpSpPr/>
          <p:nvPr/>
        </p:nvGrpSpPr>
        <p:grpSpPr>
          <a:xfrm>
            <a:off x="2633037" y="1325623"/>
            <a:ext cx="379002" cy="366112"/>
            <a:chOff x="2633037" y="1499873"/>
            <a:chExt cx="379002" cy="366112"/>
          </a:xfrm>
        </p:grpSpPr>
        <p:sp>
          <p:nvSpPr>
            <p:cNvPr id="21296" name="Google Shape;21296;p94"/>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7" name="Google Shape;21297;p94"/>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8" name="Google Shape;21298;p94"/>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9" name="Google Shape;21299;p94"/>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0" name="Google Shape;21300;p94"/>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1" name="Google Shape;21301;p94"/>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02" name="Google Shape;21302;p94"/>
          <p:cNvGrpSpPr/>
          <p:nvPr/>
        </p:nvGrpSpPr>
        <p:grpSpPr>
          <a:xfrm>
            <a:off x="6675256" y="1341919"/>
            <a:ext cx="327823" cy="357009"/>
            <a:chOff x="6675256" y="1516169"/>
            <a:chExt cx="327823" cy="357009"/>
          </a:xfrm>
        </p:grpSpPr>
        <p:sp>
          <p:nvSpPr>
            <p:cNvPr id="21303" name="Google Shape;21303;p94"/>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4" name="Google Shape;21304;p94"/>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5" name="Google Shape;21305;p94"/>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6" name="Google Shape;21306;p94"/>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7" name="Google Shape;21307;p94"/>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8" name="Google Shape;21308;p94"/>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9" name="Google Shape;21309;p94"/>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0" name="Google Shape;21310;p94"/>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1" name="Google Shape;21311;p94"/>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12" name="Google Shape;21312;p94"/>
          <p:cNvGrpSpPr/>
          <p:nvPr/>
        </p:nvGrpSpPr>
        <p:grpSpPr>
          <a:xfrm>
            <a:off x="8020159" y="1342301"/>
            <a:ext cx="300897" cy="356627"/>
            <a:chOff x="8020159" y="1516551"/>
            <a:chExt cx="300897" cy="356627"/>
          </a:xfrm>
        </p:grpSpPr>
        <p:sp>
          <p:nvSpPr>
            <p:cNvPr id="21313" name="Google Shape;21313;p94"/>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4" name="Google Shape;21314;p94"/>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5" name="Google Shape;21315;p94"/>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6" name="Google Shape;21316;p94"/>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7" name="Google Shape;21317;p94"/>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18" name="Google Shape;21318;p94"/>
          <p:cNvGrpSpPr/>
          <p:nvPr/>
        </p:nvGrpSpPr>
        <p:grpSpPr>
          <a:xfrm>
            <a:off x="5377363" y="1341919"/>
            <a:ext cx="257357" cy="356627"/>
            <a:chOff x="5377363" y="1516169"/>
            <a:chExt cx="257357" cy="356627"/>
          </a:xfrm>
        </p:grpSpPr>
        <p:sp>
          <p:nvSpPr>
            <p:cNvPr id="21319" name="Google Shape;21319;p94"/>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0" name="Google Shape;21320;p94"/>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1" name="Google Shape;21321;p94"/>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2" name="Google Shape;21322;p94"/>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3" name="Google Shape;21323;p94"/>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4" name="Google Shape;21324;p94"/>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5" name="Google Shape;21325;p94"/>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6" name="Google Shape;21326;p94"/>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7" name="Google Shape;21327;p94"/>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8" name="Google Shape;21328;p94"/>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9" name="Google Shape;21329;p94"/>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0" name="Google Shape;21330;p94"/>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1" name="Google Shape;21331;p94"/>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2" name="Google Shape;21332;p94"/>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3" name="Google Shape;21333;p94"/>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4" name="Google Shape;21334;p94"/>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5" name="Google Shape;21335;p94"/>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36" name="Google Shape;21336;p94"/>
          <p:cNvGrpSpPr/>
          <p:nvPr/>
        </p:nvGrpSpPr>
        <p:grpSpPr>
          <a:xfrm>
            <a:off x="4880567" y="1361620"/>
            <a:ext cx="356245" cy="317607"/>
            <a:chOff x="4880567" y="1535870"/>
            <a:chExt cx="356245" cy="317607"/>
          </a:xfrm>
        </p:grpSpPr>
        <p:sp>
          <p:nvSpPr>
            <p:cNvPr id="21337" name="Google Shape;21337;p94"/>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8" name="Google Shape;21338;p94"/>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9" name="Google Shape;21339;p94"/>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0" name="Google Shape;21340;p94"/>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1" name="Google Shape;21341;p94"/>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42" name="Google Shape;21342;p94"/>
          <p:cNvGrpSpPr/>
          <p:nvPr/>
        </p:nvGrpSpPr>
        <p:grpSpPr>
          <a:xfrm>
            <a:off x="5771483" y="1341537"/>
            <a:ext cx="357359" cy="357391"/>
            <a:chOff x="5771483" y="1515787"/>
            <a:chExt cx="357359" cy="357391"/>
          </a:xfrm>
        </p:grpSpPr>
        <p:sp>
          <p:nvSpPr>
            <p:cNvPr id="21343" name="Google Shape;21343;p94"/>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4" name="Google Shape;21344;p94"/>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5" name="Google Shape;21345;p94"/>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6" name="Google Shape;21346;p94"/>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47" name="Google Shape;21347;p94"/>
          <p:cNvGrpSpPr/>
          <p:nvPr/>
        </p:nvGrpSpPr>
        <p:grpSpPr>
          <a:xfrm>
            <a:off x="7121669" y="1359360"/>
            <a:ext cx="321362" cy="321362"/>
            <a:chOff x="7121669" y="1533610"/>
            <a:chExt cx="321362" cy="321362"/>
          </a:xfrm>
        </p:grpSpPr>
        <p:sp>
          <p:nvSpPr>
            <p:cNvPr id="21348" name="Google Shape;21348;p94"/>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9" name="Google Shape;21349;p94"/>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0" name="Google Shape;21350;p94"/>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1" name="Google Shape;21351;p94"/>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52" name="Google Shape;21352;p94"/>
          <p:cNvGrpSpPr/>
          <p:nvPr/>
        </p:nvGrpSpPr>
        <p:grpSpPr>
          <a:xfrm>
            <a:off x="7562766" y="1340614"/>
            <a:ext cx="327059" cy="360192"/>
            <a:chOff x="7562766" y="1514864"/>
            <a:chExt cx="327059" cy="360192"/>
          </a:xfrm>
        </p:grpSpPr>
        <p:sp>
          <p:nvSpPr>
            <p:cNvPr id="21353" name="Google Shape;21353;p94"/>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4" name="Google Shape;21354;p94"/>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5" name="Google Shape;21355;p94"/>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6" name="Google Shape;21356;p94"/>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57" name="Google Shape;21357;p94"/>
          <p:cNvGrpSpPr/>
          <p:nvPr/>
        </p:nvGrpSpPr>
        <p:grpSpPr>
          <a:xfrm>
            <a:off x="6221229" y="1324423"/>
            <a:ext cx="361636" cy="362183"/>
            <a:chOff x="6259175" y="1559008"/>
            <a:chExt cx="271743" cy="272093"/>
          </a:xfrm>
        </p:grpSpPr>
        <p:sp>
          <p:nvSpPr>
            <p:cNvPr id="21358" name="Google Shape;21358;p94"/>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9" name="Google Shape;21359;p94"/>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0" name="Google Shape;21360;p94"/>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1" name="Google Shape;21361;p94"/>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2" name="Google Shape;21362;p94"/>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3" name="Google Shape;21363;p94"/>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4" name="Google Shape;21364;p94"/>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5" name="Google Shape;21365;p94"/>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6" name="Google Shape;21366;p94"/>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7" name="Google Shape;21367;p94"/>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8" name="Google Shape;21368;p94"/>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9" name="Google Shape;21369;p94"/>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0" name="Google Shape;21370;p94"/>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1" name="Google Shape;21371;p94"/>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2" name="Google Shape;21372;p94"/>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3" name="Google Shape;21373;p94"/>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4" name="Google Shape;21374;p94"/>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75" name="Google Shape;21375;p94"/>
          <p:cNvGrpSpPr/>
          <p:nvPr/>
        </p:nvGrpSpPr>
        <p:grpSpPr>
          <a:xfrm>
            <a:off x="6671087" y="1835054"/>
            <a:ext cx="332757" cy="281833"/>
            <a:chOff x="6671087" y="2009304"/>
            <a:chExt cx="332757" cy="281833"/>
          </a:xfrm>
        </p:grpSpPr>
        <p:sp>
          <p:nvSpPr>
            <p:cNvPr id="21376" name="Google Shape;21376;p94"/>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7" name="Google Shape;21377;p94"/>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78" name="Google Shape;21378;p94"/>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79" name="Google Shape;21379;p94"/>
          <p:cNvGrpSpPr/>
          <p:nvPr/>
        </p:nvGrpSpPr>
        <p:grpSpPr>
          <a:xfrm>
            <a:off x="2201806" y="1802335"/>
            <a:ext cx="349784" cy="349434"/>
            <a:chOff x="2201806" y="1976585"/>
            <a:chExt cx="349784" cy="349434"/>
          </a:xfrm>
        </p:grpSpPr>
        <p:sp>
          <p:nvSpPr>
            <p:cNvPr id="21380" name="Google Shape;21380;p94"/>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1" name="Google Shape;21381;p94"/>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2" name="Google Shape;21382;p94"/>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3" name="Google Shape;21383;p94"/>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84" name="Google Shape;21384;p94"/>
          <p:cNvGrpSpPr/>
          <p:nvPr/>
        </p:nvGrpSpPr>
        <p:grpSpPr>
          <a:xfrm>
            <a:off x="3094217" y="1802335"/>
            <a:ext cx="350198" cy="350548"/>
            <a:chOff x="3094217" y="1976585"/>
            <a:chExt cx="350198" cy="350548"/>
          </a:xfrm>
        </p:grpSpPr>
        <p:sp>
          <p:nvSpPr>
            <p:cNvPr id="21385" name="Google Shape;21385;p94"/>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6" name="Google Shape;21386;p94"/>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7" name="Google Shape;21387;p94"/>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8" name="Google Shape;21388;p94"/>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9" name="Google Shape;21389;p94"/>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0" name="Google Shape;21390;p94"/>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1" name="Google Shape;21391;p94"/>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2" name="Google Shape;21392;p94"/>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3" name="Google Shape;21393;p94"/>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4" name="Google Shape;21394;p94"/>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5" name="Google Shape;21395;p94"/>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6" name="Google Shape;21396;p94"/>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7" name="Google Shape;21397;p94"/>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98" name="Google Shape;21398;p94"/>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99" name="Google Shape;21399;p94"/>
          <p:cNvGrpSpPr/>
          <p:nvPr/>
        </p:nvGrpSpPr>
        <p:grpSpPr>
          <a:xfrm>
            <a:off x="3979435" y="1802335"/>
            <a:ext cx="345265" cy="349848"/>
            <a:chOff x="3979435" y="1976585"/>
            <a:chExt cx="345265" cy="349848"/>
          </a:xfrm>
        </p:grpSpPr>
        <p:sp>
          <p:nvSpPr>
            <p:cNvPr id="21400" name="Google Shape;21400;p94"/>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1" name="Google Shape;21401;p94"/>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2" name="Google Shape;21402;p94"/>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3" name="Google Shape;21403;p94"/>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4" name="Google Shape;21404;p94"/>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5" name="Google Shape;21405;p94"/>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6" name="Google Shape;21406;p94"/>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7" name="Google Shape;21407;p94"/>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8" name="Google Shape;21408;p94"/>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9" name="Google Shape;21409;p94"/>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0" name="Google Shape;21410;p94"/>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1" name="Google Shape;21411;p94"/>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2" name="Google Shape;21412;p94"/>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3" name="Google Shape;21413;p94"/>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4" name="Google Shape;21414;p94"/>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5" name="Google Shape;21415;p94"/>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6" name="Google Shape;21416;p94"/>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17" name="Google Shape;21417;p94"/>
          <p:cNvGrpSpPr/>
          <p:nvPr/>
        </p:nvGrpSpPr>
        <p:grpSpPr>
          <a:xfrm>
            <a:off x="3541011" y="1334344"/>
            <a:ext cx="350166" cy="349434"/>
            <a:chOff x="3541011" y="1508594"/>
            <a:chExt cx="350166" cy="349434"/>
          </a:xfrm>
        </p:grpSpPr>
        <p:sp>
          <p:nvSpPr>
            <p:cNvPr id="21418" name="Google Shape;21418;p94"/>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9" name="Google Shape;21419;p94"/>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0" name="Google Shape;21420;p94"/>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1" name="Google Shape;21421;p94"/>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2" name="Google Shape;21422;p94"/>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3" name="Google Shape;21423;p94"/>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4" name="Google Shape;21424;p94"/>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5" name="Google Shape;21425;p94"/>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6" name="Google Shape;21426;p94"/>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7" name="Google Shape;21427;p94"/>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8" name="Google Shape;21428;p94"/>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9" name="Google Shape;21429;p94"/>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0" name="Google Shape;21430;p94"/>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31" name="Google Shape;21431;p94"/>
          <p:cNvGrpSpPr/>
          <p:nvPr/>
        </p:nvGrpSpPr>
        <p:grpSpPr>
          <a:xfrm>
            <a:off x="3576626" y="1801571"/>
            <a:ext cx="284251" cy="351694"/>
            <a:chOff x="3576626" y="1975821"/>
            <a:chExt cx="284251" cy="351694"/>
          </a:xfrm>
        </p:grpSpPr>
        <p:sp>
          <p:nvSpPr>
            <p:cNvPr id="21432" name="Google Shape;21432;p94"/>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3" name="Google Shape;21433;p94"/>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4" name="Google Shape;21434;p94"/>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35" name="Google Shape;21435;p94"/>
          <p:cNvGrpSpPr/>
          <p:nvPr/>
        </p:nvGrpSpPr>
        <p:grpSpPr>
          <a:xfrm>
            <a:off x="2722090" y="2715912"/>
            <a:ext cx="238770" cy="371841"/>
            <a:chOff x="2722090" y="2890162"/>
            <a:chExt cx="238770" cy="371841"/>
          </a:xfrm>
        </p:grpSpPr>
        <p:sp>
          <p:nvSpPr>
            <p:cNvPr id="21436" name="Google Shape;21436;p94"/>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7" name="Google Shape;21437;p94"/>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8" name="Google Shape;21438;p94"/>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39" name="Google Shape;21439;p94"/>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40" name="Google Shape;21440;p94"/>
          <p:cNvGrpSpPr/>
          <p:nvPr/>
        </p:nvGrpSpPr>
        <p:grpSpPr>
          <a:xfrm>
            <a:off x="6216367" y="1795906"/>
            <a:ext cx="361147" cy="361147"/>
            <a:chOff x="6216367" y="1970156"/>
            <a:chExt cx="361147" cy="361147"/>
          </a:xfrm>
        </p:grpSpPr>
        <p:sp>
          <p:nvSpPr>
            <p:cNvPr id="21441" name="Google Shape;21441;p94"/>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2" name="Google Shape;21442;p94"/>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3" name="Google Shape;21443;p94"/>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4" name="Google Shape;21444;p94"/>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45" name="Google Shape;21445;p94"/>
          <p:cNvGrpSpPr/>
          <p:nvPr/>
        </p:nvGrpSpPr>
        <p:grpSpPr>
          <a:xfrm>
            <a:off x="1289311" y="2751972"/>
            <a:ext cx="408156" cy="299783"/>
            <a:chOff x="1289311" y="2926222"/>
            <a:chExt cx="408156" cy="299783"/>
          </a:xfrm>
        </p:grpSpPr>
        <p:sp>
          <p:nvSpPr>
            <p:cNvPr id="21446" name="Google Shape;21446;p94"/>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7" name="Google Shape;21447;p94"/>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48" name="Google Shape;21448;p94"/>
          <p:cNvGrpSpPr/>
          <p:nvPr/>
        </p:nvGrpSpPr>
        <p:grpSpPr>
          <a:xfrm>
            <a:off x="7978465" y="1795142"/>
            <a:ext cx="361147" cy="360797"/>
            <a:chOff x="7978465" y="1969392"/>
            <a:chExt cx="361147" cy="360797"/>
          </a:xfrm>
        </p:grpSpPr>
        <p:sp>
          <p:nvSpPr>
            <p:cNvPr id="21449" name="Google Shape;21449;p94"/>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0" name="Google Shape;21450;p94"/>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1" name="Google Shape;21451;p94"/>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2" name="Google Shape;21452;p94"/>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3" name="Google Shape;21453;p94"/>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4" name="Google Shape;21454;p94"/>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5" name="Google Shape;21455;p94"/>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6" name="Google Shape;21456;p94"/>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7" name="Google Shape;21457;p94"/>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58" name="Google Shape;21458;p94"/>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59" name="Google Shape;21459;p94"/>
          <p:cNvGrpSpPr/>
          <p:nvPr/>
        </p:nvGrpSpPr>
        <p:grpSpPr>
          <a:xfrm>
            <a:off x="854261" y="2734563"/>
            <a:ext cx="377474" cy="335748"/>
            <a:chOff x="854261" y="2908813"/>
            <a:chExt cx="377474" cy="335748"/>
          </a:xfrm>
        </p:grpSpPr>
        <p:sp>
          <p:nvSpPr>
            <p:cNvPr id="21460" name="Google Shape;21460;p94"/>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1" name="Google Shape;21461;p94"/>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2" name="Google Shape;21462;p94"/>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3" name="Google Shape;21463;p94"/>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4" name="Google Shape;21464;p94"/>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65" name="Google Shape;21465;p94"/>
          <p:cNvGrpSpPr/>
          <p:nvPr/>
        </p:nvGrpSpPr>
        <p:grpSpPr>
          <a:xfrm>
            <a:off x="1749728" y="2720527"/>
            <a:ext cx="386927" cy="363438"/>
            <a:chOff x="1749728" y="2894777"/>
            <a:chExt cx="386927" cy="363438"/>
          </a:xfrm>
        </p:grpSpPr>
        <p:sp>
          <p:nvSpPr>
            <p:cNvPr id="21466" name="Google Shape;21466;p94"/>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7" name="Google Shape;21467;p94"/>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8" name="Google Shape;21468;p94"/>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9" name="Google Shape;21469;p94"/>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0" name="Google Shape;21470;p94"/>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1" name="Google Shape;21471;p94"/>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2" name="Google Shape;21472;p94"/>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73" name="Google Shape;21473;p94"/>
          <p:cNvGrpSpPr/>
          <p:nvPr/>
        </p:nvGrpSpPr>
        <p:grpSpPr>
          <a:xfrm>
            <a:off x="7098912" y="1795142"/>
            <a:ext cx="359651" cy="361560"/>
            <a:chOff x="7098912" y="1969392"/>
            <a:chExt cx="359651" cy="361560"/>
          </a:xfrm>
        </p:grpSpPr>
        <p:sp>
          <p:nvSpPr>
            <p:cNvPr id="21474" name="Google Shape;21474;p94"/>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5" name="Google Shape;21475;p94"/>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6" name="Google Shape;21476;p94"/>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7" name="Google Shape;21477;p94"/>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8" name="Google Shape;21478;p94"/>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9" name="Google Shape;21479;p94"/>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0" name="Google Shape;21480;p94"/>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1" name="Google Shape;21481;p94"/>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2" name="Google Shape;21482;p94"/>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3" name="Google Shape;21483;p94"/>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4" name="Google Shape;21484;p94"/>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5" name="Google Shape;21485;p94"/>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6" name="Google Shape;21486;p94"/>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87" name="Google Shape;21487;p94"/>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88" name="Google Shape;21488;p94"/>
          <p:cNvGrpSpPr/>
          <p:nvPr/>
        </p:nvGrpSpPr>
        <p:grpSpPr>
          <a:xfrm>
            <a:off x="5352728" y="1815989"/>
            <a:ext cx="327091" cy="322508"/>
            <a:chOff x="5352728" y="1990239"/>
            <a:chExt cx="327091" cy="322508"/>
          </a:xfrm>
        </p:grpSpPr>
        <p:sp>
          <p:nvSpPr>
            <p:cNvPr id="21489" name="Google Shape;21489;p94"/>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0" name="Google Shape;21490;p94"/>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1" name="Google Shape;21491;p94"/>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92" name="Google Shape;21492;p94"/>
          <p:cNvGrpSpPr/>
          <p:nvPr/>
        </p:nvGrpSpPr>
        <p:grpSpPr>
          <a:xfrm>
            <a:off x="7538896" y="1795906"/>
            <a:ext cx="361147" cy="361529"/>
            <a:chOff x="7538896" y="1970156"/>
            <a:chExt cx="361147" cy="361529"/>
          </a:xfrm>
        </p:grpSpPr>
        <p:sp>
          <p:nvSpPr>
            <p:cNvPr id="21493" name="Google Shape;21493;p94"/>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4" name="Google Shape;21494;p94"/>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5" name="Google Shape;21495;p94"/>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6" name="Google Shape;21496;p94"/>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7" name="Google Shape;21497;p94"/>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8" name="Google Shape;21498;p94"/>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99" name="Google Shape;21499;p94"/>
          <p:cNvGrpSpPr/>
          <p:nvPr/>
        </p:nvGrpSpPr>
        <p:grpSpPr>
          <a:xfrm>
            <a:off x="4896099" y="1796670"/>
            <a:ext cx="358155" cy="358123"/>
            <a:chOff x="4896099" y="1970920"/>
            <a:chExt cx="358155" cy="358123"/>
          </a:xfrm>
        </p:grpSpPr>
        <p:sp>
          <p:nvSpPr>
            <p:cNvPr id="21500" name="Google Shape;21500;p94"/>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1" name="Google Shape;21501;p94"/>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2" name="Google Shape;21502;p94"/>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03" name="Google Shape;21503;p94"/>
          <p:cNvGrpSpPr/>
          <p:nvPr/>
        </p:nvGrpSpPr>
        <p:grpSpPr>
          <a:xfrm>
            <a:off x="4048787" y="2802769"/>
            <a:ext cx="283488" cy="198604"/>
            <a:chOff x="4048787" y="2977019"/>
            <a:chExt cx="283488" cy="198604"/>
          </a:xfrm>
        </p:grpSpPr>
        <p:sp>
          <p:nvSpPr>
            <p:cNvPr id="21504" name="Google Shape;21504;p94"/>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5" name="Google Shape;21505;p94"/>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6" name="Google Shape;21506;p94"/>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7" name="Google Shape;21507;p94"/>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8" name="Google Shape;21508;p94"/>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9" name="Google Shape;21509;p94"/>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10" name="Google Shape;21510;p94"/>
          <p:cNvGrpSpPr/>
          <p:nvPr/>
        </p:nvGrpSpPr>
        <p:grpSpPr>
          <a:xfrm>
            <a:off x="4054103" y="2255941"/>
            <a:ext cx="218687" cy="349052"/>
            <a:chOff x="4054103" y="2430191"/>
            <a:chExt cx="218687" cy="349052"/>
          </a:xfrm>
        </p:grpSpPr>
        <p:sp>
          <p:nvSpPr>
            <p:cNvPr id="21511" name="Google Shape;21511;p94"/>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2" name="Google Shape;21512;p94"/>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13" name="Google Shape;21513;p94"/>
          <p:cNvGrpSpPr/>
          <p:nvPr/>
        </p:nvGrpSpPr>
        <p:grpSpPr>
          <a:xfrm>
            <a:off x="2185128" y="2253299"/>
            <a:ext cx="382758" cy="356595"/>
            <a:chOff x="2185128" y="2427549"/>
            <a:chExt cx="382758" cy="356595"/>
          </a:xfrm>
        </p:grpSpPr>
        <p:sp>
          <p:nvSpPr>
            <p:cNvPr id="21514" name="Google Shape;21514;p94"/>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5" name="Google Shape;21515;p94"/>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6" name="Google Shape;21516;p94"/>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7" name="Google Shape;21517;p94"/>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18" name="Google Shape;21518;p94"/>
          <p:cNvGrpSpPr/>
          <p:nvPr/>
        </p:nvGrpSpPr>
        <p:grpSpPr>
          <a:xfrm>
            <a:off x="2656907" y="2265043"/>
            <a:ext cx="332757" cy="332343"/>
            <a:chOff x="2656907" y="2439293"/>
            <a:chExt cx="332757" cy="332343"/>
          </a:xfrm>
        </p:grpSpPr>
        <p:sp>
          <p:nvSpPr>
            <p:cNvPr id="21519" name="Google Shape;21519;p94"/>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0" name="Google Shape;21520;p94"/>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1" name="Google Shape;21521;p94"/>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2" name="Google Shape;21522;p94"/>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3" name="Google Shape;21523;p94"/>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4" name="Google Shape;21524;p94"/>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5" name="Google Shape;21525;p94"/>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26" name="Google Shape;21526;p94"/>
          <p:cNvGrpSpPr/>
          <p:nvPr/>
        </p:nvGrpSpPr>
        <p:grpSpPr>
          <a:xfrm>
            <a:off x="1731523" y="2248366"/>
            <a:ext cx="399435" cy="365698"/>
            <a:chOff x="1731523" y="2422616"/>
            <a:chExt cx="399435" cy="365698"/>
          </a:xfrm>
        </p:grpSpPr>
        <p:sp>
          <p:nvSpPr>
            <p:cNvPr id="21527" name="Google Shape;21527;p94"/>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8" name="Google Shape;21528;p94"/>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9" name="Google Shape;21529;p94"/>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30" name="Google Shape;21530;p94"/>
          <p:cNvGrpSpPr/>
          <p:nvPr/>
        </p:nvGrpSpPr>
        <p:grpSpPr>
          <a:xfrm>
            <a:off x="3097241" y="2259314"/>
            <a:ext cx="344883" cy="343387"/>
            <a:chOff x="3097241" y="2433564"/>
            <a:chExt cx="344883" cy="343387"/>
          </a:xfrm>
        </p:grpSpPr>
        <p:sp>
          <p:nvSpPr>
            <p:cNvPr id="21531" name="Google Shape;21531;p94"/>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2" name="Google Shape;21532;p94"/>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3" name="Google Shape;21533;p94"/>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4" name="Google Shape;21534;p94"/>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5" name="Google Shape;21535;p94"/>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6" name="Google Shape;21536;p94"/>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7" name="Google Shape;21537;p94"/>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8" name="Google Shape;21538;p94"/>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9" name="Google Shape;21539;p94"/>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40" name="Google Shape;21540;p94"/>
          <p:cNvGrpSpPr/>
          <p:nvPr/>
        </p:nvGrpSpPr>
        <p:grpSpPr>
          <a:xfrm>
            <a:off x="1278299" y="2265043"/>
            <a:ext cx="410829" cy="332343"/>
            <a:chOff x="1278299" y="2439293"/>
            <a:chExt cx="410829" cy="332343"/>
          </a:xfrm>
        </p:grpSpPr>
        <p:sp>
          <p:nvSpPr>
            <p:cNvPr id="21541" name="Google Shape;21541;p94"/>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2" name="Google Shape;21542;p94"/>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3" name="Google Shape;21543;p94"/>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4" name="Google Shape;21544;p94"/>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5" name="Google Shape;21545;p94"/>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6" name="Google Shape;21546;p94"/>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7" name="Google Shape;21547;p94"/>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8" name="Google Shape;21548;p94"/>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49" name="Google Shape;21549;p94"/>
          <p:cNvGrpSpPr/>
          <p:nvPr/>
        </p:nvGrpSpPr>
        <p:grpSpPr>
          <a:xfrm>
            <a:off x="2661459" y="1840751"/>
            <a:ext cx="322508" cy="273494"/>
            <a:chOff x="2661459" y="2015001"/>
            <a:chExt cx="322508" cy="273494"/>
          </a:xfrm>
        </p:grpSpPr>
        <p:sp>
          <p:nvSpPr>
            <p:cNvPr id="21550" name="Google Shape;21550;p94"/>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1" name="Google Shape;21551;p94"/>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52" name="Google Shape;21552;p94"/>
          <p:cNvGrpSpPr/>
          <p:nvPr/>
        </p:nvGrpSpPr>
        <p:grpSpPr>
          <a:xfrm>
            <a:off x="870939" y="2265043"/>
            <a:ext cx="331993" cy="331993"/>
            <a:chOff x="870939" y="2439293"/>
            <a:chExt cx="331993" cy="331993"/>
          </a:xfrm>
        </p:grpSpPr>
        <p:sp>
          <p:nvSpPr>
            <p:cNvPr id="21553" name="Google Shape;21553;p94"/>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4" name="Google Shape;21554;p94"/>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5" name="Google Shape;21555;p94"/>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6" name="Google Shape;21556;p94"/>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7" name="Google Shape;21557;p94"/>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8" name="Google Shape;21558;p94"/>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9" name="Google Shape;21559;p94"/>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0" name="Google Shape;21560;p94"/>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1" name="Google Shape;21561;p94"/>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2" name="Google Shape;21562;p94"/>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3" name="Google Shape;21563;p94"/>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4" name="Google Shape;21564;p94"/>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5" name="Google Shape;21565;p94"/>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6" name="Google Shape;21566;p94"/>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7" name="Google Shape;21567;p94"/>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8" name="Google Shape;21568;p94"/>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69" name="Google Shape;21569;p94"/>
          <p:cNvGrpSpPr/>
          <p:nvPr/>
        </p:nvGrpSpPr>
        <p:grpSpPr>
          <a:xfrm>
            <a:off x="6644957" y="2282103"/>
            <a:ext cx="371395" cy="278904"/>
            <a:chOff x="6644957" y="2456353"/>
            <a:chExt cx="371395" cy="278904"/>
          </a:xfrm>
        </p:grpSpPr>
        <p:sp>
          <p:nvSpPr>
            <p:cNvPr id="21570" name="Google Shape;21570;p94"/>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1" name="Google Shape;21571;p94"/>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2" name="Google Shape;21572;p94"/>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3" name="Google Shape;21573;p94"/>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4" name="Google Shape;21574;p94"/>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75" name="Google Shape;21575;p94"/>
          <p:cNvGrpSpPr/>
          <p:nvPr/>
        </p:nvGrpSpPr>
        <p:grpSpPr>
          <a:xfrm>
            <a:off x="5388757" y="2240409"/>
            <a:ext cx="260349" cy="362292"/>
            <a:chOff x="5388757" y="2414659"/>
            <a:chExt cx="260349" cy="362292"/>
          </a:xfrm>
        </p:grpSpPr>
        <p:sp>
          <p:nvSpPr>
            <p:cNvPr id="21576" name="Google Shape;21576;p94"/>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7" name="Google Shape;21577;p94"/>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8" name="Google Shape;21578;p94"/>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9" name="Google Shape;21579;p94"/>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0" name="Google Shape;21580;p94"/>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1" name="Google Shape;21581;p94"/>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2" name="Google Shape;21582;p94"/>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3" name="Google Shape;21583;p94"/>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4" name="Google Shape;21584;p94"/>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5" name="Google Shape;21585;p94"/>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6" name="Google Shape;21586;p94"/>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7" name="Google Shape;21587;p94"/>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8" name="Google Shape;21588;p94"/>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9" name="Google Shape;21589;p94"/>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0" name="Google Shape;21590;p94"/>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1" name="Google Shape;21591;p94"/>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2" name="Google Shape;21592;p94"/>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3" name="Google Shape;21593;p94"/>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4" name="Google Shape;21594;p94"/>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5" name="Google Shape;21595;p94"/>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96" name="Google Shape;21596;p94"/>
          <p:cNvGrpSpPr/>
          <p:nvPr/>
        </p:nvGrpSpPr>
        <p:grpSpPr>
          <a:xfrm>
            <a:off x="3567142" y="2731507"/>
            <a:ext cx="348288" cy="340331"/>
            <a:chOff x="3567142" y="2905757"/>
            <a:chExt cx="348288" cy="340331"/>
          </a:xfrm>
        </p:grpSpPr>
        <p:sp>
          <p:nvSpPr>
            <p:cNvPr id="21597" name="Google Shape;21597;p94"/>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8" name="Google Shape;21598;p94"/>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9" name="Google Shape;21599;p94"/>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0" name="Google Shape;21600;p94"/>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1" name="Google Shape;21601;p94"/>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02" name="Google Shape;21602;p94"/>
          <p:cNvGrpSpPr/>
          <p:nvPr/>
        </p:nvGrpSpPr>
        <p:grpSpPr>
          <a:xfrm>
            <a:off x="870939" y="1801571"/>
            <a:ext cx="332375" cy="350071"/>
            <a:chOff x="870939" y="1975821"/>
            <a:chExt cx="332375" cy="350071"/>
          </a:xfrm>
        </p:grpSpPr>
        <p:sp>
          <p:nvSpPr>
            <p:cNvPr id="21603" name="Google Shape;21603;p94"/>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4" name="Google Shape;21604;p94"/>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5" name="Google Shape;21605;p94"/>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6" name="Google Shape;21606;p94"/>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07" name="Google Shape;21607;p94"/>
          <p:cNvGrpSpPr/>
          <p:nvPr/>
        </p:nvGrpSpPr>
        <p:grpSpPr>
          <a:xfrm>
            <a:off x="7967103" y="2240791"/>
            <a:ext cx="355863" cy="361911"/>
            <a:chOff x="7967103" y="2415041"/>
            <a:chExt cx="355863" cy="361911"/>
          </a:xfrm>
        </p:grpSpPr>
        <p:sp>
          <p:nvSpPr>
            <p:cNvPr id="21608" name="Google Shape;21608;p94"/>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9" name="Google Shape;21609;p94"/>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0" name="Google Shape;21610;p94"/>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1" name="Google Shape;21611;p94"/>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2" name="Google Shape;21612;p94"/>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3" name="Google Shape;21613;p94"/>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4" name="Google Shape;21614;p94"/>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5" name="Google Shape;21615;p94"/>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6" name="Google Shape;21616;p94"/>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7" name="Google Shape;21617;p94"/>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8" name="Google Shape;21618;p94"/>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19" name="Google Shape;21619;p94"/>
          <p:cNvGrpSpPr/>
          <p:nvPr/>
        </p:nvGrpSpPr>
        <p:grpSpPr>
          <a:xfrm>
            <a:off x="7529411" y="2240409"/>
            <a:ext cx="355863" cy="362292"/>
            <a:chOff x="7529411" y="2414659"/>
            <a:chExt cx="355863" cy="362292"/>
          </a:xfrm>
        </p:grpSpPr>
        <p:sp>
          <p:nvSpPr>
            <p:cNvPr id="21620" name="Google Shape;21620;p94"/>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1" name="Google Shape;21621;p94"/>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2" name="Google Shape;21622;p94"/>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3" name="Google Shape;21623;p94"/>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4" name="Google Shape;21624;p94"/>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5" name="Google Shape;21625;p94"/>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6" name="Google Shape;21626;p94"/>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7" name="Google Shape;21627;p94"/>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8" name="Google Shape;21628;p94"/>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9" name="Google Shape;21629;p94"/>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0" name="Google Shape;21630;p94"/>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1" name="Google Shape;21631;p94"/>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32" name="Google Shape;21632;p94"/>
          <p:cNvGrpSpPr/>
          <p:nvPr/>
        </p:nvGrpSpPr>
        <p:grpSpPr>
          <a:xfrm>
            <a:off x="5733194" y="2257468"/>
            <a:ext cx="446826" cy="327059"/>
            <a:chOff x="5733194" y="2431718"/>
            <a:chExt cx="446826" cy="327059"/>
          </a:xfrm>
        </p:grpSpPr>
        <p:sp>
          <p:nvSpPr>
            <p:cNvPr id="21633" name="Google Shape;21633;p94"/>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4" name="Google Shape;21634;p94"/>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5" name="Google Shape;21635;p94"/>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36" name="Google Shape;21636;p94"/>
          <p:cNvGrpSpPr/>
          <p:nvPr/>
        </p:nvGrpSpPr>
        <p:grpSpPr>
          <a:xfrm>
            <a:off x="4876780" y="2243814"/>
            <a:ext cx="407774" cy="356627"/>
            <a:chOff x="4876780" y="2418064"/>
            <a:chExt cx="407774" cy="356627"/>
          </a:xfrm>
        </p:grpSpPr>
        <p:sp>
          <p:nvSpPr>
            <p:cNvPr id="21637" name="Google Shape;21637;p94"/>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8" name="Google Shape;21638;p94"/>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9" name="Google Shape;21639;p94"/>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0" name="Google Shape;21640;p94"/>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1" name="Google Shape;21641;p94"/>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2" name="Google Shape;21642;p94"/>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3" name="Google Shape;21643;p94"/>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4" name="Google Shape;21644;p94"/>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45" name="Google Shape;21645;p94"/>
          <p:cNvGrpSpPr/>
          <p:nvPr/>
        </p:nvGrpSpPr>
        <p:grpSpPr>
          <a:xfrm>
            <a:off x="7070872" y="2236621"/>
            <a:ext cx="398321" cy="371013"/>
            <a:chOff x="7070872" y="2410871"/>
            <a:chExt cx="398321" cy="371013"/>
          </a:xfrm>
        </p:grpSpPr>
        <p:sp>
          <p:nvSpPr>
            <p:cNvPr id="21646" name="Google Shape;21646;p94"/>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7" name="Google Shape;21647;p94"/>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8" name="Google Shape;21648;p94"/>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9" name="Google Shape;21649;p94"/>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50" name="Google Shape;21650;p94"/>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51" name="Google Shape;21651;p94"/>
          <p:cNvGrpSpPr/>
          <p:nvPr/>
        </p:nvGrpSpPr>
        <p:grpSpPr>
          <a:xfrm>
            <a:off x="5318259" y="2807861"/>
            <a:ext cx="371013" cy="220787"/>
            <a:chOff x="5318259" y="2982111"/>
            <a:chExt cx="371013" cy="220787"/>
          </a:xfrm>
        </p:grpSpPr>
        <p:sp>
          <p:nvSpPr>
            <p:cNvPr id="21652" name="Google Shape;21652;p94"/>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3" name="Google Shape;21653;p94"/>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4" name="Google Shape;21654;p94"/>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5" name="Google Shape;21655;p94"/>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6" name="Google Shape;21656;p94"/>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7" name="Google Shape;21657;p94"/>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8" name="Google Shape;21658;p94"/>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9" name="Google Shape;21659;p94"/>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60" name="Google Shape;21660;p94"/>
          <p:cNvGrpSpPr/>
          <p:nvPr/>
        </p:nvGrpSpPr>
        <p:grpSpPr>
          <a:xfrm>
            <a:off x="7073928" y="2731507"/>
            <a:ext cx="371395" cy="371809"/>
            <a:chOff x="7073928" y="2905757"/>
            <a:chExt cx="371395" cy="371809"/>
          </a:xfrm>
        </p:grpSpPr>
        <p:sp>
          <p:nvSpPr>
            <p:cNvPr id="21661" name="Google Shape;21661;p94"/>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2" name="Google Shape;21662;p94"/>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3" name="Google Shape;21663;p94"/>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64" name="Google Shape;21664;p94"/>
          <p:cNvGrpSpPr/>
          <p:nvPr/>
        </p:nvGrpSpPr>
        <p:grpSpPr>
          <a:xfrm>
            <a:off x="6188327" y="2781158"/>
            <a:ext cx="371395" cy="272857"/>
            <a:chOff x="6188327" y="2955408"/>
            <a:chExt cx="371395" cy="272857"/>
          </a:xfrm>
        </p:grpSpPr>
        <p:sp>
          <p:nvSpPr>
            <p:cNvPr id="21665" name="Google Shape;21665;p94"/>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6" name="Google Shape;21666;p94"/>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67" name="Google Shape;21667;p94"/>
          <p:cNvGrpSpPr/>
          <p:nvPr/>
        </p:nvGrpSpPr>
        <p:grpSpPr>
          <a:xfrm>
            <a:off x="7521454" y="2731889"/>
            <a:ext cx="359651" cy="371013"/>
            <a:chOff x="7521454" y="2906139"/>
            <a:chExt cx="359651" cy="371013"/>
          </a:xfrm>
        </p:grpSpPr>
        <p:sp>
          <p:nvSpPr>
            <p:cNvPr id="21668" name="Google Shape;21668;p94"/>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9" name="Google Shape;21669;p94"/>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0" name="Google Shape;21670;p94"/>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1" name="Google Shape;21671;p94"/>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2" name="Google Shape;21672;p94"/>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73" name="Google Shape;21673;p94"/>
          <p:cNvGrpSpPr/>
          <p:nvPr/>
        </p:nvGrpSpPr>
        <p:grpSpPr>
          <a:xfrm>
            <a:off x="5782845" y="2732271"/>
            <a:ext cx="301661" cy="371013"/>
            <a:chOff x="5782845" y="2906521"/>
            <a:chExt cx="301661" cy="371013"/>
          </a:xfrm>
        </p:grpSpPr>
        <p:sp>
          <p:nvSpPr>
            <p:cNvPr id="21674" name="Google Shape;21674;p94"/>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5" name="Google Shape;21675;p94"/>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6" name="Google Shape;21676;p94"/>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77" name="Google Shape;21677;p94"/>
          <p:cNvGrpSpPr/>
          <p:nvPr/>
        </p:nvGrpSpPr>
        <p:grpSpPr>
          <a:xfrm>
            <a:off x="3539102" y="2253299"/>
            <a:ext cx="355099" cy="355481"/>
            <a:chOff x="3539102" y="2427549"/>
            <a:chExt cx="355099" cy="355481"/>
          </a:xfrm>
        </p:grpSpPr>
        <p:sp>
          <p:nvSpPr>
            <p:cNvPr id="21678" name="Google Shape;21678;p94"/>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9" name="Google Shape;21679;p94"/>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80" name="Google Shape;21680;p94"/>
          <p:cNvGrpSpPr/>
          <p:nvPr/>
        </p:nvGrpSpPr>
        <p:grpSpPr>
          <a:xfrm>
            <a:off x="6630539" y="2743252"/>
            <a:ext cx="371777" cy="349434"/>
            <a:chOff x="6630539" y="2917502"/>
            <a:chExt cx="371777" cy="349434"/>
          </a:xfrm>
        </p:grpSpPr>
        <p:sp>
          <p:nvSpPr>
            <p:cNvPr id="21681" name="Google Shape;21681;p94"/>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2" name="Google Shape;21682;p94"/>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3" name="Google Shape;21683;p94"/>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4" name="Google Shape;21684;p94"/>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5" name="Google Shape;21685;p94"/>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6" name="Google Shape;21686;p94"/>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7" name="Google Shape;21687;p94"/>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88" name="Google Shape;21688;p94"/>
          <p:cNvGrpSpPr/>
          <p:nvPr/>
        </p:nvGrpSpPr>
        <p:grpSpPr>
          <a:xfrm>
            <a:off x="2171474" y="3194979"/>
            <a:ext cx="408156" cy="343737"/>
            <a:chOff x="2171474" y="3369229"/>
            <a:chExt cx="408156" cy="343737"/>
          </a:xfrm>
        </p:grpSpPr>
        <p:sp>
          <p:nvSpPr>
            <p:cNvPr id="21689" name="Google Shape;21689;p94"/>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0" name="Google Shape;21690;p94"/>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1" name="Google Shape;21691;p94"/>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2" name="Google Shape;21692;p94"/>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93" name="Google Shape;21693;p94"/>
          <p:cNvGrpSpPr/>
          <p:nvPr/>
        </p:nvGrpSpPr>
        <p:grpSpPr>
          <a:xfrm>
            <a:off x="4891198" y="2750858"/>
            <a:ext cx="334634" cy="334634"/>
            <a:chOff x="4891198" y="2925108"/>
            <a:chExt cx="334634" cy="334634"/>
          </a:xfrm>
        </p:grpSpPr>
        <p:sp>
          <p:nvSpPr>
            <p:cNvPr id="21694" name="Google Shape;21694;p94"/>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5" name="Google Shape;21695;p94"/>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6" name="Google Shape;21696;p94"/>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7" name="Google Shape;21697;p94"/>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8" name="Google Shape;21698;p94"/>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9" name="Google Shape;21699;p94"/>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0" name="Google Shape;21700;p94"/>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1" name="Google Shape;21701;p94"/>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02" name="Google Shape;21702;p94"/>
          <p:cNvGrpSpPr/>
          <p:nvPr/>
        </p:nvGrpSpPr>
        <p:grpSpPr>
          <a:xfrm>
            <a:off x="7976174" y="2750858"/>
            <a:ext cx="334666" cy="334634"/>
            <a:chOff x="7976174" y="2925108"/>
            <a:chExt cx="334666" cy="334634"/>
          </a:xfrm>
        </p:grpSpPr>
        <p:sp>
          <p:nvSpPr>
            <p:cNvPr id="21703" name="Google Shape;21703;p94"/>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4" name="Google Shape;21704;p94"/>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5" name="Google Shape;21705;p94"/>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6" name="Google Shape;21706;p94"/>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7" name="Google Shape;21707;p94"/>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8" name="Google Shape;21708;p94"/>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9" name="Google Shape;21709;p94"/>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0" name="Google Shape;21710;p94"/>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1" name="Google Shape;21711;p94"/>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12" name="Google Shape;21712;p94"/>
          <p:cNvGrpSpPr/>
          <p:nvPr/>
        </p:nvGrpSpPr>
        <p:grpSpPr>
          <a:xfrm>
            <a:off x="3091957" y="3199881"/>
            <a:ext cx="354717" cy="332757"/>
            <a:chOff x="3091957" y="3374131"/>
            <a:chExt cx="354717" cy="332757"/>
          </a:xfrm>
        </p:grpSpPr>
        <p:sp>
          <p:nvSpPr>
            <p:cNvPr id="21713" name="Google Shape;21713;p94"/>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4" name="Google Shape;21714;p94"/>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5" name="Google Shape;21715;p94"/>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6" name="Google Shape;21716;p94"/>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7" name="Google Shape;21717;p94"/>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8" name="Google Shape;21718;p94"/>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19" name="Google Shape;21719;p94"/>
          <p:cNvGrpSpPr/>
          <p:nvPr/>
        </p:nvGrpSpPr>
        <p:grpSpPr>
          <a:xfrm>
            <a:off x="3988156" y="3205960"/>
            <a:ext cx="353954" cy="318880"/>
            <a:chOff x="3988156" y="3380210"/>
            <a:chExt cx="353954" cy="318880"/>
          </a:xfrm>
        </p:grpSpPr>
        <p:sp>
          <p:nvSpPr>
            <p:cNvPr id="21720" name="Google Shape;21720;p94"/>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1" name="Google Shape;21721;p94"/>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2" name="Google Shape;21722;p94"/>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3" name="Google Shape;21723;p94"/>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4" name="Google Shape;21724;p94"/>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25" name="Google Shape;21725;p94"/>
          <p:cNvGrpSpPr/>
          <p:nvPr/>
        </p:nvGrpSpPr>
        <p:grpSpPr>
          <a:xfrm>
            <a:off x="3541011" y="3193070"/>
            <a:ext cx="348257" cy="346188"/>
            <a:chOff x="3541011" y="3367320"/>
            <a:chExt cx="348257" cy="346188"/>
          </a:xfrm>
        </p:grpSpPr>
        <p:sp>
          <p:nvSpPr>
            <p:cNvPr id="21726" name="Google Shape;21726;p94"/>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7" name="Google Shape;21727;p94"/>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8" name="Google Shape;21728;p94"/>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9" name="Google Shape;21729;p94"/>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30" name="Google Shape;21730;p94"/>
          <p:cNvGrpSpPr/>
          <p:nvPr/>
        </p:nvGrpSpPr>
        <p:grpSpPr>
          <a:xfrm>
            <a:off x="1314678" y="3183967"/>
            <a:ext cx="334666" cy="365348"/>
            <a:chOff x="1314678" y="3358217"/>
            <a:chExt cx="334666" cy="365348"/>
          </a:xfrm>
        </p:grpSpPr>
        <p:sp>
          <p:nvSpPr>
            <p:cNvPr id="21731" name="Google Shape;21731;p94"/>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2" name="Google Shape;21732;p94"/>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3" name="Google Shape;21733;p94"/>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4" name="Google Shape;21734;p94"/>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5" name="Google Shape;21735;p94"/>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36" name="Google Shape;21736;p94"/>
          <p:cNvGrpSpPr/>
          <p:nvPr/>
        </p:nvGrpSpPr>
        <p:grpSpPr>
          <a:xfrm>
            <a:off x="1748582" y="3198385"/>
            <a:ext cx="359269" cy="335780"/>
            <a:chOff x="1748582" y="3372635"/>
            <a:chExt cx="359269" cy="335780"/>
          </a:xfrm>
        </p:grpSpPr>
        <p:sp>
          <p:nvSpPr>
            <p:cNvPr id="21737" name="Google Shape;21737;p94"/>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38" name="Google Shape;21738;p94"/>
            <p:cNvGrpSpPr/>
            <p:nvPr/>
          </p:nvGrpSpPr>
          <p:grpSpPr>
            <a:xfrm>
              <a:off x="1748582" y="3372635"/>
              <a:ext cx="333520" cy="335780"/>
              <a:chOff x="1748582" y="3372635"/>
              <a:chExt cx="333520" cy="335780"/>
            </a:xfrm>
          </p:grpSpPr>
          <p:sp>
            <p:nvSpPr>
              <p:cNvPr id="21739" name="Google Shape;21739;p94"/>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0" name="Google Shape;21740;p94"/>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1" name="Google Shape;21741;p94"/>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742" name="Google Shape;21742;p94"/>
          <p:cNvGrpSpPr/>
          <p:nvPr/>
        </p:nvGrpSpPr>
        <p:grpSpPr>
          <a:xfrm>
            <a:off x="2640993" y="3183585"/>
            <a:ext cx="365348" cy="364966"/>
            <a:chOff x="2640993" y="3357835"/>
            <a:chExt cx="365348" cy="364966"/>
          </a:xfrm>
        </p:grpSpPr>
        <p:sp>
          <p:nvSpPr>
            <p:cNvPr id="21743" name="Google Shape;21743;p94"/>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4" name="Google Shape;21744;p94"/>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5" name="Google Shape;21745;p94"/>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6" name="Google Shape;21746;p94"/>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7" name="Google Shape;21747;p94"/>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8" name="Google Shape;21748;p94"/>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9" name="Google Shape;21749;p94"/>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0" name="Google Shape;21750;p94"/>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1" name="Google Shape;21751;p94"/>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2" name="Google Shape;21752;p94"/>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53" name="Google Shape;21753;p94"/>
          <p:cNvGrpSpPr/>
          <p:nvPr/>
        </p:nvGrpSpPr>
        <p:grpSpPr>
          <a:xfrm>
            <a:off x="4886264" y="3191924"/>
            <a:ext cx="350548" cy="350198"/>
            <a:chOff x="4886264" y="3366174"/>
            <a:chExt cx="350548" cy="350198"/>
          </a:xfrm>
        </p:grpSpPr>
        <p:sp>
          <p:nvSpPr>
            <p:cNvPr id="21754" name="Google Shape;21754;p94"/>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5" name="Google Shape;21755;p94"/>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6" name="Google Shape;21756;p94"/>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7" name="Google Shape;21757;p94"/>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8" name="Google Shape;21758;p94"/>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9" name="Google Shape;21759;p94"/>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0" name="Google Shape;21760;p94"/>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1" name="Google Shape;21761;p94"/>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2" name="Google Shape;21762;p94"/>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3" name="Google Shape;21763;p94"/>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4" name="Google Shape;21764;p94"/>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5" name="Google Shape;21765;p94"/>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6" name="Google Shape;21766;p94"/>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67" name="Google Shape;21767;p94"/>
          <p:cNvGrpSpPr/>
          <p:nvPr/>
        </p:nvGrpSpPr>
        <p:grpSpPr>
          <a:xfrm>
            <a:off x="5331913" y="3239697"/>
            <a:ext cx="347143" cy="254684"/>
            <a:chOff x="5331913" y="3413947"/>
            <a:chExt cx="347143" cy="254684"/>
          </a:xfrm>
        </p:grpSpPr>
        <p:sp>
          <p:nvSpPr>
            <p:cNvPr id="21768" name="Google Shape;21768;p94"/>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9" name="Google Shape;21769;p94"/>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0" name="Google Shape;21770;p94"/>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1" name="Google Shape;21771;p94"/>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2" name="Google Shape;21772;p94"/>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3" name="Google Shape;21773;p94"/>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74" name="Google Shape;21774;p94"/>
          <p:cNvGrpSpPr/>
          <p:nvPr/>
        </p:nvGrpSpPr>
        <p:grpSpPr>
          <a:xfrm>
            <a:off x="5776798" y="3235528"/>
            <a:ext cx="346379" cy="264518"/>
            <a:chOff x="5776798" y="3409778"/>
            <a:chExt cx="346379" cy="264518"/>
          </a:xfrm>
        </p:grpSpPr>
        <p:sp>
          <p:nvSpPr>
            <p:cNvPr id="21775" name="Google Shape;21775;p94"/>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6" name="Google Shape;21776;p94"/>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7" name="Google Shape;21777;p94"/>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8" name="Google Shape;21778;p94"/>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9" name="Google Shape;21779;p94"/>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0" name="Google Shape;21780;p94"/>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81" name="Google Shape;21781;p94"/>
          <p:cNvGrpSpPr/>
          <p:nvPr/>
        </p:nvGrpSpPr>
        <p:grpSpPr>
          <a:xfrm>
            <a:off x="7108015" y="3222255"/>
            <a:ext cx="344883" cy="290299"/>
            <a:chOff x="7108015" y="3396505"/>
            <a:chExt cx="344883" cy="290299"/>
          </a:xfrm>
        </p:grpSpPr>
        <p:sp>
          <p:nvSpPr>
            <p:cNvPr id="21782" name="Google Shape;21782;p94"/>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3" name="Google Shape;21783;p94"/>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4" name="Google Shape;21784;p94"/>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5" name="Google Shape;21785;p94"/>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86" name="Google Shape;21786;p94"/>
          <p:cNvGrpSpPr/>
          <p:nvPr/>
        </p:nvGrpSpPr>
        <p:grpSpPr>
          <a:xfrm>
            <a:off x="7551754" y="3216558"/>
            <a:ext cx="344883" cy="301311"/>
            <a:chOff x="7551754" y="3390808"/>
            <a:chExt cx="344883" cy="301311"/>
          </a:xfrm>
        </p:grpSpPr>
        <p:sp>
          <p:nvSpPr>
            <p:cNvPr id="21787" name="Google Shape;21787;p94"/>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8" name="Google Shape;21788;p94"/>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9" name="Google Shape;21789;p94"/>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0" name="Google Shape;21790;p94"/>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1" name="Google Shape;21791;p94"/>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2" name="Google Shape;21792;p94"/>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3" name="Google Shape;21793;p94"/>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4" name="Google Shape;21794;p94"/>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5" name="Google Shape;21795;p94"/>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6" name="Google Shape;21796;p94"/>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7" name="Google Shape;21797;p94"/>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98" name="Google Shape;21798;p94"/>
          <p:cNvGrpSpPr/>
          <p:nvPr/>
        </p:nvGrpSpPr>
        <p:grpSpPr>
          <a:xfrm>
            <a:off x="6707084" y="3213153"/>
            <a:ext cx="261145" cy="308504"/>
            <a:chOff x="6707084" y="3387403"/>
            <a:chExt cx="261145" cy="308504"/>
          </a:xfrm>
        </p:grpSpPr>
        <p:sp>
          <p:nvSpPr>
            <p:cNvPr id="21799" name="Google Shape;21799;p94"/>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0" name="Google Shape;21800;p94"/>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1" name="Google Shape;21801;p94"/>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2" name="Google Shape;21802;p94"/>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03" name="Google Shape;21803;p94"/>
          <p:cNvGrpSpPr/>
          <p:nvPr/>
        </p:nvGrpSpPr>
        <p:grpSpPr>
          <a:xfrm>
            <a:off x="848978" y="4123387"/>
            <a:ext cx="377824" cy="324418"/>
            <a:chOff x="848978" y="4297637"/>
            <a:chExt cx="377824" cy="324418"/>
          </a:xfrm>
        </p:grpSpPr>
        <p:sp>
          <p:nvSpPr>
            <p:cNvPr id="21804" name="Google Shape;21804;p94"/>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5" name="Google Shape;21805;p94"/>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06" name="Google Shape;21806;p94"/>
          <p:cNvGrpSpPr/>
          <p:nvPr/>
        </p:nvGrpSpPr>
        <p:grpSpPr>
          <a:xfrm>
            <a:off x="1754279" y="4112343"/>
            <a:ext cx="351439" cy="345965"/>
            <a:chOff x="1754279" y="4286593"/>
            <a:chExt cx="351439" cy="345965"/>
          </a:xfrm>
        </p:grpSpPr>
        <p:sp>
          <p:nvSpPr>
            <p:cNvPr id="21807" name="Google Shape;21807;p94"/>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8" name="Google Shape;21808;p94"/>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9" name="Google Shape;21809;p94"/>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0" name="Google Shape;21810;p94"/>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1" name="Google Shape;21811;p94"/>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12" name="Google Shape;21812;p94"/>
          <p:cNvGrpSpPr/>
          <p:nvPr/>
        </p:nvGrpSpPr>
        <p:grpSpPr>
          <a:xfrm>
            <a:off x="3996113" y="4116926"/>
            <a:ext cx="336512" cy="335048"/>
            <a:chOff x="3996113" y="4291176"/>
            <a:chExt cx="336512" cy="335048"/>
          </a:xfrm>
        </p:grpSpPr>
        <p:sp>
          <p:nvSpPr>
            <p:cNvPr id="21813" name="Google Shape;21813;p94"/>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4" name="Google Shape;21814;p94"/>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5" name="Google Shape;21815;p94"/>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16" name="Google Shape;21816;p94"/>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17" name="Google Shape;21817;p94"/>
          <p:cNvGrpSpPr/>
          <p:nvPr/>
        </p:nvGrpSpPr>
        <p:grpSpPr>
          <a:xfrm>
            <a:off x="2179081" y="4111261"/>
            <a:ext cx="397525" cy="348670"/>
            <a:chOff x="2179081" y="4285511"/>
            <a:chExt cx="397525" cy="348670"/>
          </a:xfrm>
        </p:grpSpPr>
        <p:sp>
          <p:nvSpPr>
            <p:cNvPr id="21818" name="Google Shape;21818;p94"/>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9" name="Google Shape;21819;p94"/>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20" name="Google Shape;21820;p94"/>
          <p:cNvGrpSpPr/>
          <p:nvPr/>
        </p:nvGrpSpPr>
        <p:grpSpPr>
          <a:xfrm>
            <a:off x="3584201" y="4120746"/>
            <a:ext cx="267574" cy="329415"/>
            <a:chOff x="3584201" y="4294996"/>
            <a:chExt cx="267574" cy="329415"/>
          </a:xfrm>
        </p:grpSpPr>
        <p:sp>
          <p:nvSpPr>
            <p:cNvPr id="21821" name="Google Shape;21821;p94"/>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2" name="Google Shape;21822;p94"/>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3" name="Google Shape;21823;p94"/>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4" name="Google Shape;21824;p94"/>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25" name="Google Shape;21825;p94"/>
          <p:cNvGrpSpPr/>
          <p:nvPr/>
        </p:nvGrpSpPr>
        <p:grpSpPr>
          <a:xfrm>
            <a:off x="3082855" y="4121478"/>
            <a:ext cx="375946" cy="327823"/>
            <a:chOff x="3082855" y="4295728"/>
            <a:chExt cx="375946" cy="327823"/>
          </a:xfrm>
        </p:grpSpPr>
        <p:sp>
          <p:nvSpPr>
            <p:cNvPr id="21826" name="Google Shape;21826;p94"/>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7" name="Google Shape;21827;p94"/>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8" name="Google Shape;21828;p94"/>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9" name="Google Shape;21829;p94"/>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0" name="Google Shape;21830;p94"/>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1" name="Google Shape;21831;p94"/>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2" name="Google Shape;21832;p94"/>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3" name="Google Shape;21833;p94"/>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4" name="Google Shape;21834;p94"/>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5" name="Google Shape;21835;p94"/>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6" name="Google Shape;21836;p94"/>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37" name="Google Shape;21837;p94"/>
          <p:cNvGrpSpPr/>
          <p:nvPr/>
        </p:nvGrpSpPr>
        <p:grpSpPr>
          <a:xfrm>
            <a:off x="2749016" y="4116926"/>
            <a:ext cx="150831" cy="336926"/>
            <a:chOff x="2749016" y="4291176"/>
            <a:chExt cx="150831" cy="336926"/>
          </a:xfrm>
        </p:grpSpPr>
        <p:sp>
          <p:nvSpPr>
            <p:cNvPr id="21838" name="Google Shape;21838;p94"/>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9" name="Google Shape;21839;p94"/>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0" name="Google Shape;21840;p94"/>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1" name="Google Shape;21841;p94"/>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42" name="Google Shape;21842;p94"/>
          <p:cNvGrpSpPr/>
          <p:nvPr/>
        </p:nvGrpSpPr>
        <p:grpSpPr>
          <a:xfrm>
            <a:off x="7127716" y="4105182"/>
            <a:ext cx="248254" cy="361942"/>
            <a:chOff x="7127716" y="4279432"/>
            <a:chExt cx="248254" cy="361942"/>
          </a:xfrm>
        </p:grpSpPr>
        <p:sp>
          <p:nvSpPr>
            <p:cNvPr id="21843" name="Google Shape;21843;p94"/>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4" name="Google Shape;21844;p94"/>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5" name="Google Shape;21845;p94"/>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6" name="Google Shape;21846;p94"/>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7" name="Google Shape;21847;p94"/>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8" name="Google Shape;21848;p94"/>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9" name="Google Shape;21849;p94"/>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0" name="Google Shape;21850;p94"/>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1" name="Google Shape;21851;p94"/>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52" name="Google Shape;21852;p94"/>
          <p:cNvGrpSpPr/>
          <p:nvPr/>
        </p:nvGrpSpPr>
        <p:grpSpPr>
          <a:xfrm>
            <a:off x="7565408" y="4105182"/>
            <a:ext cx="248255" cy="361942"/>
            <a:chOff x="7565408" y="4279432"/>
            <a:chExt cx="248255" cy="361942"/>
          </a:xfrm>
        </p:grpSpPr>
        <p:sp>
          <p:nvSpPr>
            <p:cNvPr id="21853" name="Google Shape;21853;p94"/>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4" name="Google Shape;21854;p94"/>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5" name="Google Shape;21855;p94"/>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6" name="Google Shape;21856;p94"/>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7" name="Google Shape;21857;p94"/>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8" name="Google Shape;21858;p94"/>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9" name="Google Shape;21859;p94"/>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0" name="Google Shape;21860;p94"/>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1" name="Google Shape;21861;p94"/>
          <p:cNvGrpSpPr/>
          <p:nvPr/>
        </p:nvGrpSpPr>
        <p:grpSpPr>
          <a:xfrm>
            <a:off x="6264109" y="4105182"/>
            <a:ext cx="225498" cy="361560"/>
            <a:chOff x="6264109" y="4279432"/>
            <a:chExt cx="225498" cy="361560"/>
          </a:xfrm>
        </p:grpSpPr>
        <p:sp>
          <p:nvSpPr>
            <p:cNvPr id="21862" name="Google Shape;21862;p94"/>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3" name="Google Shape;21863;p94"/>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4" name="Google Shape;21864;p94"/>
          <p:cNvGrpSpPr/>
          <p:nvPr/>
        </p:nvGrpSpPr>
        <p:grpSpPr>
          <a:xfrm>
            <a:off x="7929578" y="4110115"/>
            <a:ext cx="395266" cy="351312"/>
            <a:chOff x="7929578" y="4284365"/>
            <a:chExt cx="395266" cy="351312"/>
          </a:xfrm>
        </p:grpSpPr>
        <p:sp>
          <p:nvSpPr>
            <p:cNvPr id="21865" name="Google Shape;21865;p94"/>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6" name="Google Shape;21866;p94"/>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7" name="Google Shape;21867;p94"/>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8" name="Google Shape;21868;p94"/>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9" name="Google Shape;21869;p94"/>
          <p:cNvGrpSpPr/>
          <p:nvPr/>
        </p:nvGrpSpPr>
        <p:grpSpPr>
          <a:xfrm>
            <a:off x="6595502" y="4149527"/>
            <a:ext cx="426315" cy="332826"/>
            <a:chOff x="6639652" y="4323777"/>
            <a:chExt cx="426315" cy="332826"/>
          </a:xfrm>
        </p:grpSpPr>
        <p:sp>
          <p:nvSpPr>
            <p:cNvPr id="21870" name="Google Shape;21870;p94"/>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1" name="Google Shape;21871;p94"/>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2" name="Google Shape;21872;p94"/>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3" name="Google Shape;21873;p94"/>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4" name="Google Shape;21874;p94"/>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5" name="Google Shape;21875;p94"/>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6" name="Google Shape;21876;p94"/>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7" name="Google Shape;21877;p94"/>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8" name="Google Shape;21878;p94"/>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9" name="Google Shape;21879;p94"/>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80" name="Google Shape;21880;p94"/>
          <p:cNvGrpSpPr/>
          <p:nvPr/>
        </p:nvGrpSpPr>
        <p:grpSpPr>
          <a:xfrm>
            <a:off x="5357662" y="4123387"/>
            <a:ext cx="287275" cy="326296"/>
            <a:chOff x="5357662" y="4297637"/>
            <a:chExt cx="287275" cy="326296"/>
          </a:xfrm>
        </p:grpSpPr>
        <p:sp>
          <p:nvSpPr>
            <p:cNvPr id="21881" name="Google Shape;21881;p94"/>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2" name="Google Shape;21882;p94"/>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3" name="Google Shape;21883;p94"/>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4" name="Google Shape;21884;p94"/>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5" name="Google Shape;21885;p94"/>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86" name="Google Shape;21886;p94"/>
          <p:cNvGrpSpPr/>
          <p:nvPr/>
        </p:nvGrpSpPr>
        <p:grpSpPr>
          <a:xfrm>
            <a:off x="5774124" y="4120300"/>
            <a:ext cx="331611" cy="331674"/>
            <a:chOff x="5774124" y="4294550"/>
            <a:chExt cx="331611" cy="331674"/>
          </a:xfrm>
        </p:grpSpPr>
        <p:sp>
          <p:nvSpPr>
            <p:cNvPr id="21887" name="Google Shape;21887;p94"/>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8" name="Google Shape;21888;p94"/>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89" name="Google Shape;21889;p94"/>
          <p:cNvGrpSpPr/>
          <p:nvPr/>
        </p:nvGrpSpPr>
        <p:grpSpPr>
          <a:xfrm>
            <a:off x="4890434" y="4113139"/>
            <a:ext cx="345997" cy="346029"/>
            <a:chOff x="4890434" y="4287389"/>
            <a:chExt cx="345997" cy="346029"/>
          </a:xfrm>
        </p:grpSpPr>
        <p:sp>
          <p:nvSpPr>
            <p:cNvPr id="21890" name="Google Shape;21890;p94"/>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1" name="Google Shape;21891;p94"/>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2" name="Google Shape;21892;p94"/>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3" name="Google Shape;21893;p94"/>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4" name="Google Shape;21894;p94"/>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5" name="Google Shape;21895;p94"/>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6" name="Google Shape;21896;p94"/>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97" name="Google Shape;21897;p94"/>
          <p:cNvGrpSpPr/>
          <p:nvPr/>
        </p:nvGrpSpPr>
        <p:grpSpPr>
          <a:xfrm>
            <a:off x="2165809" y="3636809"/>
            <a:ext cx="422542" cy="342973"/>
            <a:chOff x="2165809" y="3811059"/>
            <a:chExt cx="422542" cy="342973"/>
          </a:xfrm>
        </p:grpSpPr>
        <p:sp>
          <p:nvSpPr>
            <p:cNvPr id="21898" name="Google Shape;21898;p94"/>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9" name="Google Shape;21899;p94"/>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0" name="Google Shape;21900;p94"/>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1" name="Google Shape;21901;p94"/>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2" name="Google Shape;21902;p94"/>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3" name="Google Shape;21903;p94"/>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4" name="Google Shape;21904;p94"/>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5" name="Google Shape;21905;p94"/>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6" name="Google Shape;21906;p94"/>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7" name="Google Shape;21907;p94"/>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8" name="Google Shape;21908;p94"/>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9" name="Google Shape;21909;p94"/>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0" name="Google Shape;21910;p94"/>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1" name="Google Shape;21911;p94"/>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2" name="Google Shape;21912;p94"/>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3" name="Google Shape;21913;p94"/>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4" name="Google Shape;21914;p94"/>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5" name="Google Shape;21915;p94"/>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16" name="Google Shape;21916;p94"/>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17" name="Google Shape;21917;p94"/>
          <p:cNvGrpSpPr/>
          <p:nvPr/>
        </p:nvGrpSpPr>
        <p:grpSpPr>
          <a:xfrm>
            <a:off x="903530" y="3631875"/>
            <a:ext cx="264550" cy="353222"/>
            <a:chOff x="903530" y="3806125"/>
            <a:chExt cx="264550" cy="353222"/>
          </a:xfrm>
        </p:grpSpPr>
        <p:sp>
          <p:nvSpPr>
            <p:cNvPr id="21918" name="Google Shape;21918;p94"/>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9" name="Google Shape;21919;p94"/>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0" name="Google Shape;21920;p94"/>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1" name="Google Shape;21921;p94"/>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22" name="Google Shape;21922;p94"/>
          <p:cNvGrpSpPr/>
          <p:nvPr/>
        </p:nvGrpSpPr>
        <p:grpSpPr>
          <a:xfrm>
            <a:off x="850092" y="3178684"/>
            <a:ext cx="369517" cy="375660"/>
            <a:chOff x="850092" y="3352934"/>
            <a:chExt cx="369517" cy="375660"/>
          </a:xfrm>
        </p:grpSpPr>
        <p:sp>
          <p:nvSpPr>
            <p:cNvPr id="21923" name="Google Shape;21923;p94"/>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4" name="Google Shape;21924;p94"/>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5" name="Google Shape;21925;p94"/>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6" name="Google Shape;21926;p94"/>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7" name="Google Shape;21927;p94"/>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28" name="Google Shape;21928;p94"/>
          <p:cNvGrpSpPr/>
          <p:nvPr/>
        </p:nvGrpSpPr>
        <p:grpSpPr>
          <a:xfrm>
            <a:off x="2611458" y="3642124"/>
            <a:ext cx="426329" cy="332375"/>
            <a:chOff x="2611458" y="3816374"/>
            <a:chExt cx="426329" cy="332375"/>
          </a:xfrm>
        </p:grpSpPr>
        <p:sp>
          <p:nvSpPr>
            <p:cNvPr id="21929" name="Google Shape;21929;p94"/>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0" name="Google Shape;21930;p94"/>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1" name="Google Shape;21931;p94"/>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2" name="Google Shape;21932;p94"/>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3" name="Google Shape;21933;p94"/>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4" name="Google Shape;21934;p94"/>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5" name="Google Shape;21935;p94"/>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6" name="Google Shape;21936;p94"/>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7" name="Google Shape;21937;p94"/>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8" name="Google Shape;21938;p94"/>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39" name="Google Shape;21939;p94"/>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40" name="Google Shape;21940;p94"/>
          <p:cNvGrpSpPr/>
          <p:nvPr/>
        </p:nvGrpSpPr>
        <p:grpSpPr>
          <a:xfrm>
            <a:off x="4019984" y="3631143"/>
            <a:ext cx="293704" cy="353954"/>
            <a:chOff x="4019984" y="3805393"/>
            <a:chExt cx="293704" cy="353954"/>
          </a:xfrm>
        </p:grpSpPr>
        <p:sp>
          <p:nvSpPr>
            <p:cNvPr id="21941" name="Google Shape;21941;p94"/>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2" name="Google Shape;21942;p94"/>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43" name="Google Shape;21943;p94"/>
          <p:cNvGrpSpPr/>
          <p:nvPr/>
        </p:nvGrpSpPr>
        <p:grpSpPr>
          <a:xfrm>
            <a:off x="8006505" y="3215794"/>
            <a:ext cx="323654" cy="303189"/>
            <a:chOff x="8006505" y="3390044"/>
            <a:chExt cx="323654" cy="303189"/>
          </a:xfrm>
        </p:grpSpPr>
        <p:sp>
          <p:nvSpPr>
            <p:cNvPr id="21944" name="Google Shape;21944;p94"/>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5" name="Google Shape;21945;p94"/>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6" name="Google Shape;21946;p94"/>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7" name="Google Shape;21947;p94"/>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8" name="Google Shape;21948;p94"/>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9" name="Google Shape;21949;p94"/>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50" name="Google Shape;21950;p94"/>
          <p:cNvGrpSpPr/>
          <p:nvPr/>
        </p:nvGrpSpPr>
        <p:grpSpPr>
          <a:xfrm>
            <a:off x="1299146" y="3632257"/>
            <a:ext cx="367990" cy="351312"/>
            <a:chOff x="1299146" y="3806507"/>
            <a:chExt cx="367990" cy="351312"/>
          </a:xfrm>
        </p:grpSpPr>
        <p:sp>
          <p:nvSpPr>
            <p:cNvPr id="21951" name="Google Shape;21951;p94"/>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2" name="Google Shape;21952;p94"/>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53" name="Google Shape;21953;p94"/>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54" name="Google Shape;21954;p94"/>
          <p:cNvGrpSpPr/>
          <p:nvPr/>
        </p:nvGrpSpPr>
        <p:grpSpPr>
          <a:xfrm>
            <a:off x="7550258" y="3658420"/>
            <a:ext cx="371395" cy="301279"/>
            <a:chOff x="7550258" y="3832670"/>
            <a:chExt cx="371395" cy="301279"/>
          </a:xfrm>
        </p:grpSpPr>
        <p:sp>
          <p:nvSpPr>
            <p:cNvPr id="21955" name="Google Shape;21955;p94"/>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6" name="Google Shape;21956;p94"/>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7" name="Google Shape;21957;p94"/>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8" name="Google Shape;21958;p94"/>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9" name="Google Shape;21959;p94"/>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0" name="Google Shape;21960;p94"/>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1" name="Google Shape;21961;p94"/>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2" name="Google Shape;21962;p94"/>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3" name="Google Shape;21963;p94"/>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4" name="Google Shape;21964;p94"/>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5" name="Google Shape;21965;p94"/>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6" name="Google Shape;21966;p94"/>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7" name="Google Shape;21967;p94"/>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8" name="Google Shape;21968;p94"/>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9" name="Google Shape;21969;p94"/>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0" name="Google Shape;21970;p94"/>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1" name="Google Shape;21971;p94"/>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2" name="Google Shape;21972;p94"/>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73" name="Google Shape;21973;p94"/>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74" name="Google Shape;21974;p94"/>
          <p:cNvGrpSpPr/>
          <p:nvPr/>
        </p:nvGrpSpPr>
        <p:grpSpPr>
          <a:xfrm>
            <a:off x="6659725" y="3633785"/>
            <a:ext cx="367608" cy="350548"/>
            <a:chOff x="6659725" y="3808035"/>
            <a:chExt cx="367608" cy="350548"/>
          </a:xfrm>
        </p:grpSpPr>
        <p:sp>
          <p:nvSpPr>
            <p:cNvPr id="21975" name="Google Shape;21975;p94"/>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6" name="Google Shape;21976;p94"/>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77" name="Google Shape;21977;p94"/>
          <p:cNvGrpSpPr/>
          <p:nvPr/>
        </p:nvGrpSpPr>
        <p:grpSpPr>
          <a:xfrm>
            <a:off x="6219391" y="3642506"/>
            <a:ext cx="356627" cy="334252"/>
            <a:chOff x="6219391" y="3816756"/>
            <a:chExt cx="356627" cy="334252"/>
          </a:xfrm>
        </p:grpSpPr>
        <p:sp>
          <p:nvSpPr>
            <p:cNvPr id="21978" name="Google Shape;21978;p94"/>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9" name="Google Shape;21979;p94"/>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0" name="Google Shape;21980;p94"/>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1" name="Google Shape;21981;p94"/>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82" name="Google Shape;21982;p94"/>
          <p:cNvGrpSpPr/>
          <p:nvPr/>
        </p:nvGrpSpPr>
        <p:grpSpPr>
          <a:xfrm>
            <a:off x="5778676" y="3652722"/>
            <a:ext cx="349052" cy="313055"/>
            <a:chOff x="5778676" y="3826972"/>
            <a:chExt cx="349052" cy="313055"/>
          </a:xfrm>
        </p:grpSpPr>
        <p:sp>
          <p:nvSpPr>
            <p:cNvPr id="21983" name="Google Shape;21983;p94"/>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4" name="Google Shape;21984;p94"/>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5" name="Google Shape;21985;p94"/>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6" name="Google Shape;21986;p94"/>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7" name="Google Shape;21987;p94"/>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88" name="Google Shape;21988;p94"/>
          <p:cNvGrpSpPr/>
          <p:nvPr/>
        </p:nvGrpSpPr>
        <p:grpSpPr>
          <a:xfrm>
            <a:off x="5355784" y="3660297"/>
            <a:ext cx="299019" cy="297905"/>
            <a:chOff x="5355784" y="3834547"/>
            <a:chExt cx="299019" cy="297905"/>
          </a:xfrm>
        </p:grpSpPr>
        <p:sp>
          <p:nvSpPr>
            <p:cNvPr id="21989" name="Google Shape;21989;p94"/>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0" name="Google Shape;21990;p94"/>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1" name="Google Shape;21991;p94"/>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2" name="Google Shape;21992;p94"/>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93" name="Google Shape;21993;p94"/>
          <p:cNvGrpSpPr/>
          <p:nvPr/>
        </p:nvGrpSpPr>
        <p:grpSpPr>
          <a:xfrm>
            <a:off x="8036455" y="3633021"/>
            <a:ext cx="292176" cy="353985"/>
            <a:chOff x="8036455" y="3807271"/>
            <a:chExt cx="292176" cy="353985"/>
          </a:xfrm>
        </p:grpSpPr>
        <p:sp>
          <p:nvSpPr>
            <p:cNvPr id="21994" name="Google Shape;21994;p94"/>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5" name="Google Shape;21995;p94"/>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96" name="Google Shape;21996;p94"/>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21997" name="Google Shape;21997;p94"/>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grpSp>
        <p:nvGrpSpPr>
          <p:cNvPr id="21998" name="Google Shape;21998;p94"/>
          <p:cNvGrpSpPr/>
          <p:nvPr/>
        </p:nvGrpSpPr>
        <p:grpSpPr>
          <a:xfrm>
            <a:off x="4874902" y="3634549"/>
            <a:ext cx="345615" cy="350835"/>
            <a:chOff x="4874902" y="3808799"/>
            <a:chExt cx="345615" cy="350835"/>
          </a:xfrm>
        </p:grpSpPr>
        <p:sp>
          <p:nvSpPr>
            <p:cNvPr id="21999" name="Google Shape;21999;p94"/>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0" name="Google Shape;22000;p94"/>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1" name="Google Shape;22001;p94"/>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2" name="Google Shape;22002;p94"/>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3" name="Google Shape;22003;p94"/>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4" name="Google Shape;22004;p94"/>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5" name="Google Shape;22005;p94"/>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6" name="Google Shape;22006;p94"/>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7" name="Google Shape;22007;p94"/>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8" name="Google Shape;22008;p94"/>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9" name="Google Shape;22009;p94"/>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0" name="Google Shape;22010;p94"/>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1" name="Google Shape;22011;p94"/>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2" name="Google Shape;22012;p94"/>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3" name="Google Shape;22013;p94"/>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4" name="Google Shape;22014;p94"/>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5" name="Google Shape;22015;p94"/>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16" name="Google Shape;22016;p94"/>
          <p:cNvGrpSpPr/>
          <p:nvPr/>
        </p:nvGrpSpPr>
        <p:grpSpPr>
          <a:xfrm>
            <a:off x="3095745" y="3631143"/>
            <a:ext cx="352840" cy="354717"/>
            <a:chOff x="3095745" y="3805393"/>
            <a:chExt cx="352840" cy="354717"/>
          </a:xfrm>
        </p:grpSpPr>
        <p:sp>
          <p:nvSpPr>
            <p:cNvPr id="22017" name="Google Shape;22017;p94"/>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8" name="Google Shape;22018;p94"/>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9" name="Google Shape;22019;p94"/>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0" name="Google Shape;22020;p94"/>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1" name="Google Shape;22021;p94"/>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2" name="Google Shape;22022;p94"/>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026"/>
        <p:cNvGrpSpPr/>
        <p:nvPr/>
      </p:nvGrpSpPr>
      <p:grpSpPr>
        <a:xfrm>
          <a:off x="0" y="0"/>
          <a:ext cx="0" cy="0"/>
          <a:chOff x="0" y="0"/>
          <a:chExt cx="0" cy="0"/>
        </a:xfrm>
      </p:grpSpPr>
      <p:grpSp>
        <p:nvGrpSpPr>
          <p:cNvPr id="22027" name="Google Shape;22027;p95"/>
          <p:cNvGrpSpPr/>
          <p:nvPr/>
        </p:nvGrpSpPr>
        <p:grpSpPr>
          <a:xfrm>
            <a:off x="2704005" y="4083381"/>
            <a:ext cx="342144" cy="362704"/>
            <a:chOff x="2704005" y="4258781"/>
            <a:chExt cx="342144" cy="362704"/>
          </a:xfrm>
        </p:grpSpPr>
        <p:sp>
          <p:nvSpPr>
            <p:cNvPr id="22028" name="Google Shape;22028;p95"/>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9" name="Google Shape;22029;p95"/>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0" name="Google Shape;22030;p95"/>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1" name="Google Shape;22031;p95"/>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2" name="Google Shape;22032;p95"/>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3" name="Google Shape;22033;p95"/>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4" name="Google Shape;22034;p95"/>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35" name="Google Shape;22035;p95"/>
          <p:cNvGrpSpPr/>
          <p:nvPr/>
        </p:nvGrpSpPr>
        <p:grpSpPr>
          <a:xfrm>
            <a:off x="2157462" y="4083096"/>
            <a:ext cx="347435" cy="363370"/>
            <a:chOff x="2157462" y="4258496"/>
            <a:chExt cx="347435" cy="363370"/>
          </a:xfrm>
        </p:grpSpPr>
        <p:sp>
          <p:nvSpPr>
            <p:cNvPr id="22036" name="Google Shape;22036;p95"/>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7" name="Google Shape;22037;p95"/>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8" name="Google Shape;22038;p95"/>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39" name="Google Shape;22039;p95"/>
          <p:cNvGrpSpPr/>
          <p:nvPr/>
        </p:nvGrpSpPr>
        <p:grpSpPr>
          <a:xfrm>
            <a:off x="4010963" y="3588381"/>
            <a:ext cx="343665" cy="363211"/>
            <a:chOff x="4010963" y="3763781"/>
            <a:chExt cx="343665" cy="363211"/>
          </a:xfrm>
        </p:grpSpPr>
        <p:sp>
          <p:nvSpPr>
            <p:cNvPr id="22040" name="Google Shape;22040;p95"/>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1" name="Google Shape;22041;p95"/>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2" name="Google Shape;22042;p95"/>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3" name="Google Shape;22043;p95"/>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4" name="Google Shape;22044;p95"/>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5" name="Google Shape;22045;p95"/>
          <p:cNvGrpSpPr/>
          <p:nvPr/>
        </p:nvGrpSpPr>
        <p:grpSpPr>
          <a:xfrm>
            <a:off x="2214042" y="3635109"/>
            <a:ext cx="368153" cy="311193"/>
            <a:chOff x="2214042" y="3810509"/>
            <a:chExt cx="368153" cy="311193"/>
          </a:xfrm>
        </p:grpSpPr>
        <p:sp>
          <p:nvSpPr>
            <p:cNvPr id="22046" name="Google Shape;22046;p95"/>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7" name="Google Shape;22047;p95"/>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8" name="Google Shape;22048;p95"/>
          <p:cNvGrpSpPr/>
          <p:nvPr/>
        </p:nvGrpSpPr>
        <p:grpSpPr>
          <a:xfrm>
            <a:off x="1797413" y="3606819"/>
            <a:ext cx="367805" cy="367773"/>
            <a:chOff x="1768938" y="3782219"/>
            <a:chExt cx="367805" cy="367773"/>
          </a:xfrm>
        </p:grpSpPr>
        <p:sp>
          <p:nvSpPr>
            <p:cNvPr id="22049" name="Google Shape;22049;p95"/>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0" name="Google Shape;22050;p95"/>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1" name="Google Shape;22051;p95"/>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2" name="Google Shape;22052;p95"/>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3" name="Google Shape;22053;p95"/>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54" name="Google Shape;22054;p95"/>
          <p:cNvGrpSpPr/>
          <p:nvPr/>
        </p:nvGrpSpPr>
        <p:grpSpPr>
          <a:xfrm>
            <a:off x="2681385" y="3623039"/>
            <a:ext cx="325544" cy="327413"/>
            <a:chOff x="2681385" y="3798439"/>
            <a:chExt cx="325544" cy="327413"/>
          </a:xfrm>
        </p:grpSpPr>
        <p:sp>
          <p:nvSpPr>
            <p:cNvPr id="22055" name="Google Shape;22055;p95"/>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6" name="Google Shape;22056;p95"/>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7" name="Google Shape;22057;p95"/>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8" name="Google Shape;22058;p95"/>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9" name="Google Shape;22059;p95"/>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0" name="Google Shape;22060;p95"/>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1" name="Google Shape;22061;p95"/>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62" name="Google Shape;22062;p95"/>
          <p:cNvGrpSpPr/>
          <p:nvPr/>
        </p:nvGrpSpPr>
        <p:grpSpPr>
          <a:xfrm>
            <a:off x="6243928" y="4088102"/>
            <a:ext cx="274254" cy="350824"/>
            <a:chOff x="6243928" y="4263502"/>
            <a:chExt cx="274254" cy="350824"/>
          </a:xfrm>
        </p:grpSpPr>
        <p:sp>
          <p:nvSpPr>
            <p:cNvPr id="22063" name="Google Shape;22063;p95"/>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4" name="Google Shape;22064;p95"/>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5" name="Google Shape;22065;p95"/>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6" name="Google Shape;22066;p95"/>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7" name="Google Shape;22067;p95"/>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8" name="Google Shape;22068;p95"/>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9" name="Google Shape;22069;p95"/>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0" name="Google Shape;22070;p95"/>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71" name="Google Shape;22071;p95"/>
          <p:cNvGrpSpPr/>
          <p:nvPr/>
        </p:nvGrpSpPr>
        <p:grpSpPr>
          <a:xfrm>
            <a:off x="3560600" y="3587938"/>
            <a:ext cx="352345" cy="363655"/>
            <a:chOff x="3560600" y="3763338"/>
            <a:chExt cx="352345" cy="363655"/>
          </a:xfrm>
        </p:grpSpPr>
        <p:sp>
          <p:nvSpPr>
            <p:cNvPr id="22072" name="Google Shape;22072;p95"/>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3" name="Google Shape;22073;p95"/>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4" name="Google Shape;22074;p95"/>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75" name="Google Shape;22075;p95"/>
          <p:cNvGrpSpPr/>
          <p:nvPr/>
        </p:nvGrpSpPr>
        <p:grpSpPr>
          <a:xfrm>
            <a:off x="5790556" y="4085852"/>
            <a:ext cx="279513" cy="356083"/>
            <a:chOff x="5790556" y="4261252"/>
            <a:chExt cx="279513" cy="356083"/>
          </a:xfrm>
        </p:grpSpPr>
        <p:sp>
          <p:nvSpPr>
            <p:cNvPr id="22076" name="Google Shape;22076;p95"/>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7" name="Google Shape;22077;p95"/>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8" name="Google Shape;22078;p95"/>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9" name="Google Shape;22079;p95"/>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0" name="Google Shape;22080;p95"/>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1" name="Google Shape;22081;p95"/>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2" name="Google Shape;22082;p95"/>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83" name="Google Shape;22083;p95"/>
          <p:cNvGrpSpPr/>
          <p:nvPr/>
        </p:nvGrpSpPr>
        <p:grpSpPr>
          <a:xfrm>
            <a:off x="5341333" y="4085852"/>
            <a:ext cx="278752" cy="356463"/>
            <a:chOff x="5341333" y="4261252"/>
            <a:chExt cx="278752" cy="356463"/>
          </a:xfrm>
        </p:grpSpPr>
        <p:sp>
          <p:nvSpPr>
            <p:cNvPr id="22084" name="Google Shape;22084;p95"/>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5" name="Google Shape;22085;p95"/>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6" name="Google Shape;22086;p95"/>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7" name="Google Shape;22087;p95"/>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8" name="Google Shape;22088;p95"/>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9" name="Google Shape;22089;p95"/>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0" name="Google Shape;22090;p95"/>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91" name="Google Shape;22091;p95"/>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92" name="Google Shape;22092;p95"/>
          <p:cNvGrpSpPr/>
          <p:nvPr/>
        </p:nvGrpSpPr>
        <p:grpSpPr>
          <a:xfrm>
            <a:off x="3103646" y="3590676"/>
            <a:ext cx="360233" cy="362451"/>
            <a:chOff x="3107608" y="3763401"/>
            <a:chExt cx="360233" cy="362451"/>
          </a:xfrm>
        </p:grpSpPr>
        <p:sp>
          <p:nvSpPr>
            <p:cNvPr id="22093" name="Google Shape;22093;p95"/>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4" name="Google Shape;22094;p95"/>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5" name="Google Shape;22095;p95"/>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96" name="Google Shape;22096;p95"/>
          <p:cNvGrpSpPr/>
          <p:nvPr/>
        </p:nvGrpSpPr>
        <p:grpSpPr>
          <a:xfrm>
            <a:off x="889343" y="3625827"/>
            <a:ext cx="351585" cy="339705"/>
            <a:chOff x="889343" y="3801227"/>
            <a:chExt cx="351585" cy="339705"/>
          </a:xfrm>
        </p:grpSpPr>
        <p:sp>
          <p:nvSpPr>
            <p:cNvPr id="22097" name="Google Shape;22097;p95"/>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8" name="Google Shape;22098;p95"/>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9" name="Google Shape;22099;p95"/>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0" name="Google Shape;22100;p95"/>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1" name="Google Shape;22101;p95"/>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02" name="Google Shape;22102;p95"/>
          <p:cNvGrpSpPr/>
          <p:nvPr/>
        </p:nvGrpSpPr>
        <p:grpSpPr>
          <a:xfrm>
            <a:off x="4896609" y="4085472"/>
            <a:ext cx="278784" cy="355323"/>
            <a:chOff x="4896609" y="4260872"/>
            <a:chExt cx="278784" cy="355323"/>
          </a:xfrm>
        </p:grpSpPr>
        <p:sp>
          <p:nvSpPr>
            <p:cNvPr id="22103" name="Google Shape;22103;p95"/>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4" name="Google Shape;22104;p95"/>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5" name="Google Shape;22105;p95"/>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6" name="Google Shape;22106;p95"/>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7" name="Google Shape;22107;p95"/>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8" name="Google Shape;22108;p95"/>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09" name="Google Shape;22109;p95"/>
          <p:cNvGrpSpPr/>
          <p:nvPr/>
        </p:nvGrpSpPr>
        <p:grpSpPr>
          <a:xfrm>
            <a:off x="7598438" y="4090731"/>
            <a:ext cx="260283" cy="345914"/>
            <a:chOff x="7598438" y="4266131"/>
            <a:chExt cx="260283" cy="345914"/>
          </a:xfrm>
        </p:grpSpPr>
        <p:sp>
          <p:nvSpPr>
            <p:cNvPr id="22110" name="Google Shape;22110;p95"/>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1" name="Google Shape;22111;p95"/>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2" name="Google Shape;22112;p95"/>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3" name="Google Shape;22113;p95"/>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4" name="Google Shape;22114;p95"/>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5" name="Google Shape;22115;p95"/>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6" name="Google Shape;22116;p95"/>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17" name="Google Shape;22117;p95"/>
          <p:cNvGrpSpPr/>
          <p:nvPr/>
        </p:nvGrpSpPr>
        <p:grpSpPr>
          <a:xfrm>
            <a:off x="1767069" y="3184746"/>
            <a:ext cx="286324" cy="348163"/>
            <a:chOff x="1767069" y="3360146"/>
            <a:chExt cx="286324" cy="348163"/>
          </a:xfrm>
        </p:grpSpPr>
        <p:sp>
          <p:nvSpPr>
            <p:cNvPr id="22118" name="Google Shape;22118;p95"/>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9" name="Google Shape;22119;p95"/>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0" name="Google Shape;22120;p95"/>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1" name="Google Shape;22121;p95"/>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2" name="Google Shape;22122;p95"/>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3" name="Google Shape;22123;p95"/>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4" name="Google Shape;22124;p95"/>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25" name="Google Shape;22125;p95"/>
          <p:cNvGrpSpPr/>
          <p:nvPr/>
        </p:nvGrpSpPr>
        <p:grpSpPr>
          <a:xfrm>
            <a:off x="7149944" y="4090731"/>
            <a:ext cx="260283" cy="345914"/>
            <a:chOff x="7149944" y="4266131"/>
            <a:chExt cx="260283" cy="345914"/>
          </a:xfrm>
        </p:grpSpPr>
        <p:sp>
          <p:nvSpPr>
            <p:cNvPr id="22126" name="Google Shape;22126;p95"/>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7" name="Google Shape;22127;p95"/>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8" name="Google Shape;22128;p95"/>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9" name="Google Shape;22129;p95"/>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0" name="Google Shape;22130;p95"/>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1" name="Google Shape;22131;p95"/>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32" name="Google Shape;22132;p95"/>
          <p:cNvGrpSpPr/>
          <p:nvPr/>
        </p:nvGrpSpPr>
        <p:grpSpPr>
          <a:xfrm>
            <a:off x="6695051" y="4083951"/>
            <a:ext cx="270104" cy="360233"/>
            <a:chOff x="6695051" y="4259351"/>
            <a:chExt cx="270104" cy="360233"/>
          </a:xfrm>
        </p:grpSpPr>
        <p:sp>
          <p:nvSpPr>
            <p:cNvPr id="22133" name="Google Shape;22133;p95"/>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4" name="Google Shape;22134;p95"/>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5" name="Google Shape;22135;p95"/>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6" name="Google Shape;22136;p95"/>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37" name="Google Shape;22137;p95"/>
          <p:cNvGrpSpPr/>
          <p:nvPr/>
        </p:nvGrpSpPr>
        <p:grpSpPr>
          <a:xfrm>
            <a:off x="8047661" y="4082051"/>
            <a:ext cx="277263" cy="362514"/>
            <a:chOff x="8047661" y="4257451"/>
            <a:chExt cx="277263" cy="362514"/>
          </a:xfrm>
        </p:grpSpPr>
        <p:sp>
          <p:nvSpPr>
            <p:cNvPr id="22138" name="Google Shape;22138;p95"/>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9" name="Google Shape;22139;p95"/>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0" name="Google Shape;22140;p95"/>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1" name="Google Shape;22141;p95"/>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42" name="Google Shape;22142;p95"/>
          <p:cNvGrpSpPr/>
          <p:nvPr/>
        </p:nvGrpSpPr>
        <p:grpSpPr>
          <a:xfrm>
            <a:off x="6248078" y="3609068"/>
            <a:ext cx="277263" cy="356115"/>
            <a:chOff x="6248078" y="3784468"/>
            <a:chExt cx="277263" cy="356115"/>
          </a:xfrm>
        </p:grpSpPr>
        <p:sp>
          <p:nvSpPr>
            <p:cNvPr id="22143" name="Google Shape;22143;p95"/>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4" name="Google Shape;22144;p95"/>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5" name="Google Shape;22145;p95"/>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6" name="Google Shape;22146;p95"/>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7" name="Google Shape;22147;p95"/>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48" name="Google Shape;22148;p95"/>
          <p:cNvGrpSpPr/>
          <p:nvPr/>
        </p:nvGrpSpPr>
        <p:grpSpPr>
          <a:xfrm>
            <a:off x="5800725" y="3610589"/>
            <a:ext cx="277644" cy="354594"/>
            <a:chOff x="5800725" y="3785989"/>
            <a:chExt cx="277644" cy="354594"/>
          </a:xfrm>
        </p:grpSpPr>
        <p:sp>
          <p:nvSpPr>
            <p:cNvPr id="22149" name="Google Shape;22149;p95"/>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0" name="Google Shape;22150;p95"/>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1" name="Google Shape;22151;p95"/>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2" name="Google Shape;22152;p95"/>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3" name="Google Shape;22153;p95"/>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4" name="Google Shape;22154;p95"/>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5" name="Google Shape;22155;p95"/>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56" name="Google Shape;22156;p95"/>
          <p:cNvGrpSpPr/>
          <p:nvPr/>
        </p:nvGrpSpPr>
        <p:grpSpPr>
          <a:xfrm>
            <a:off x="2206122" y="3185348"/>
            <a:ext cx="308183" cy="347561"/>
            <a:chOff x="2206122" y="3360748"/>
            <a:chExt cx="308183" cy="347561"/>
          </a:xfrm>
        </p:grpSpPr>
        <p:sp>
          <p:nvSpPr>
            <p:cNvPr id="22157" name="Google Shape;22157;p95"/>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8" name="Google Shape;22158;p95"/>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9" name="Google Shape;22159;p95"/>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0" name="Google Shape;22160;p95"/>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1" name="Google Shape;22161;p95"/>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62" name="Google Shape;22162;p95"/>
          <p:cNvGrpSpPr/>
          <p:nvPr/>
        </p:nvGrpSpPr>
        <p:grpSpPr>
          <a:xfrm>
            <a:off x="5353403" y="3610209"/>
            <a:ext cx="277992" cy="354974"/>
            <a:chOff x="5353403" y="3785609"/>
            <a:chExt cx="277992" cy="354974"/>
          </a:xfrm>
        </p:grpSpPr>
        <p:sp>
          <p:nvSpPr>
            <p:cNvPr id="22163" name="Google Shape;22163;p95"/>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4" name="Google Shape;22164;p95"/>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5" name="Google Shape;22165;p95"/>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6" name="Google Shape;22166;p95"/>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7" name="Google Shape;22167;p95"/>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8" name="Google Shape;22168;p95"/>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69" name="Google Shape;22169;p95"/>
          <p:cNvGrpSpPr/>
          <p:nvPr/>
        </p:nvGrpSpPr>
        <p:grpSpPr>
          <a:xfrm>
            <a:off x="4896229" y="3610589"/>
            <a:ext cx="278784" cy="354594"/>
            <a:chOff x="4896229" y="3785989"/>
            <a:chExt cx="278784" cy="354594"/>
          </a:xfrm>
        </p:grpSpPr>
        <p:sp>
          <p:nvSpPr>
            <p:cNvPr id="22170" name="Google Shape;22170;p95"/>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1" name="Google Shape;22171;p95"/>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2" name="Google Shape;22172;p95"/>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3" name="Google Shape;22173;p95"/>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4" name="Google Shape;22174;p95"/>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5" name="Google Shape;22175;p95"/>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76" name="Google Shape;22176;p95"/>
          <p:cNvGrpSpPr/>
          <p:nvPr/>
        </p:nvGrpSpPr>
        <p:grpSpPr>
          <a:xfrm>
            <a:off x="7592387" y="3612458"/>
            <a:ext cx="273874" cy="351204"/>
            <a:chOff x="7592387" y="3787858"/>
            <a:chExt cx="273874" cy="351204"/>
          </a:xfrm>
        </p:grpSpPr>
        <p:sp>
          <p:nvSpPr>
            <p:cNvPr id="22177" name="Google Shape;22177;p95"/>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8" name="Google Shape;22178;p95"/>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9" name="Google Shape;22179;p95"/>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0" name="Google Shape;22180;p95"/>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81" name="Google Shape;22181;p95"/>
          <p:cNvGrpSpPr/>
          <p:nvPr/>
        </p:nvGrpSpPr>
        <p:grpSpPr>
          <a:xfrm>
            <a:off x="7145794" y="3612458"/>
            <a:ext cx="274254" cy="350444"/>
            <a:chOff x="7145794" y="3787858"/>
            <a:chExt cx="274254" cy="350444"/>
          </a:xfrm>
        </p:grpSpPr>
        <p:sp>
          <p:nvSpPr>
            <p:cNvPr id="22182" name="Google Shape;22182;p95"/>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3" name="Google Shape;22183;p95"/>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4" name="Google Shape;22184;p95"/>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5" name="Google Shape;22185;p95"/>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6" name="Google Shape;22186;p95"/>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7" name="Google Shape;22187;p95"/>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88" name="Google Shape;22188;p95"/>
          <p:cNvGrpSpPr/>
          <p:nvPr/>
        </p:nvGrpSpPr>
        <p:grpSpPr>
          <a:xfrm>
            <a:off x="8054060" y="3611698"/>
            <a:ext cx="266334" cy="353834"/>
            <a:chOff x="8054060" y="3787098"/>
            <a:chExt cx="266334" cy="353834"/>
          </a:xfrm>
        </p:grpSpPr>
        <p:sp>
          <p:nvSpPr>
            <p:cNvPr id="22189" name="Google Shape;22189;p95"/>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0" name="Google Shape;22190;p95"/>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1" name="Google Shape;22191;p95"/>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2" name="Google Shape;22192;p95"/>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93" name="Google Shape;22193;p95"/>
          <p:cNvGrpSpPr/>
          <p:nvPr/>
        </p:nvGrpSpPr>
        <p:grpSpPr>
          <a:xfrm>
            <a:off x="6702211" y="3607199"/>
            <a:ext cx="270104" cy="361754"/>
            <a:chOff x="6702211" y="3782599"/>
            <a:chExt cx="270104" cy="361754"/>
          </a:xfrm>
        </p:grpSpPr>
        <p:sp>
          <p:nvSpPr>
            <p:cNvPr id="22194" name="Google Shape;22194;p95"/>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5" name="Google Shape;22195;p95"/>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6" name="Google Shape;22196;p95"/>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7" name="Google Shape;22197;p95"/>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8" name="Google Shape;22198;p95"/>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99" name="Google Shape;22199;p95"/>
          <p:cNvGrpSpPr/>
          <p:nvPr/>
        </p:nvGrpSpPr>
        <p:grpSpPr>
          <a:xfrm>
            <a:off x="3516886" y="3263327"/>
            <a:ext cx="391854" cy="269922"/>
            <a:chOff x="3516850" y="3406526"/>
            <a:chExt cx="369674" cy="254644"/>
          </a:xfrm>
        </p:grpSpPr>
        <p:sp>
          <p:nvSpPr>
            <p:cNvPr id="22200" name="Google Shape;22200;p95"/>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1" name="Google Shape;22201;p95"/>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2" name="Google Shape;22202;p95"/>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3" name="Google Shape;22203;p95"/>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04" name="Google Shape;22204;p95"/>
          <p:cNvGrpSpPr/>
          <p:nvPr/>
        </p:nvGrpSpPr>
        <p:grpSpPr>
          <a:xfrm>
            <a:off x="1310655" y="3185127"/>
            <a:ext cx="306314" cy="347403"/>
            <a:chOff x="1310655" y="3360527"/>
            <a:chExt cx="306314" cy="347403"/>
          </a:xfrm>
        </p:grpSpPr>
        <p:sp>
          <p:nvSpPr>
            <p:cNvPr id="22205" name="Google Shape;22205;p95"/>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6" name="Google Shape;22206;p95"/>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7" name="Google Shape;22207;p95"/>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8" name="Google Shape;22208;p95"/>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9" name="Google Shape;22209;p95"/>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10" name="Google Shape;22210;p95"/>
          <p:cNvGrpSpPr/>
          <p:nvPr/>
        </p:nvGrpSpPr>
        <p:grpSpPr>
          <a:xfrm>
            <a:off x="3119678" y="3184746"/>
            <a:ext cx="269343" cy="348543"/>
            <a:chOff x="3119678" y="3360146"/>
            <a:chExt cx="269343" cy="348543"/>
          </a:xfrm>
        </p:grpSpPr>
        <p:sp>
          <p:nvSpPr>
            <p:cNvPr id="22211" name="Google Shape;22211;p95"/>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2" name="Google Shape;22212;p95"/>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3" name="Google Shape;22213;p95"/>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4" name="Google Shape;22214;p95"/>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5" name="Google Shape;22215;p95"/>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6" name="Google Shape;22216;p95"/>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7" name="Google Shape;22217;p95"/>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18" name="Google Shape;22218;p95"/>
          <p:cNvGrpSpPr/>
          <p:nvPr/>
        </p:nvGrpSpPr>
        <p:grpSpPr>
          <a:xfrm>
            <a:off x="3967213" y="3181547"/>
            <a:ext cx="368185" cy="354753"/>
            <a:chOff x="3967213" y="3356947"/>
            <a:chExt cx="368185" cy="354753"/>
          </a:xfrm>
        </p:grpSpPr>
        <p:sp>
          <p:nvSpPr>
            <p:cNvPr id="22219" name="Google Shape;22219;p95"/>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0" name="Google Shape;22220;p95"/>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1" name="Google Shape;22221;p95"/>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2" name="Google Shape;22222;p95"/>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3" name="Google Shape;22223;p95"/>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24" name="Google Shape;22224;p95"/>
          <p:cNvGrpSpPr/>
          <p:nvPr/>
        </p:nvGrpSpPr>
        <p:grpSpPr>
          <a:xfrm>
            <a:off x="871254" y="3184746"/>
            <a:ext cx="285183" cy="347023"/>
            <a:chOff x="871254" y="3360146"/>
            <a:chExt cx="285183" cy="347023"/>
          </a:xfrm>
        </p:grpSpPr>
        <p:sp>
          <p:nvSpPr>
            <p:cNvPr id="22225" name="Google Shape;22225;p95"/>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6" name="Google Shape;22226;p95"/>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7" name="Google Shape;22227;p95"/>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8" name="Google Shape;22228;p95"/>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29" name="Google Shape;22229;p95"/>
          <p:cNvGrpSpPr/>
          <p:nvPr/>
        </p:nvGrpSpPr>
        <p:grpSpPr>
          <a:xfrm>
            <a:off x="2665165" y="3184746"/>
            <a:ext cx="281794" cy="349684"/>
            <a:chOff x="2665165" y="3360146"/>
            <a:chExt cx="281794" cy="349684"/>
          </a:xfrm>
        </p:grpSpPr>
        <p:sp>
          <p:nvSpPr>
            <p:cNvPr id="22230" name="Google Shape;22230;p95"/>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1" name="Google Shape;22231;p95"/>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2" name="Google Shape;22232;p95"/>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3" name="Google Shape;22233;p95"/>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4" name="Google Shape;22234;p95"/>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35" name="Google Shape;22235;p95"/>
          <p:cNvGrpSpPr/>
          <p:nvPr/>
        </p:nvGrpSpPr>
        <p:grpSpPr>
          <a:xfrm>
            <a:off x="7156344" y="3172296"/>
            <a:ext cx="264465" cy="353074"/>
            <a:chOff x="7156344" y="3347696"/>
            <a:chExt cx="264465" cy="353074"/>
          </a:xfrm>
        </p:grpSpPr>
        <p:sp>
          <p:nvSpPr>
            <p:cNvPr id="22236" name="Google Shape;22236;p95"/>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7" name="Google Shape;22237;p95"/>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8" name="Google Shape;22238;p95"/>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9" name="Google Shape;22239;p95"/>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0" name="Google Shape;22240;p95"/>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41" name="Google Shape;22241;p95"/>
          <p:cNvGrpSpPr/>
          <p:nvPr/>
        </p:nvGrpSpPr>
        <p:grpSpPr>
          <a:xfrm>
            <a:off x="6703732" y="3171536"/>
            <a:ext cx="264813" cy="352693"/>
            <a:chOff x="6703732" y="3346936"/>
            <a:chExt cx="264813" cy="352693"/>
          </a:xfrm>
        </p:grpSpPr>
        <p:sp>
          <p:nvSpPr>
            <p:cNvPr id="22242" name="Google Shape;22242;p95"/>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3" name="Google Shape;22243;p95"/>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4" name="Google Shape;22244;p95"/>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5" name="Google Shape;22245;p95"/>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6" name="Google Shape;22246;p95"/>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47" name="Google Shape;22247;p95"/>
          <p:cNvGrpSpPr/>
          <p:nvPr/>
        </p:nvGrpSpPr>
        <p:grpSpPr>
          <a:xfrm>
            <a:off x="6252228" y="3171536"/>
            <a:ext cx="265193" cy="352693"/>
            <a:chOff x="6252228" y="3346936"/>
            <a:chExt cx="265193" cy="352693"/>
          </a:xfrm>
        </p:grpSpPr>
        <p:sp>
          <p:nvSpPr>
            <p:cNvPr id="22248" name="Google Shape;22248;p95"/>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9" name="Google Shape;22249;p95"/>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0" name="Google Shape;22250;p95"/>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51" name="Google Shape;22251;p95"/>
          <p:cNvGrpSpPr/>
          <p:nvPr/>
        </p:nvGrpSpPr>
        <p:grpSpPr>
          <a:xfrm>
            <a:off x="5801105" y="3172296"/>
            <a:ext cx="264813" cy="351933"/>
            <a:chOff x="5801105" y="3347696"/>
            <a:chExt cx="264813" cy="351933"/>
          </a:xfrm>
        </p:grpSpPr>
        <p:sp>
          <p:nvSpPr>
            <p:cNvPr id="22252" name="Google Shape;22252;p95"/>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3" name="Google Shape;22253;p95"/>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4" name="Google Shape;22254;p95"/>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5" name="Google Shape;22255;p95"/>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56" name="Google Shape;22256;p95"/>
          <p:cNvGrpSpPr/>
          <p:nvPr/>
        </p:nvGrpSpPr>
        <p:grpSpPr>
          <a:xfrm>
            <a:off x="5349253" y="3171536"/>
            <a:ext cx="265922" cy="352693"/>
            <a:chOff x="5349253" y="3346936"/>
            <a:chExt cx="265922" cy="352693"/>
          </a:xfrm>
        </p:grpSpPr>
        <p:sp>
          <p:nvSpPr>
            <p:cNvPr id="22257" name="Google Shape;22257;p95"/>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8" name="Google Shape;22258;p95"/>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9" name="Google Shape;22259;p95"/>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0" name="Google Shape;22260;p95"/>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1" name="Google Shape;22261;p95"/>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2" name="Google Shape;22262;p95"/>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63" name="Google Shape;22263;p95"/>
          <p:cNvGrpSpPr/>
          <p:nvPr/>
        </p:nvGrpSpPr>
        <p:grpSpPr>
          <a:xfrm>
            <a:off x="4907159" y="3171536"/>
            <a:ext cx="264845" cy="354214"/>
            <a:chOff x="4907159" y="3346936"/>
            <a:chExt cx="264845" cy="354214"/>
          </a:xfrm>
        </p:grpSpPr>
        <p:sp>
          <p:nvSpPr>
            <p:cNvPr id="22264" name="Google Shape;22264;p95"/>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5" name="Google Shape;22265;p95"/>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66" name="Google Shape;22266;p95"/>
          <p:cNvGrpSpPr/>
          <p:nvPr/>
        </p:nvGrpSpPr>
        <p:grpSpPr>
          <a:xfrm>
            <a:off x="8048421" y="3159086"/>
            <a:ext cx="276503" cy="369674"/>
            <a:chOff x="8048421" y="3334486"/>
            <a:chExt cx="276503" cy="369674"/>
          </a:xfrm>
        </p:grpSpPr>
        <p:sp>
          <p:nvSpPr>
            <p:cNvPr id="22267" name="Google Shape;22267;p95"/>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8" name="Google Shape;22268;p95"/>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9" name="Google Shape;22269;p95"/>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0" name="Google Shape;22270;p95"/>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1" name="Google Shape;22271;p95"/>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2" name="Google Shape;22272;p95"/>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73" name="Google Shape;22273;p95"/>
          <p:cNvGrpSpPr/>
          <p:nvPr/>
        </p:nvGrpSpPr>
        <p:grpSpPr>
          <a:xfrm>
            <a:off x="7575787" y="3154555"/>
            <a:ext cx="295384" cy="376834"/>
            <a:chOff x="7575787" y="3329955"/>
            <a:chExt cx="295384" cy="376834"/>
          </a:xfrm>
        </p:grpSpPr>
        <p:sp>
          <p:nvSpPr>
            <p:cNvPr id="22274" name="Google Shape;22274;p95"/>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5" name="Google Shape;22275;p95"/>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6" name="Google Shape;22276;p95"/>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7" name="Google Shape;22277;p95"/>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8" name="Google Shape;22278;p95"/>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9" name="Google Shape;22279;p95"/>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80" name="Google Shape;22280;p95"/>
          <p:cNvGrpSpPr/>
          <p:nvPr/>
        </p:nvGrpSpPr>
        <p:grpSpPr>
          <a:xfrm>
            <a:off x="864062" y="2709103"/>
            <a:ext cx="264084" cy="347783"/>
            <a:chOff x="864062" y="2884503"/>
            <a:chExt cx="264084" cy="347783"/>
          </a:xfrm>
        </p:grpSpPr>
        <p:sp>
          <p:nvSpPr>
            <p:cNvPr id="22281" name="Google Shape;22281;p95"/>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2" name="Google Shape;22282;p95"/>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3" name="Google Shape;22283;p95"/>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4" name="Google Shape;22284;p95"/>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5" name="Google Shape;22285;p95"/>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6" name="Google Shape;22286;p95"/>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7" name="Google Shape;22287;p95"/>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8" name="Google Shape;22288;p95"/>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9" name="Google Shape;22289;p95"/>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0" name="Google Shape;22290;p95"/>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91" name="Google Shape;22291;p95"/>
          <p:cNvGrpSpPr/>
          <p:nvPr/>
        </p:nvGrpSpPr>
        <p:grpSpPr>
          <a:xfrm>
            <a:off x="3978523" y="2709261"/>
            <a:ext cx="348955" cy="346516"/>
            <a:chOff x="3978523" y="2884661"/>
            <a:chExt cx="348955" cy="346516"/>
          </a:xfrm>
        </p:grpSpPr>
        <p:sp>
          <p:nvSpPr>
            <p:cNvPr id="22292" name="Google Shape;22292;p95"/>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3" name="Google Shape;22293;p95"/>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4" name="Google Shape;22294;p95"/>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5" name="Google Shape;22295;p95"/>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6" name="Google Shape;22296;p95"/>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7" name="Google Shape;22297;p95"/>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8" name="Google Shape;22298;p95"/>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9" name="Google Shape;22299;p95"/>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00" name="Google Shape;22300;p95"/>
          <p:cNvGrpSpPr/>
          <p:nvPr/>
        </p:nvGrpSpPr>
        <p:grpSpPr>
          <a:xfrm>
            <a:off x="3556255" y="2709863"/>
            <a:ext cx="347435" cy="345534"/>
            <a:chOff x="3527780" y="2885263"/>
            <a:chExt cx="347435" cy="345534"/>
          </a:xfrm>
        </p:grpSpPr>
        <p:sp>
          <p:nvSpPr>
            <p:cNvPr id="22301" name="Google Shape;22301;p95"/>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2" name="Google Shape;22302;p95"/>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3" name="Google Shape;22303;p95"/>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4" name="Google Shape;22304;p95"/>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5" name="Google Shape;22305;p95"/>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6" name="Google Shape;22306;p95"/>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7" name="Google Shape;22307;p95"/>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8" name="Google Shape;22308;p95"/>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9" name="Google Shape;22309;p95"/>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0" name="Google Shape;22310;p95"/>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1" name="Google Shape;22311;p95"/>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2" name="Google Shape;22312;p95"/>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3" name="Google Shape;22313;p95"/>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4" name="Google Shape;22314;p95"/>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5" name="Google Shape;22315;p95"/>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6" name="Google Shape;22316;p95"/>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7" name="Google Shape;22317;p95"/>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8" name="Google Shape;22318;p95"/>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9" name="Google Shape;22319;p95"/>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0" name="Google Shape;22320;p95"/>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1" name="Google Shape;22321;p95"/>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2" name="Google Shape;22322;p95"/>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3" name="Google Shape;22323;p95"/>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24" name="Google Shape;22324;p95"/>
          <p:cNvGrpSpPr/>
          <p:nvPr/>
        </p:nvGrpSpPr>
        <p:grpSpPr>
          <a:xfrm>
            <a:off x="2239671" y="2709103"/>
            <a:ext cx="218053" cy="348543"/>
            <a:chOff x="2239671" y="2884503"/>
            <a:chExt cx="218053" cy="348543"/>
          </a:xfrm>
        </p:grpSpPr>
        <p:sp>
          <p:nvSpPr>
            <p:cNvPr id="22325" name="Google Shape;22325;p95"/>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6" name="Google Shape;22326;p95"/>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7" name="Google Shape;22327;p95"/>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8" name="Google Shape;22328;p95"/>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9" name="Google Shape;22329;p95"/>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30" name="Google Shape;22330;p95"/>
          <p:cNvGrpSpPr/>
          <p:nvPr/>
        </p:nvGrpSpPr>
        <p:grpSpPr>
          <a:xfrm>
            <a:off x="2691555" y="2709103"/>
            <a:ext cx="215044" cy="348924"/>
            <a:chOff x="2691555" y="2884503"/>
            <a:chExt cx="215044" cy="348924"/>
          </a:xfrm>
        </p:grpSpPr>
        <p:sp>
          <p:nvSpPr>
            <p:cNvPr id="22331" name="Google Shape;22331;p95"/>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2" name="Google Shape;22332;p95"/>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3" name="Google Shape;22333;p95"/>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34" name="Google Shape;22334;p95"/>
          <p:cNvGrpSpPr/>
          <p:nvPr/>
        </p:nvGrpSpPr>
        <p:grpSpPr>
          <a:xfrm>
            <a:off x="1770459" y="2709103"/>
            <a:ext cx="254644" cy="348828"/>
            <a:chOff x="1770459" y="2884503"/>
            <a:chExt cx="254644" cy="348828"/>
          </a:xfrm>
        </p:grpSpPr>
        <p:sp>
          <p:nvSpPr>
            <p:cNvPr id="22335" name="Google Shape;22335;p95"/>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6" name="Google Shape;22336;p95"/>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7" name="Google Shape;22337;p95"/>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8" name="Google Shape;22338;p95"/>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9" name="Google Shape;22339;p95"/>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0" name="Google Shape;22340;p95"/>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1" name="Google Shape;22341;p95"/>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2" name="Google Shape;22342;p95"/>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43" name="Google Shape;22343;p95"/>
          <p:cNvGrpSpPr/>
          <p:nvPr/>
        </p:nvGrpSpPr>
        <p:grpSpPr>
          <a:xfrm>
            <a:off x="1317466" y="2709483"/>
            <a:ext cx="258382" cy="348543"/>
            <a:chOff x="1317466" y="2884883"/>
            <a:chExt cx="258382" cy="348543"/>
          </a:xfrm>
        </p:grpSpPr>
        <p:sp>
          <p:nvSpPr>
            <p:cNvPr id="22344" name="Google Shape;22344;p95"/>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5" name="Google Shape;22345;p95"/>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6" name="Google Shape;22346;p95"/>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7" name="Google Shape;22347;p95"/>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8" name="Google Shape;22348;p95"/>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9" name="Google Shape;22349;p95"/>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0" name="Google Shape;22350;p95"/>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1" name="Google Shape;22351;p95"/>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52" name="Google Shape;22352;p95"/>
          <p:cNvGrpSpPr/>
          <p:nvPr/>
        </p:nvGrpSpPr>
        <p:grpSpPr>
          <a:xfrm>
            <a:off x="3121167" y="2709483"/>
            <a:ext cx="258414" cy="348543"/>
            <a:chOff x="3121167" y="2884883"/>
            <a:chExt cx="258414" cy="348543"/>
          </a:xfrm>
        </p:grpSpPr>
        <p:sp>
          <p:nvSpPr>
            <p:cNvPr id="22353" name="Google Shape;22353;p95"/>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4" name="Google Shape;22354;p95"/>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5" name="Google Shape;22355;p95"/>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6" name="Google Shape;22356;p95"/>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7" name="Google Shape;22357;p95"/>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8" name="Google Shape;22358;p95"/>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9" name="Google Shape;22359;p95"/>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0" name="Google Shape;22360;p95"/>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61" name="Google Shape;22361;p95"/>
          <p:cNvGrpSpPr/>
          <p:nvPr/>
        </p:nvGrpSpPr>
        <p:grpSpPr>
          <a:xfrm>
            <a:off x="4899999" y="2706695"/>
            <a:ext cx="271244" cy="346801"/>
            <a:chOff x="4899999" y="2882095"/>
            <a:chExt cx="271244" cy="346801"/>
          </a:xfrm>
        </p:grpSpPr>
        <p:sp>
          <p:nvSpPr>
            <p:cNvPr id="22362" name="Google Shape;22362;p95"/>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3" name="Google Shape;22363;p95"/>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4" name="Google Shape;22364;p95"/>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5" name="Google Shape;22365;p95"/>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6" name="Google Shape;22366;p95"/>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7" name="Google Shape;22367;p95"/>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8" name="Google Shape;22368;p95"/>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9" name="Google Shape;22369;p95"/>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0" name="Google Shape;22370;p95"/>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1" name="Google Shape;22371;p95"/>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72" name="Google Shape;22372;p95"/>
          <p:cNvGrpSpPr/>
          <p:nvPr/>
        </p:nvGrpSpPr>
        <p:grpSpPr>
          <a:xfrm>
            <a:off x="7162775" y="2705713"/>
            <a:ext cx="259523" cy="346294"/>
            <a:chOff x="7162775" y="2881113"/>
            <a:chExt cx="259523" cy="346294"/>
          </a:xfrm>
        </p:grpSpPr>
        <p:sp>
          <p:nvSpPr>
            <p:cNvPr id="22373" name="Google Shape;22373;p95"/>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4" name="Google Shape;22374;p95"/>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5" name="Google Shape;22375;p95"/>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6" name="Google Shape;22376;p95"/>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7" name="Google Shape;22377;p95"/>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8" name="Google Shape;22378;p95"/>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79" name="Google Shape;22379;p95"/>
          <p:cNvGrpSpPr/>
          <p:nvPr/>
        </p:nvGrpSpPr>
        <p:grpSpPr>
          <a:xfrm>
            <a:off x="6709751" y="2706442"/>
            <a:ext cx="261075" cy="347815"/>
            <a:chOff x="6709751" y="2881842"/>
            <a:chExt cx="261075" cy="347815"/>
          </a:xfrm>
        </p:grpSpPr>
        <p:sp>
          <p:nvSpPr>
            <p:cNvPr id="22380" name="Google Shape;22380;p95"/>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1" name="Google Shape;22381;p95"/>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2" name="Google Shape;22382;p95"/>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3" name="Google Shape;22383;p95"/>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4" name="Google Shape;22384;p95"/>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5" name="Google Shape;22385;p95"/>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86" name="Google Shape;22386;p95"/>
          <p:cNvGrpSpPr/>
          <p:nvPr/>
        </p:nvGrpSpPr>
        <p:grpSpPr>
          <a:xfrm>
            <a:off x="5807156" y="2705713"/>
            <a:ext cx="261043" cy="348163"/>
            <a:chOff x="5807156" y="2881113"/>
            <a:chExt cx="261043" cy="348163"/>
          </a:xfrm>
        </p:grpSpPr>
        <p:sp>
          <p:nvSpPr>
            <p:cNvPr id="22387" name="Google Shape;22387;p95"/>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8" name="Google Shape;22388;p95"/>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9" name="Google Shape;22389;p95"/>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0" name="Google Shape;22390;p95"/>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1" name="Google Shape;22391;p95"/>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92" name="Google Shape;22392;p95"/>
          <p:cNvGrpSpPr/>
          <p:nvPr/>
        </p:nvGrpSpPr>
        <p:grpSpPr>
          <a:xfrm>
            <a:off x="5355653" y="2706093"/>
            <a:ext cx="262184" cy="346643"/>
            <a:chOff x="5355653" y="2881493"/>
            <a:chExt cx="262184" cy="346643"/>
          </a:xfrm>
        </p:grpSpPr>
        <p:sp>
          <p:nvSpPr>
            <p:cNvPr id="22393" name="Google Shape;22393;p95"/>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4" name="Google Shape;22394;p95"/>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5" name="Google Shape;22395;p95"/>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6" name="Google Shape;22396;p95"/>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7" name="Google Shape;22397;p95"/>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98" name="Google Shape;22398;p95"/>
          <p:cNvGrpSpPr/>
          <p:nvPr/>
        </p:nvGrpSpPr>
        <p:grpSpPr>
          <a:xfrm>
            <a:off x="8055961" y="2706442"/>
            <a:ext cx="260283" cy="345914"/>
            <a:chOff x="8055961" y="2881842"/>
            <a:chExt cx="260283" cy="345914"/>
          </a:xfrm>
        </p:grpSpPr>
        <p:sp>
          <p:nvSpPr>
            <p:cNvPr id="22399" name="Google Shape;22399;p95"/>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0" name="Google Shape;22400;p95"/>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1" name="Google Shape;22401;p95"/>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2" name="Google Shape;22402;p95"/>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03" name="Google Shape;22403;p95"/>
          <p:cNvGrpSpPr/>
          <p:nvPr/>
        </p:nvGrpSpPr>
        <p:grpSpPr>
          <a:xfrm>
            <a:off x="7609368" y="2718512"/>
            <a:ext cx="264813" cy="353105"/>
            <a:chOff x="7609368" y="2893912"/>
            <a:chExt cx="264813" cy="353105"/>
          </a:xfrm>
        </p:grpSpPr>
        <p:sp>
          <p:nvSpPr>
            <p:cNvPr id="22404" name="Google Shape;22404;p95"/>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5" name="Google Shape;22405;p95"/>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6" name="Google Shape;22406;p95"/>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7" name="Google Shape;22407;p95"/>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8" name="Google Shape;22408;p95"/>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9" name="Google Shape;22409;p95"/>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10" name="Google Shape;22410;p95"/>
          <p:cNvGrpSpPr/>
          <p:nvPr/>
        </p:nvGrpSpPr>
        <p:grpSpPr>
          <a:xfrm>
            <a:off x="6248458" y="2694372"/>
            <a:ext cx="270864" cy="360645"/>
            <a:chOff x="6248458" y="2869772"/>
            <a:chExt cx="270864" cy="360645"/>
          </a:xfrm>
        </p:grpSpPr>
        <p:sp>
          <p:nvSpPr>
            <p:cNvPr id="22411" name="Google Shape;22411;p95"/>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2" name="Google Shape;22412;p95"/>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3" name="Google Shape;22413;p95"/>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4" name="Google Shape;22414;p95"/>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5" name="Google Shape;22415;p95"/>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16" name="Google Shape;22416;p95"/>
          <p:cNvGrpSpPr/>
          <p:nvPr/>
        </p:nvGrpSpPr>
        <p:grpSpPr>
          <a:xfrm>
            <a:off x="3075928" y="2270398"/>
            <a:ext cx="363243" cy="300675"/>
            <a:chOff x="3075928" y="2445798"/>
            <a:chExt cx="363243" cy="300675"/>
          </a:xfrm>
        </p:grpSpPr>
        <p:sp>
          <p:nvSpPr>
            <p:cNvPr id="22417" name="Google Shape;22417;p95"/>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8" name="Google Shape;22418;p95"/>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9" name="Google Shape;22419;p95"/>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0" name="Google Shape;22420;p95"/>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1" name="Google Shape;22421;p95"/>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2" name="Google Shape;22422;p95"/>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3" name="Google Shape;22423;p95"/>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4" name="Google Shape;22424;p95"/>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5" name="Google Shape;22425;p95"/>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6" name="Google Shape;22426;p95"/>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7" name="Google Shape;22427;p95"/>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28" name="Google Shape;22428;p95"/>
          <p:cNvGrpSpPr/>
          <p:nvPr/>
        </p:nvGrpSpPr>
        <p:grpSpPr>
          <a:xfrm>
            <a:off x="2633105" y="2256459"/>
            <a:ext cx="363243" cy="328585"/>
            <a:chOff x="2633105" y="2431859"/>
            <a:chExt cx="363243" cy="328585"/>
          </a:xfrm>
        </p:grpSpPr>
        <p:sp>
          <p:nvSpPr>
            <p:cNvPr id="22429" name="Google Shape;22429;p95"/>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0" name="Google Shape;22430;p95"/>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1" name="Google Shape;22431;p95"/>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2" name="Google Shape;22432;p95"/>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3" name="Google Shape;22433;p95"/>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4" name="Google Shape;22434;p95"/>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5" name="Google Shape;22435;p95"/>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6" name="Google Shape;22436;p95"/>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37" name="Google Shape;22437;p95"/>
          <p:cNvGrpSpPr/>
          <p:nvPr/>
        </p:nvGrpSpPr>
        <p:grpSpPr>
          <a:xfrm>
            <a:off x="2189142" y="2245910"/>
            <a:ext cx="365904" cy="350064"/>
            <a:chOff x="2189142" y="2421310"/>
            <a:chExt cx="365904" cy="350064"/>
          </a:xfrm>
        </p:grpSpPr>
        <p:sp>
          <p:nvSpPr>
            <p:cNvPr id="22438" name="Google Shape;22438;p95"/>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9" name="Google Shape;22439;p95"/>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0" name="Google Shape;22440;p95"/>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1" name="Google Shape;22441;p95"/>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2" name="Google Shape;22442;p95"/>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3" name="Google Shape;22443;p95"/>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4" name="Google Shape;22444;p95"/>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5" name="Google Shape;22445;p95"/>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6" name="Google Shape;22446;p95"/>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47" name="Google Shape;22447;p95"/>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48" name="Google Shape;22448;p95"/>
          <p:cNvGrpSpPr/>
          <p:nvPr/>
        </p:nvGrpSpPr>
        <p:grpSpPr>
          <a:xfrm>
            <a:off x="3961923" y="2310917"/>
            <a:ext cx="364415" cy="220936"/>
            <a:chOff x="3961923" y="2486317"/>
            <a:chExt cx="364415" cy="220936"/>
          </a:xfrm>
        </p:grpSpPr>
        <p:sp>
          <p:nvSpPr>
            <p:cNvPr id="22449" name="Google Shape;22449;p95"/>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0" name="Google Shape;22450;p95"/>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1" name="Google Shape;22451;p95"/>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2" name="Google Shape;22452;p95"/>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53" name="Google Shape;22453;p95"/>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54" name="Google Shape;22454;p95"/>
          <p:cNvGrpSpPr/>
          <p:nvPr/>
        </p:nvGrpSpPr>
        <p:grpSpPr>
          <a:xfrm>
            <a:off x="1303876" y="2243977"/>
            <a:ext cx="363275" cy="354626"/>
            <a:chOff x="1303876" y="2419377"/>
            <a:chExt cx="363275" cy="354626"/>
          </a:xfrm>
        </p:grpSpPr>
        <p:sp>
          <p:nvSpPr>
            <p:cNvPr id="22455" name="Google Shape;22455;p95"/>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6" name="Google Shape;22456;p95"/>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7" name="Google Shape;22457;p95"/>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8" name="Google Shape;22458;p95"/>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9" name="Google Shape;22459;p95"/>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0" name="Google Shape;22460;p95"/>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1" name="Google Shape;22461;p95"/>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2" name="Google Shape;22462;p95"/>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63" name="Google Shape;22463;p95"/>
          <p:cNvGrpSpPr/>
          <p:nvPr/>
        </p:nvGrpSpPr>
        <p:grpSpPr>
          <a:xfrm>
            <a:off x="861053" y="2239510"/>
            <a:ext cx="362134" cy="363623"/>
            <a:chOff x="861053" y="2414910"/>
            <a:chExt cx="362134" cy="363623"/>
          </a:xfrm>
        </p:grpSpPr>
        <p:sp>
          <p:nvSpPr>
            <p:cNvPr id="22464" name="Google Shape;22464;p95"/>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5" name="Google Shape;22465;p95"/>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6" name="Google Shape;22466;p95"/>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7" name="Google Shape;22467;p95"/>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8" name="Google Shape;22468;p95"/>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69" name="Google Shape;22469;p95"/>
          <p:cNvGrpSpPr/>
          <p:nvPr/>
        </p:nvGrpSpPr>
        <p:grpSpPr>
          <a:xfrm>
            <a:off x="7594288" y="2239859"/>
            <a:ext cx="279513" cy="355735"/>
            <a:chOff x="7594288" y="2415259"/>
            <a:chExt cx="279513" cy="355735"/>
          </a:xfrm>
        </p:grpSpPr>
        <p:sp>
          <p:nvSpPr>
            <p:cNvPr id="22470" name="Google Shape;22470;p95"/>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1" name="Google Shape;22471;p95"/>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2" name="Google Shape;22472;p95"/>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3" name="Google Shape;22473;p95"/>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4" name="Google Shape;22474;p95"/>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5" name="Google Shape;22475;p95"/>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76" name="Google Shape;22476;p95"/>
          <p:cNvGrpSpPr/>
          <p:nvPr/>
        </p:nvGrpSpPr>
        <p:grpSpPr>
          <a:xfrm>
            <a:off x="7145794" y="2240239"/>
            <a:ext cx="278784" cy="355735"/>
            <a:chOff x="7145794" y="2415639"/>
            <a:chExt cx="278784" cy="355735"/>
          </a:xfrm>
        </p:grpSpPr>
        <p:sp>
          <p:nvSpPr>
            <p:cNvPr id="22477" name="Google Shape;22477;p95"/>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8" name="Google Shape;22478;p95"/>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9" name="Google Shape;22479;p95"/>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0" name="Google Shape;22480;p95"/>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1" name="Google Shape;22481;p95"/>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2" name="Google Shape;22482;p95"/>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3" name="Google Shape;22483;p95"/>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4" name="Google Shape;22484;p95"/>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5" name="Google Shape;22485;p95"/>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6" name="Google Shape;22486;p95"/>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87" name="Google Shape;22487;p95"/>
          <p:cNvGrpSpPr/>
          <p:nvPr/>
        </p:nvGrpSpPr>
        <p:grpSpPr>
          <a:xfrm>
            <a:off x="6698441" y="2239130"/>
            <a:ext cx="277644" cy="357984"/>
            <a:chOff x="6698441" y="2414530"/>
            <a:chExt cx="277644" cy="357984"/>
          </a:xfrm>
        </p:grpSpPr>
        <p:sp>
          <p:nvSpPr>
            <p:cNvPr id="22488" name="Google Shape;22488;p95"/>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9" name="Google Shape;22489;p95"/>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0" name="Google Shape;22490;p95"/>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1" name="Google Shape;22491;p95"/>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2" name="Google Shape;22492;p95"/>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3" name="Google Shape;22493;p95"/>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94" name="Google Shape;22494;p95"/>
          <p:cNvGrpSpPr/>
          <p:nvPr/>
        </p:nvGrpSpPr>
        <p:grpSpPr>
          <a:xfrm>
            <a:off x="4897750" y="2240239"/>
            <a:ext cx="279513" cy="357255"/>
            <a:chOff x="4897750" y="2415639"/>
            <a:chExt cx="279513" cy="357255"/>
          </a:xfrm>
        </p:grpSpPr>
        <p:sp>
          <p:nvSpPr>
            <p:cNvPr id="22495" name="Google Shape;22495;p95"/>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6" name="Google Shape;22496;p95"/>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7" name="Google Shape;22497;p95"/>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8" name="Google Shape;22498;p95"/>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9" name="Google Shape;22499;p95"/>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0" name="Google Shape;22500;p95"/>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1" name="Google Shape;22501;p95"/>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2" name="Google Shape;22502;p95"/>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03" name="Google Shape;22503;p95"/>
          <p:cNvGrpSpPr/>
          <p:nvPr/>
        </p:nvGrpSpPr>
        <p:grpSpPr>
          <a:xfrm>
            <a:off x="5812066" y="2240619"/>
            <a:ext cx="264813" cy="353454"/>
            <a:chOff x="5812066" y="2416019"/>
            <a:chExt cx="264813" cy="353454"/>
          </a:xfrm>
        </p:grpSpPr>
        <p:sp>
          <p:nvSpPr>
            <p:cNvPr id="22504" name="Google Shape;22504;p95"/>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5" name="Google Shape;22505;p95"/>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6" name="Google Shape;22506;p95"/>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7" name="Google Shape;22507;p95"/>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8" name="Google Shape;22508;p95"/>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9" name="Google Shape;22509;p95"/>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0" name="Google Shape;22510;p95"/>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11" name="Google Shape;22511;p95"/>
          <p:cNvGrpSpPr/>
          <p:nvPr/>
        </p:nvGrpSpPr>
        <p:grpSpPr>
          <a:xfrm>
            <a:off x="8054820" y="2240999"/>
            <a:ext cx="264433" cy="353454"/>
            <a:chOff x="8054820" y="2416399"/>
            <a:chExt cx="264433" cy="353454"/>
          </a:xfrm>
        </p:grpSpPr>
        <p:sp>
          <p:nvSpPr>
            <p:cNvPr id="22512" name="Google Shape;22512;p95"/>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3" name="Google Shape;22513;p95"/>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4" name="Google Shape;22514;p95"/>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5" name="Google Shape;22515;p95"/>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6" name="Google Shape;22516;p95"/>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7" name="Google Shape;22517;p95"/>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18" name="Google Shape;22518;p95"/>
          <p:cNvGrpSpPr/>
          <p:nvPr/>
        </p:nvGrpSpPr>
        <p:grpSpPr>
          <a:xfrm>
            <a:off x="5356413" y="2237990"/>
            <a:ext cx="271212" cy="361374"/>
            <a:chOff x="5356413" y="2413390"/>
            <a:chExt cx="271212" cy="361374"/>
          </a:xfrm>
        </p:grpSpPr>
        <p:sp>
          <p:nvSpPr>
            <p:cNvPr id="22519" name="Google Shape;22519;p95"/>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0" name="Google Shape;22520;p95"/>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1" name="Google Shape;22521;p95"/>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2" name="Google Shape;22522;p95"/>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3" name="Google Shape;22523;p95"/>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24" name="Google Shape;22524;p95"/>
          <p:cNvGrpSpPr/>
          <p:nvPr/>
        </p:nvGrpSpPr>
        <p:grpSpPr>
          <a:xfrm>
            <a:off x="6255238" y="2236849"/>
            <a:ext cx="271244" cy="360994"/>
            <a:chOff x="6255238" y="2412249"/>
            <a:chExt cx="271244" cy="360994"/>
          </a:xfrm>
        </p:grpSpPr>
        <p:sp>
          <p:nvSpPr>
            <p:cNvPr id="22525" name="Google Shape;22525;p95"/>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6" name="Google Shape;22526;p95"/>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7" name="Google Shape;22527;p95"/>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8" name="Google Shape;22528;p95"/>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9" name="Google Shape;22529;p95"/>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0" name="Google Shape;22530;p95"/>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31" name="Google Shape;22531;p95"/>
          <p:cNvGrpSpPr/>
          <p:nvPr/>
        </p:nvGrpSpPr>
        <p:grpSpPr>
          <a:xfrm>
            <a:off x="2185372" y="1782399"/>
            <a:ext cx="366664" cy="366981"/>
            <a:chOff x="2185372" y="1957799"/>
            <a:chExt cx="366664" cy="366981"/>
          </a:xfrm>
        </p:grpSpPr>
        <p:sp>
          <p:nvSpPr>
            <p:cNvPr id="22532" name="Google Shape;22532;p95"/>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3" name="Google Shape;22533;p95"/>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4" name="Google Shape;22534;p95"/>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5" name="Google Shape;22535;p95"/>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6" name="Google Shape;22536;p95"/>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7" name="Google Shape;22537;p95"/>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8" name="Google Shape;22538;p95"/>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9" name="Google Shape;22539;p95"/>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40" name="Google Shape;22540;p95"/>
          <p:cNvGrpSpPr/>
          <p:nvPr/>
        </p:nvGrpSpPr>
        <p:grpSpPr>
          <a:xfrm>
            <a:off x="1737258" y="1812971"/>
            <a:ext cx="370814" cy="307359"/>
            <a:chOff x="1737258" y="1988371"/>
            <a:chExt cx="370814" cy="307359"/>
          </a:xfrm>
        </p:grpSpPr>
        <p:sp>
          <p:nvSpPr>
            <p:cNvPr id="22541" name="Google Shape;22541;p95"/>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2" name="Google Shape;22542;p95"/>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3" name="Google Shape;22543;p95"/>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4" name="Google Shape;22544;p95"/>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45" name="Google Shape;22545;p95"/>
          <p:cNvGrpSpPr/>
          <p:nvPr/>
        </p:nvGrpSpPr>
        <p:grpSpPr>
          <a:xfrm>
            <a:off x="848983" y="1814111"/>
            <a:ext cx="369294" cy="304350"/>
            <a:chOff x="848983" y="1989511"/>
            <a:chExt cx="369294" cy="304350"/>
          </a:xfrm>
        </p:grpSpPr>
        <p:sp>
          <p:nvSpPr>
            <p:cNvPr id="22546" name="Google Shape;22546;p95"/>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7" name="Google Shape;22547;p95"/>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8" name="Google Shape;22548;p95"/>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9" name="Google Shape;22549;p95"/>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0" name="Google Shape;22550;p95"/>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51" name="Google Shape;22551;p95"/>
          <p:cNvGrpSpPr/>
          <p:nvPr/>
        </p:nvGrpSpPr>
        <p:grpSpPr>
          <a:xfrm>
            <a:off x="3074027" y="1808377"/>
            <a:ext cx="380604" cy="313854"/>
            <a:chOff x="3074027" y="1983777"/>
            <a:chExt cx="380604" cy="313854"/>
          </a:xfrm>
        </p:grpSpPr>
        <p:sp>
          <p:nvSpPr>
            <p:cNvPr id="22552" name="Google Shape;22552;p95"/>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3" name="Google Shape;22553;p95"/>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4" name="Google Shape;22554;p95"/>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5" name="Google Shape;22555;p95"/>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6" name="Google Shape;22556;p95"/>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57" name="Google Shape;22557;p95"/>
          <p:cNvGrpSpPr/>
          <p:nvPr/>
        </p:nvGrpSpPr>
        <p:grpSpPr>
          <a:xfrm>
            <a:off x="3522521" y="1800457"/>
            <a:ext cx="367013" cy="331278"/>
            <a:chOff x="3522521" y="1975857"/>
            <a:chExt cx="367013" cy="331278"/>
          </a:xfrm>
        </p:grpSpPr>
        <p:sp>
          <p:nvSpPr>
            <p:cNvPr id="22558" name="Google Shape;22558;p95"/>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9" name="Google Shape;22559;p95"/>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0" name="Google Shape;22560;p95"/>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1" name="Google Shape;22561;p95"/>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2" name="Google Shape;22562;p95"/>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3" name="Google Shape;22563;p95"/>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4" name="Google Shape;22564;p95"/>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65" name="Google Shape;22565;p95"/>
          <p:cNvGrpSpPr/>
          <p:nvPr/>
        </p:nvGrpSpPr>
        <p:grpSpPr>
          <a:xfrm>
            <a:off x="2630824" y="1801566"/>
            <a:ext cx="368185" cy="330454"/>
            <a:chOff x="2630824" y="1976966"/>
            <a:chExt cx="368185" cy="330454"/>
          </a:xfrm>
        </p:grpSpPr>
        <p:sp>
          <p:nvSpPr>
            <p:cNvPr id="22566" name="Google Shape;22566;p95"/>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7" name="Google Shape;22567;p95"/>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8" name="Google Shape;22568;p95"/>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9" name="Google Shape;22569;p95"/>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0" name="Google Shape;22570;p95"/>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1" name="Google Shape;22571;p95"/>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2" name="Google Shape;22572;p95"/>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3" name="Google Shape;22573;p95"/>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74" name="Google Shape;22574;p95"/>
          <p:cNvGrpSpPr/>
          <p:nvPr/>
        </p:nvGrpSpPr>
        <p:grpSpPr>
          <a:xfrm>
            <a:off x="1293706" y="1791016"/>
            <a:ext cx="369294" cy="350444"/>
            <a:chOff x="1293706" y="1966416"/>
            <a:chExt cx="369294" cy="350444"/>
          </a:xfrm>
        </p:grpSpPr>
        <p:sp>
          <p:nvSpPr>
            <p:cNvPr id="22575" name="Google Shape;22575;p95"/>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6" name="Google Shape;22576;p95"/>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7" name="Google Shape;22577;p95"/>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8" name="Google Shape;22578;p95"/>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9" name="Google Shape;22579;p95"/>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0" name="Google Shape;22580;p95"/>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1" name="Google Shape;22581;p95"/>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2" name="Google Shape;22582;p95"/>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83" name="Google Shape;22583;p95"/>
          <p:cNvGrpSpPr/>
          <p:nvPr/>
        </p:nvGrpSpPr>
        <p:grpSpPr>
          <a:xfrm>
            <a:off x="3967213" y="1800077"/>
            <a:ext cx="368185" cy="331816"/>
            <a:chOff x="3967213" y="1975477"/>
            <a:chExt cx="368185" cy="331816"/>
          </a:xfrm>
        </p:grpSpPr>
        <p:sp>
          <p:nvSpPr>
            <p:cNvPr id="22584" name="Google Shape;22584;p95"/>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5" name="Google Shape;22585;p95"/>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6" name="Google Shape;22586;p95"/>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87" name="Google Shape;22587;p95"/>
          <p:cNvGrpSpPr/>
          <p:nvPr/>
        </p:nvGrpSpPr>
        <p:grpSpPr>
          <a:xfrm>
            <a:off x="8047661" y="1793646"/>
            <a:ext cx="279132" cy="356875"/>
            <a:chOff x="8047661" y="1969046"/>
            <a:chExt cx="279132" cy="356875"/>
          </a:xfrm>
        </p:grpSpPr>
        <p:sp>
          <p:nvSpPr>
            <p:cNvPr id="22588" name="Google Shape;22588;p95"/>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9" name="Google Shape;22589;p95"/>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0" name="Google Shape;22590;p95"/>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1" name="Google Shape;22591;p95"/>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92" name="Google Shape;22592;p95"/>
          <p:cNvGrpSpPr/>
          <p:nvPr/>
        </p:nvGrpSpPr>
        <p:grpSpPr>
          <a:xfrm>
            <a:off x="7596157" y="1792759"/>
            <a:ext cx="279544" cy="358142"/>
            <a:chOff x="7596157" y="1968159"/>
            <a:chExt cx="279544" cy="358142"/>
          </a:xfrm>
        </p:grpSpPr>
        <p:sp>
          <p:nvSpPr>
            <p:cNvPr id="22593" name="Google Shape;22593;p95"/>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4" name="Google Shape;22594;p95"/>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5" name="Google Shape;22595;p95"/>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6" name="Google Shape;22596;p95"/>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7" name="Google Shape;22597;p95"/>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8" name="Google Shape;22598;p95"/>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99" name="Google Shape;22599;p95"/>
          <p:cNvGrpSpPr/>
          <p:nvPr/>
        </p:nvGrpSpPr>
        <p:grpSpPr>
          <a:xfrm>
            <a:off x="7147315" y="1793646"/>
            <a:ext cx="279513" cy="357636"/>
            <a:chOff x="7147315" y="1969046"/>
            <a:chExt cx="279513" cy="357636"/>
          </a:xfrm>
        </p:grpSpPr>
        <p:sp>
          <p:nvSpPr>
            <p:cNvPr id="22600" name="Google Shape;22600;p95"/>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1" name="Google Shape;22601;p95"/>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2" name="Google Shape;22602;p95"/>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3" name="Google Shape;22603;p95"/>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4" name="Google Shape;22604;p95"/>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5" name="Google Shape;22605;p95"/>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6" name="Google Shape;22606;p95"/>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07" name="Google Shape;22607;p95"/>
          <p:cNvGrpSpPr/>
          <p:nvPr/>
        </p:nvGrpSpPr>
        <p:grpSpPr>
          <a:xfrm>
            <a:off x="6697681" y="1792917"/>
            <a:ext cx="280305" cy="359093"/>
            <a:chOff x="6697681" y="1968317"/>
            <a:chExt cx="280305" cy="359093"/>
          </a:xfrm>
        </p:grpSpPr>
        <p:sp>
          <p:nvSpPr>
            <p:cNvPr id="22608" name="Google Shape;22608;p95"/>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9" name="Google Shape;22609;p95"/>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0" name="Google Shape;22610;p95"/>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1" name="Google Shape;22611;p95"/>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2" name="Google Shape;22612;p95"/>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3" name="Google Shape;22613;p95"/>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4" name="Google Shape;22614;p95"/>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15" name="Google Shape;22615;p95"/>
          <p:cNvGrpSpPr/>
          <p:nvPr/>
        </p:nvGrpSpPr>
        <p:grpSpPr>
          <a:xfrm>
            <a:off x="6248839" y="1792537"/>
            <a:ext cx="280273" cy="358744"/>
            <a:chOff x="6248839" y="1967937"/>
            <a:chExt cx="280273" cy="358744"/>
          </a:xfrm>
        </p:grpSpPr>
        <p:sp>
          <p:nvSpPr>
            <p:cNvPr id="22616" name="Google Shape;22616;p95"/>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7" name="Google Shape;22617;p95"/>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8" name="Google Shape;22618;p95"/>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9" name="Google Shape;22619;p95"/>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0" name="Google Shape;22620;p95"/>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1" name="Google Shape;22621;p95"/>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22" name="Google Shape;22622;p95"/>
          <p:cNvGrpSpPr/>
          <p:nvPr/>
        </p:nvGrpSpPr>
        <p:grpSpPr>
          <a:xfrm>
            <a:off x="5801485" y="1793646"/>
            <a:ext cx="279164" cy="357794"/>
            <a:chOff x="5801485" y="1969046"/>
            <a:chExt cx="279164" cy="357794"/>
          </a:xfrm>
        </p:grpSpPr>
        <p:sp>
          <p:nvSpPr>
            <p:cNvPr id="22623" name="Google Shape;22623;p95"/>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4" name="Google Shape;22624;p95"/>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5" name="Google Shape;22625;p95"/>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6" name="Google Shape;22626;p95"/>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7" name="Google Shape;22627;p95"/>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8" name="Google Shape;22628;p95"/>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9" name="Google Shape;22629;p95"/>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0" name="Google Shape;22630;p95"/>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1" name="Google Shape;22631;p95"/>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2" name="Google Shape;22632;p95"/>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3" name="Google Shape;22633;p95"/>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4" name="Google Shape;22634;p95"/>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5" name="Google Shape;22635;p95"/>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36" name="Google Shape;22636;p95"/>
          <p:cNvGrpSpPr/>
          <p:nvPr/>
        </p:nvGrpSpPr>
        <p:grpSpPr>
          <a:xfrm>
            <a:off x="5352643" y="1793646"/>
            <a:ext cx="278404" cy="358364"/>
            <a:chOff x="5352643" y="1969046"/>
            <a:chExt cx="278404" cy="358364"/>
          </a:xfrm>
        </p:grpSpPr>
        <p:sp>
          <p:nvSpPr>
            <p:cNvPr id="22637" name="Google Shape;22637;p95"/>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8" name="Google Shape;22638;p95"/>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9" name="Google Shape;22639;p95"/>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0" name="Google Shape;22640;p95"/>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41" name="Google Shape;22641;p95"/>
          <p:cNvGrpSpPr/>
          <p:nvPr/>
        </p:nvGrpSpPr>
        <p:grpSpPr>
          <a:xfrm>
            <a:off x="4897750" y="1792917"/>
            <a:ext cx="279132" cy="358364"/>
            <a:chOff x="4897750" y="1968317"/>
            <a:chExt cx="279132" cy="358364"/>
          </a:xfrm>
        </p:grpSpPr>
        <p:sp>
          <p:nvSpPr>
            <p:cNvPr id="22642" name="Google Shape;22642;p95"/>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3" name="Google Shape;22643;p95"/>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4" name="Google Shape;22644;p95"/>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5" name="Google Shape;22645;p95"/>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6" name="Google Shape;22646;p95"/>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7" name="Google Shape;22647;p95"/>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8" name="Google Shape;22648;p95"/>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9" name="Google Shape;22649;p95"/>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0" name="Google Shape;22650;p95"/>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1" name="Google Shape;22651;p95"/>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2" name="Google Shape;22652;p95"/>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3" name="Google Shape;22653;p95"/>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4" name="Google Shape;22654;p95"/>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55" name="Google Shape;22655;p95"/>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56" name="Google Shape;22656;p95"/>
          <p:cNvGrpSpPr/>
          <p:nvPr/>
        </p:nvGrpSpPr>
        <p:grpSpPr>
          <a:xfrm>
            <a:off x="1767449" y="1337644"/>
            <a:ext cx="324403" cy="347783"/>
            <a:chOff x="1767449" y="1513044"/>
            <a:chExt cx="324403" cy="347783"/>
          </a:xfrm>
        </p:grpSpPr>
        <p:sp>
          <p:nvSpPr>
            <p:cNvPr id="22657" name="Google Shape;22657;p95"/>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8" name="Google Shape;22658;p95"/>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9" name="Google Shape;22659;p95"/>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0" name="Google Shape;22660;p95"/>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1" name="Google Shape;22661;p95"/>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2" name="Google Shape;22662;p95"/>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3" name="Google Shape;22663;p95"/>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4" name="Google Shape;22664;p95"/>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5" name="Google Shape;22665;p95"/>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66" name="Google Shape;22666;p95"/>
          <p:cNvGrpSpPr/>
          <p:nvPr/>
        </p:nvGrpSpPr>
        <p:grpSpPr>
          <a:xfrm>
            <a:off x="4007193" y="1337327"/>
            <a:ext cx="320633" cy="348100"/>
            <a:chOff x="4007193" y="1512727"/>
            <a:chExt cx="320633" cy="348100"/>
          </a:xfrm>
        </p:grpSpPr>
        <p:sp>
          <p:nvSpPr>
            <p:cNvPr id="22667" name="Google Shape;22667;p95"/>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8" name="Google Shape;22668;p95"/>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9" name="Google Shape;22669;p95"/>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0" name="Google Shape;22670;p95"/>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1" name="Google Shape;22671;p95"/>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72" name="Google Shape;22672;p95"/>
          <p:cNvGrpSpPr/>
          <p:nvPr/>
        </p:nvGrpSpPr>
        <p:grpSpPr>
          <a:xfrm>
            <a:off x="3530425" y="1333347"/>
            <a:ext cx="368175" cy="344594"/>
            <a:chOff x="3530425" y="1508747"/>
            <a:chExt cx="368175" cy="344594"/>
          </a:xfrm>
        </p:grpSpPr>
        <p:sp>
          <p:nvSpPr>
            <p:cNvPr id="22673" name="Google Shape;22673;p95"/>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4" name="Google Shape;22674;p95"/>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5" name="Google Shape;22675;p95"/>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6" name="Google Shape;22676;p95"/>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77" name="Google Shape;22677;p95"/>
          <p:cNvGrpSpPr/>
          <p:nvPr/>
        </p:nvGrpSpPr>
        <p:grpSpPr>
          <a:xfrm>
            <a:off x="3127598" y="1337834"/>
            <a:ext cx="289714" cy="347593"/>
            <a:chOff x="3127598" y="1513234"/>
            <a:chExt cx="289714" cy="347593"/>
          </a:xfrm>
        </p:grpSpPr>
        <p:sp>
          <p:nvSpPr>
            <p:cNvPr id="22678" name="Google Shape;22678;p95"/>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9" name="Google Shape;22679;p95"/>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0" name="Google Shape;22680;p95"/>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1" name="Google Shape;22681;p95"/>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2" name="Google Shape;22682;p95"/>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83" name="Google Shape;22683;p95"/>
          <p:cNvGrpSpPr/>
          <p:nvPr/>
        </p:nvGrpSpPr>
        <p:grpSpPr>
          <a:xfrm>
            <a:off x="2662884" y="1337644"/>
            <a:ext cx="322914" cy="348543"/>
            <a:chOff x="2662884" y="1513044"/>
            <a:chExt cx="322914" cy="348543"/>
          </a:xfrm>
        </p:grpSpPr>
        <p:sp>
          <p:nvSpPr>
            <p:cNvPr id="22684" name="Google Shape;22684;p95"/>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5" name="Google Shape;22685;p95"/>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6" name="Google Shape;22686;p95"/>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7" name="Google Shape;22687;p95"/>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8" name="Google Shape;22688;p95"/>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9" name="Google Shape;22689;p95"/>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0" name="Google Shape;22690;p95"/>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1" name="Google Shape;22691;p95"/>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2" name="Google Shape;22692;p95"/>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3" name="Google Shape;22693;p95"/>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94" name="Google Shape;22694;p95"/>
          <p:cNvGrpSpPr/>
          <p:nvPr/>
        </p:nvGrpSpPr>
        <p:grpSpPr>
          <a:xfrm>
            <a:off x="2232511" y="1337359"/>
            <a:ext cx="299534" cy="348068"/>
            <a:chOff x="2232511" y="1512759"/>
            <a:chExt cx="299534" cy="348068"/>
          </a:xfrm>
        </p:grpSpPr>
        <p:sp>
          <p:nvSpPr>
            <p:cNvPr id="22695" name="Google Shape;22695;p95"/>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6" name="Google Shape;22696;p95"/>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7" name="Google Shape;22697;p95"/>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8" name="Google Shape;22698;p95"/>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9" name="Google Shape;22699;p95"/>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0" name="Google Shape;22700;p95"/>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1" name="Google Shape;22701;p95"/>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2" name="Google Shape;22702;p95"/>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3" name="Google Shape;22703;p95"/>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4" name="Google Shape;22704;p95"/>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5" name="Google Shape;22705;p95"/>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06" name="Google Shape;22706;p95"/>
          <p:cNvGrpSpPr/>
          <p:nvPr/>
        </p:nvGrpSpPr>
        <p:grpSpPr>
          <a:xfrm>
            <a:off x="1331406" y="1337961"/>
            <a:ext cx="301784" cy="348607"/>
            <a:chOff x="1331406" y="1513361"/>
            <a:chExt cx="301784" cy="348607"/>
          </a:xfrm>
        </p:grpSpPr>
        <p:sp>
          <p:nvSpPr>
            <p:cNvPr id="22707" name="Google Shape;22707;p95"/>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8" name="Google Shape;22708;p95"/>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9" name="Google Shape;22709;p95"/>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0" name="Google Shape;22710;p95"/>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11" name="Google Shape;22711;p95"/>
          <p:cNvGrpSpPr/>
          <p:nvPr/>
        </p:nvGrpSpPr>
        <p:grpSpPr>
          <a:xfrm>
            <a:off x="7144274" y="1324814"/>
            <a:ext cx="282174" cy="355735"/>
            <a:chOff x="7144274" y="1500214"/>
            <a:chExt cx="282174" cy="355735"/>
          </a:xfrm>
        </p:grpSpPr>
        <p:sp>
          <p:nvSpPr>
            <p:cNvPr id="22712" name="Google Shape;22712;p95"/>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3" name="Google Shape;22713;p95"/>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4" name="Google Shape;22714;p95"/>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5" name="Google Shape;22715;p95"/>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6" name="Google Shape;22716;p95"/>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7" name="Google Shape;22717;p95"/>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18" name="Google Shape;22718;p95"/>
          <p:cNvGrpSpPr/>
          <p:nvPr/>
        </p:nvGrpSpPr>
        <p:grpSpPr>
          <a:xfrm>
            <a:off x="6685262" y="1324814"/>
            <a:ext cx="289682" cy="354594"/>
            <a:chOff x="6685262" y="1500214"/>
            <a:chExt cx="289682" cy="354594"/>
          </a:xfrm>
        </p:grpSpPr>
        <p:sp>
          <p:nvSpPr>
            <p:cNvPr id="22719" name="Google Shape;22719;p95"/>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0" name="Google Shape;22720;p95"/>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1" name="Google Shape;22721;p95"/>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2" name="Google Shape;22722;p95"/>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23" name="Google Shape;22723;p95"/>
          <p:cNvGrpSpPr/>
          <p:nvPr/>
        </p:nvGrpSpPr>
        <p:grpSpPr>
          <a:xfrm>
            <a:off x="6200938" y="1325194"/>
            <a:ext cx="322154" cy="355355"/>
            <a:chOff x="6200938" y="1500594"/>
            <a:chExt cx="322154" cy="355355"/>
          </a:xfrm>
        </p:grpSpPr>
        <p:sp>
          <p:nvSpPr>
            <p:cNvPr id="22724" name="Google Shape;22724;p95"/>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5" name="Google Shape;22725;p95"/>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6" name="Google Shape;22726;p95"/>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7" name="Google Shape;22727;p95"/>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8" name="Google Shape;22728;p95"/>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29" name="Google Shape;22729;p95"/>
          <p:cNvGrpSpPr/>
          <p:nvPr/>
        </p:nvGrpSpPr>
        <p:grpSpPr>
          <a:xfrm>
            <a:off x="5289631" y="1324814"/>
            <a:ext cx="332355" cy="354974"/>
            <a:chOff x="5289631" y="1500214"/>
            <a:chExt cx="332355" cy="354974"/>
          </a:xfrm>
        </p:grpSpPr>
        <p:sp>
          <p:nvSpPr>
            <p:cNvPr id="22730" name="Google Shape;22730;p95"/>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1" name="Google Shape;22731;p95"/>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2" name="Google Shape;22732;p95"/>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3" name="Google Shape;22733;p95"/>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4" name="Google Shape;22734;p95"/>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5" name="Google Shape;22735;p95"/>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36" name="Google Shape;22736;p95"/>
          <p:cNvGrpSpPr/>
          <p:nvPr/>
        </p:nvGrpSpPr>
        <p:grpSpPr>
          <a:xfrm>
            <a:off x="5748295" y="1324433"/>
            <a:ext cx="323294" cy="356115"/>
            <a:chOff x="5748295" y="1499833"/>
            <a:chExt cx="323294" cy="356115"/>
          </a:xfrm>
        </p:grpSpPr>
        <p:sp>
          <p:nvSpPr>
            <p:cNvPr id="22737" name="Google Shape;22737;p95"/>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8" name="Google Shape;22738;p95"/>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9" name="Google Shape;22739;p95"/>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0" name="Google Shape;22740;p95"/>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1" name="Google Shape;22741;p95"/>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2" name="Google Shape;22742;p95"/>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3" name="Google Shape;22743;p95"/>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44" name="Google Shape;22744;p95"/>
          <p:cNvGrpSpPr/>
          <p:nvPr/>
        </p:nvGrpSpPr>
        <p:grpSpPr>
          <a:xfrm>
            <a:off x="8047661" y="1325637"/>
            <a:ext cx="278404" cy="355260"/>
            <a:chOff x="8047661" y="1501037"/>
            <a:chExt cx="278404" cy="355260"/>
          </a:xfrm>
        </p:grpSpPr>
        <p:sp>
          <p:nvSpPr>
            <p:cNvPr id="22745" name="Google Shape;22745;p95"/>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6" name="Google Shape;22746;p95"/>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7" name="Google Shape;22747;p95"/>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8" name="Google Shape;22748;p95"/>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49" name="Google Shape;22749;p95"/>
          <p:cNvGrpSpPr/>
          <p:nvPr/>
        </p:nvGrpSpPr>
        <p:grpSpPr>
          <a:xfrm>
            <a:off x="4903389" y="1324814"/>
            <a:ext cx="267854" cy="355735"/>
            <a:chOff x="4903389" y="1500214"/>
            <a:chExt cx="267854" cy="355735"/>
          </a:xfrm>
        </p:grpSpPr>
        <p:sp>
          <p:nvSpPr>
            <p:cNvPr id="22750" name="Google Shape;22750;p95"/>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1" name="Google Shape;22751;p95"/>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2" name="Google Shape;22752;p95"/>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3" name="Google Shape;22753;p95"/>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4" name="Google Shape;22754;p95"/>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55" name="Google Shape;22755;p95"/>
          <p:cNvGrpSpPr/>
          <p:nvPr/>
        </p:nvGrpSpPr>
        <p:grpSpPr>
          <a:xfrm>
            <a:off x="7613518" y="1325954"/>
            <a:ext cx="264433" cy="353074"/>
            <a:chOff x="7613518" y="1501354"/>
            <a:chExt cx="264433" cy="353074"/>
          </a:xfrm>
        </p:grpSpPr>
        <p:sp>
          <p:nvSpPr>
            <p:cNvPr id="22756" name="Google Shape;22756;p95"/>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7" name="Google Shape;22757;p95"/>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8" name="Google Shape;22758;p95"/>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9" name="Google Shape;22759;p95"/>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0" name="Google Shape;22760;p95"/>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1" name="Google Shape;22761;p95"/>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62" name="Google Shape;22762;p95"/>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22763" name="Google Shape;22763;p95"/>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767"/>
        <p:cNvGrpSpPr/>
        <p:nvPr/>
      </p:nvGrpSpPr>
      <p:grpSpPr>
        <a:xfrm>
          <a:off x="0" y="0"/>
          <a:ext cx="0" cy="0"/>
          <a:chOff x="0" y="0"/>
          <a:chExt cx="0" cy="0"/>
        </a:xfrm>
      </p:grpSpPr>
      <p:grpSp>
        <p:nvGrpSpPr>
          <p:cNvPr id="22768" name="Google Shape;22768;p96"/>
          <p:cNvGrpSpPr/>
          <p:nvPr/>
        </p:nvGrpSpPr>
        <p:grpSpPr>
          <a:xfrm>
            <a:off x="1757085" y="1325225"/>
            <a:ext cx="371069" cy="359396"/>
            <a:chOff x="1757085" y="1500675"/>
            <a:chExt cx="371069" cy="359396"/>
          </a:xfrm>
        </p:grpSpPr>
        <p:sp>
          <p:nvSpPr>
            <p:cNvPr id="22769" name="Google Shape;22769;p96"/>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0" name="Google Shape;22770;p96"/>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1" name="Google Shape;22771;p96"/>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2" name="Google Shape;22772;p96"/>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3" name="Google Shape;22773;p9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4" name="Google Shape;22774;p9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5" name="Google Shape;22775;p9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6" name="Google Shape;22776;p96"/>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7" name="Google Shape;22777;p9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8" name="Google Shape;22778;p96"/>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9" name="Google Shape;22779;p96"/>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0" name="Google Shape;22780;p9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1" name="Google Shape;22781;p9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2" name="Google Shape;22782;p96"/>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3" name="Google Shape;22783;p96"/>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4" name="Google Shape;22784;p9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5" name="Google Shape;22785;p96"/>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6" name="Google Shape;22786;p9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7" name="Google Shape;22787;p9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8" name="Google Shape;22788;p9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9" name="Google Shape;22789;p9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0" name="Google Shape;22790;p9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1" name="Google Shape;22791;p96"/>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2" name="Google Shape;22792;p96"/>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3" name="Google Shape;22793;p96"/>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4" name="Google Shape;22794;p96"/>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5" name="Google Shape;22795;p96"/>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6" name="Google Shape;22796;p96"/>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7" name="Google Shape;22797;p96"/>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98" name="Google Shape;22798;p96"/>
          <p:cNvGrpSpPr/>
          <p:nvPr/>
        </p:nvGrpSpPr>
        <p:grpSpPr>
          <a:xfrm>
            <a:off x="2774209" y="1779241"/>
            <a:ext cx="116693" cy="374186"/>
            <a:chOff x="2774209" y="1954691"/>
            <a:chExt cx="116693" cy="374186"/>
          </a:xfrm>
        </p:grpSpPr>
        <p:sp>
          <p:nvSpPr>
            <p:cNvPr id="22799" name="Google Shape;22799;p96"/>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0" name="Google Shape;22800;p96"/>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01" name="Google Shape;22801;p96"/>
          <p:cNvGrpSpPr/>
          <p:nvPr/>
        </p:nvGrpSpPr>
        <p:grpSpPr>
          <a:xfrm>
            <a:off x="4017435" y="1324462"/>
            <a:ext cx="315092" cy="359397"/>
            <a:chOff x="4017435" y="1499912"/>
            <a:chExt cx="315092" cy="359397"/>
          </a:xfrm>
        </p:grpSpPr>
        <p:sp>
          <p:nvSpPr>
            <p:cNvPr id="22802" name="Google Shape;22802;p96"/>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3" name="Google Shape;22803;p96"/>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04" name="Google Shape;22804;p96"/>
          <p:cNvGrpSpPr/>
          <p:nvPr/>
        </p:nvGrpSpPr>
        <p:grpSpPr>
          <a:xfrm>
            <a:off x="3963652" y="1824309"/>
            <a:ext cx="374154" cy="284050"/>
            <a:chOff x="3963652" y="1999759"/>
            <a:chExt cx="374154" cy="284050"/>
          </a:xfrm>
        </p:grpSpPr>
        <p:sp>
          <p:nvSpPr>
            <p:cNvPr id="22805" name="Google Shape;22805;p96"/>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6" name="Google Shape;22806;p96"/>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7" name="Google Shape;22807;p96"/>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08" name="Google Shape;22808;p96"/>
          <p:cNvGrpSpPr/>
          <p:nvPr/>
        </p:nvGrpSpPr>
        <p:grpSpPr>
          <a:xfrm>
            <a:off x="1777536" y="1839416"/>
            <a:ext cx="376444" cy="253772"/>
            <a:chOff x="1777536" y="2014866"/>
            <a:chExt cx="376444" cy="253772"/>
          </a:xfrm>
        </p:grpSpPr>
        <p:sp>
          <p:nvSpPr>
            <p:cNvPr id="22809" name="Google Shape;22809;p96"/>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0" name="Google Shape;22810;p96"/>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1" name="Google Shape;22811;p96"/>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2" name="Google Shape;22812;p96"/>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3" name="Google Shape;22813;p96"/>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14" name="Google Shape;22814;p96"/>
          <p:cNvGrpSpPr/>
          <p:nvPr/>
        </p:nvGrpSpPr>
        <p:grpSpPr>
          <a:xfrm>
            <a:off x="1309875" y="1881876"/>
            <a:ext cx="374154" cy="169680"/>
            <a:chOff x="1309875" y="2057326"/>
            <a:chExt cx="374154" cy="169680"/>
          </a:xfrm>
        </p:grpSpPr>
        <p:sp>
          <p:nvSpPr>
            <p:cNvPr id="22815" name="Google Shape;22815;p9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6" name="Google Shape;22816;p9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7" name="Google Shape;22817;p9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8" name="Google Shape;22818;p96"/>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9" name="Google Shape;22819;p96"/>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0" name="Google Shape;22820;p96"/>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1" name="Google Shape;22821;p9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2" name="Google Shape;22822;p9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3" name="Google Shape;22823;p96"/>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4" name="Google Shape;22824;p96"/>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5" name="Google Shape;22825;p96"/>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26" name="Google Shape;22826;p96"/>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27" name="Google Shape;22827;p96"/>
          <p:cNvGrpSpPr/>
          <p:nvPr/>
        </p:nvGrpSpPr>
        <p:grpSpPr>
          <a:xfrm>
            <a:off x="2347450" y="1779114"/>
            <a:ext cx="113639" cy="373168"/>
            <a:chOff x="2347450" y="1954564"/>
            <a:chExt cx="113639" cy="373168"/>
          </a:xfrm>
        </p:grpSpPr>
        <p:sp>
          <p:nvSpPr>
            <p:cNvPr id="22828" name="Google Shape;22828;p96"/>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9" name="Google Shape;22829;p96"/>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30" name="Google Shape;22830;p96"/>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31" name="Google Shape;22831;p96"/>
          <p:cNvGrpSpPr/>
          <p:nvPr/>
        </p:nvGrpSpPr>
        <p:grpSpPr>
          <a:xfrm>
            <a:off x="3110102" y="1324430"/>
            <a:ext cx="330613" cy="358379"/>
            <a:chOff x="3110102" y="1499880"/>
            <a:chExt cx="330613" cy="358379"/>
          </a:xfrm>
        </p:grpSpPr>
        <p:sp>
          <p:nvSpPr>
            <p:cNvPr id="22832" name="Google Shape;22832;p96"/>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3" name="Google Shape;22833;p96"/>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4" name="Google Shape;22834;p96"/>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5" name="Google Shape;22835;p96"/>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6" name="Google Shape;22836;p96"/>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7" name="Google Shape;22837;p96"/>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8" name="Google Shape;22838;p96"/>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39" name="Google Shape;22839;p96"/>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40" name="Google Shape;22840;p96"/>
          <p:cNvGrpSpPr/>
          <p:nvPr/>
        </p:nvGrpSpPr>
        <p:grpSpPr>
          <a:xfrm>
            <a:off x="3485575" y="1824309"/>
            <a:ext cx="373772" cy="284050"/>
            <a:chOff x="3531200" y="1999759"/>
            <a:chExt cx="373772" cy="284050"/>
          </a:xfrm>
        </p:grpSpPr>
        <p:sp>
          <p:nvSpPr>
            <p:cNvPr id="22841" name="Google Shape;22841;p96"/>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2" name="Google Shape;22842;p96"/>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3" name="Google Shape;22843;p96"/>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4" name="Google Shape;22844;p96"/>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45" name="Google Shape;22845;p96"/>
          <p:cNvGrpSpPr/>
          <p:nvPr/>
        </p:nvGrpSpPr>
        <p:grpSpPr>
          <a:xfrm>
            <a:off x="2667058" y="1324843"/>
            <a:ext cx="330231" cy="359015"/>
            <a:chOff x="2667058" y="1500293"/>
            <a:chExt cx="330231" cy="359015"/>
          </a:xfrm>
        </p:grpSpPr>
        <p:sp>
          <p:nvSpPr>
            <p:cNvPr id="22846" name="Google Shape;22846;p96"/>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7" name="Google Shape;22847;p96"/>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8" name="Google Shape;22848;p96"/>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9" name="Google Shape;22849;p96"/>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0" name="Google Shape;22850;p96"/>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1" name="Google Shape;22851;p9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2" name="Google Shape;22852;p9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3" name="Google Shape;22853;p9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4" name="Google Shape;22854;p9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5" name="Google Shape;22855;p96"/>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6" name="Google Shape;22856;p96"/>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7" name="Google Shape;22857;p9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8" name="Google Shape;22858;p9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9" name="Google Shape;22859;p96"/>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0" name="Google Shape;22860;p96"/>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1" name="Google Shape;22861;p96"/>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2" name="Google Shape;22862;p96"/>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3" name="Google Shape;22863;p96"/>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64" name="Google Shape;22864;p96"/>
          <p:cNvGrpSpPr/>
          <p:nvPr/>
        </p:nvGrpSpPr>
        <p:grpSpPr>
          <a:xfrm>
            <a:off x="3567553" y="1324462"/>
            <a:ext cx="320022" cy="359778"/>
            <a:chOff x="3567553" y="1499912"/>
            <a:chExt cx="320022" cy="359778"/>
          </a:xfrm>
        </p:grpSpPr>
        <p:sp>
          <p:nvSpPr>
            <p:cNvPr id="22865" name="Google Shape;22865;p96"/>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6" name="Google Shape;22866;p96"/>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7" name="Google Shape;22867;p96"/>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8" name="Google Shape;22868;p96"/>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9" name="Google Shape;22869;p96"/>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0" name="Google Shape;22870;p96"/>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71" name="Google Shape;22871;p96"/>
          <p:cNvGrpSpPr/>
          <p:nvPr/>
        </p:nvGrpSpPr>
        <p:grpSpPr>
          <a:xfrm>
            <a:off x="1309875" y="1324462"/>
            <a:ext cx="359015" cy="358633"/>
            <a:chOff x="1309875" y="1499912"/>
            <a:chExt cx="359015" cy="358633"/>
          </a:xfrm>
        </p:grpSpPr>
        <p:sp>
          <p:nvSpPr>
            <p:cNvPr id="22872" name="Google Shape;22872;p96"/>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3" name="Google Shape;22873;p96"/>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4" name="Google Shape;22874;p96"/>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5" name="Google Shape;22875;p96"/>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6" name="Google Shape;22876;p96"/>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7" name="Google Shape;22877;p96"/>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8" name="Google Shape;22878;p96"/>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9" name="Google Shape;22879;p96"/>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0" name="Google Shape;22880;p96"/>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81" name="Google Shape;22881;p96"/>
          <p:cNvGrpSpPr/>
          <p:nvPr/>
        </p:nvGrpSpPr>
        <p:grpSpPr>
          <a:xfrm>
            <a:off x="2219466" y="1324843"/>
            <a:ext cx="330613" cy="359015"/>
            <a:chOff x="2219466" y="1500293"/>
            <a:chExt cx="330613" cy="359015"/>
          </a:xfrm>
        </p:grpSpPr>
        <p:sp>
          <p:nvSpPr>
            <p:cNvPr id="22882" name="Google Shape;22882;p96"/>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3" name="Google Shape;22883;p96"/>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84" name="Google Shape;22884;p96"/>
          <p:cNvGrpSpPr/>
          <p:nvPr/>
        </p:nvGrpSpPr>
        <p:grpSpPr>
          <a:xfrm>
            <a:off x="5343544" y="1333908"/>
            <a:ext cx="244676" cy="351095"/>
            <a:chOff x="5343544" y="1509358"/>
            <a:chExt cx="244676" cy="351095"/>
          </a:xfrm>
        </p:grpSpPr>
        <p:sp>
          <p:nvSpPr>
            <p:cNvPr id="22885" name="Google Shape;22885;p96"/>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6" name="Google Shape;22886;p96"/>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7" name="Google Shape;22887;p96"/>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88" name="Google Shape;22888;p96"/>
          <p:cNvGrpSpPr/>
          <p:nvPr/>
        </p:nvGrpSpPr>
        <p:grpSpPr>
          <a:xfrm>
            <a:off x="4882340" y="1333908"/>
            <a:ext cx="246171" cy="351095"/>
            <a:chOff x="4882340" y="1509358"/>
            <a:chExt cx="246171" cy="351095"/>
          </a:xfrm>
        </p:grpSpPr>
        <p:sp>
          <p:nvSpPr>
            <p:cNvPr id="22889" name="Google Shape;22889;p96"/>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0" name="Google Shape;22890;p96"/>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1" name="Google Shape;22891;p96"/>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2" name="Google Shape;22892;p96"/>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3" name="Google Shape;22893;p96"/>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94" name="Google Shape;22894;p96"/>
          <p:cNvGrpSpPr/>
          <p:nvPr/>
        </p:nvGrpSpPr>
        <p:grpSpPr>
          <a:xfrm>
            <a:off x="6273204" y="1333558"/>
            <a:ext cx="236343" cy="351445"/>
            <a:chOff x="6273204" y="1509008"/>
            <a:chExt cx="236343" cy="351445"/>
          </a:xfrm>
        </p:grpSpPr>
        <p:sp>
          <p:nvSpPr>
            <p:cNvPr id="22895" name="Google Shape;22895;p96"/>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6" name="Google Shape;22896;p96"/>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97" name="Google Shape;22897;p96"/>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98" name="Google Shape;22898;p96"/>
          <p:cNvGrpSpPr/>
          <p:nvPr/>
        </p:nvGrpSpPr>
        <p:grpSpPr>
          <a:xfrm>
            <a:off x="7219530" y="1332794"/>
            <a:ext cx="191625" cy="352209"/>
            <a:chOff x="7219530" y="1508244"/>
            <a:chExt cx="191625" cy="352209"/>
          </a:xfrm>
        </p:grpSpPr>
        <p:sp>
          <p:nvSpPr>
            <p:cNvPr id="22899" name="Google Shape;22899;p96"/>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0" name="Google Shape;22900;p96"/>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01" name="Google Shape;22901;p96"/>
          <p:cNvGrpSpPr/>
          <p:nvPr/>
        </p:nvGrpSpPr>
        <p:grpSpPr>
          <a:xfrm>
            <a:off x="7699309" y="1333176"/>
            <a:ext cx="154922" cy="351827"/>
            <a:chOff x="7699309" y="1508626"/>
            <a:chExt cx="154922" cy="351827"/>
          </a:xfrm>
        </p:grpSpPr>
        <p:sp>
          <p:nvSpPr>
            <p:cNvPr id="22902" name="Google Shape;22902;p96"/>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3" name="Google Shape;22903;p96"/>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4" name="Google Shape;22904;p96"/>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5" name="Google Shape;22905;p96"/>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6" name="Google Shape;22906;p96"/>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7" name="Google Shape;22907;p96"/>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8" name="Google Shape;22908;p96"/>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09" name="Google Shape;22909;p96"/>
          <p:cNvGrpSpPr/>
          <p:nvPr/>
        </p:nvGrpSpPr>
        <p:grpSpPr>
          <a:xfrm>
            <a:off x="8161690" y="1333558"/>
            <a:ext cx="153396" cy="351064"/>
            <a:chOff x="8161690" y="1509008"/>
            <a:chExt cx="153396" cy="351064"/>
          </a:xfrm>
        </p:grpSpPr>
        <p:sp>
          <p:nvSpPr>
            <p:cNvPr id="22910" name="Google Shape;22910;p96"/>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1" name="Google Shape;22911;p96"/>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2" name="Google Shape;22912;p96"/>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3" name="Google Shape;22913;p96"/>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14" name="Google Shape;22914;p96"/>
          <p:cNvGrpSpPr/>
          <p:nvPr/>
        </p:nvGrpSpPr>
        <p:grpSpPr>
          <a:xfrm>
            <a:off x="6746940" y="1333431"/>
            <a:ext cx="213221" cy="352304"/>
            <a:chOff x="6746940" y="1508881"/>
            <a:chExt cx="213221" cy="352304"/>
          </a:xfrm>
        </p:grpSpPr>
        <p:sp>
          <p:nvSpPr>
            <p:cNvPr id="22915" name="Google Shape;22915;p96"/>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6" name="Google Shape;22916;p96"/>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7" name="Google Shape;22917;p96"/>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8" name="Google Shape;22918;p96"/>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19" name="Google Shape;22919;p96"/>
          <p:cNvGrpSpPr/>
          <p:nvPr/>
        </p:nvGrpSpPr>
        <p:grpSpPr>
          <a:xfrm>
            <a:off x="5770336" y="1832165"/>
            <a:ext cx="350682" cy="292097"/>
            <a:chOff x="5770336" y="2007615"/>
            <a:chExt cx="350682" cy="292097"/>
          </a:xfrm>
        </p:grpSpPr>
        <p:sp>
          <p:nvSpPr>
            <p:cNvPr id="22920" name="Google Shape;22920;p96"/>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1" name="Google Shape;22921;p96"/>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2" name="Google Shape;22922;p96"/>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3" name="Google Shape;22923;p96"/>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24" name="Google Shape;22924;p96"/>
          <p:cNvGrpSpPr/>
          <p:nvPr/>
        </p:nvGrpSpPr>
        <p:grpSpPr>
          <a:xfrm>
            <a:off x="5326878" y="1804908"/>
            <a:ext cx="350332" cy="346229"/>
            <a:chOff x="5326878" y="1980358"/>
            <a:chExt cx="350332" cy="346229"/>
          </a:xfrm>
        </p:grpSpPr>
        <p:sp>
          <p:nvSpPr>
            <p:cNvPr id="22925" name="Google Shape;22925;p96"/>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6" name="Google Shape;22926;p96"/>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7" name="Google Shape;22927;p96"/>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8" name="Google Shape;22928;p96"/>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29" name="Google Shape;22929;p96"/>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930" name="Google Shape;22930;p96"/>
          <p:cNvGrpSpPr/>
          <p:nvPr/>
        </p:nvGrpSpPr>
        <p:grpSpPr>
          <a:xfrm>
            <a:off x="4883835" y="1817121"/>
            <a:ext cx="350300" cy="323043"/>
            <a:chOff x="4883835" y="1992571"/>
            <a:chExt cx="350300" cy="323043"/>
          </a:xfrm>
        </p:grpSpPr>
        <p:sp>
          <p:nvSpPr>
            <p:cNvPr id="22931" name="Google Shape;22931;p96"/>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2" name="Google Shape;22932;p96"/>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3" name="Google Shape;22933;p96"/>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4" name="Google Shape;22934;p96"/>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5" name="Google Shape;22935;p96"/>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6" name="Google Shape;22936;p96"/>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37" name="Google Shape;22937;p96"/>
          <p:cNvGrpSpPr/>
          <p:nvPr/>
        </p:nvGrpSpPr>
        <p:grpSpPr>
          <a:xfrm>
            <a:off x="7548967" y="1803477"/>
            <a:ext cx="333285" cy="349950"/>
            <a:chOff x="7548967" y="1978927"/>
            <a:chExt cx="333285" cy="349950"/>
          </a:xfrm>
        </p:grpSpPr>
        <p:sp>
          <p:nvSpPr>
            <p:cNvPr id="22938" name="Google Shape;22938;p96"/>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9" name="Google Shape;22939;p96"/>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0" name="Google Shape;22940;p96"/>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1" name="Google Shape;22941;p96"/>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2" name="Google Shape;22942;p96"/>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3" name="Google Shape;22943;p96"/>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4" name="Google Shape;22944;p96"/>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45" name="Google Shape;22945;p96"/>
          <p:cNvGrpSpPr/>
          <p:nvPr/>
        </p:nvGrpSpPr>
        <p:grpSpPr>
          <a:xfrm>
            <a:off x="6214142" y="1803477"/>
            <a:ext cx="346515" cy="350300"/>
            <a:chOff x="6214142" y="1978927"/>
            <a:chExt cx="346515" cy="350300"/>
          </a:xfrm>
        </p:grpSpPr>
        <p:sp>
          <p:nvSpPr>
            <p:cNvPr id="22946" name="Google Shape;22946;p96"/>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7" name="Google Shape;22947;p96"/>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48" name="Google Shape;22948;p96"/>
          <p:cNvGrpSpPr/>
          <p:nvPr/>
        </p:nvGrpSpPr>
        <p:grpSpPr>
          <a:xfrm>
            <a:off x="7105923" y="1803095"/>
            <a:ext cx="333285" cy="350682"/>
            <a:chOff x="7105923" y="1978545"/>
            <a:chExt cx="333285" cy="350682"/>
          </a:xfrm>
        </p:grpSpPr>
        <p:sp>
          <p:nvSpPr>
            <p:cNvPr id="22949" name="Google Shape;22949;p96"/>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0" name="Google Shape;22950;p96"/>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1" name="Google Shape;22951;p96"/>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2" name="Google Shape;22952;p96"/>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3" name="Google Shape;22953;p96"/>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4" name="Google Shape;22954;p96"/>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5" name="Google Shape;22955;p96"/>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56" name="Google Shape;22956;p96"/>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7" name="Google Shape;22957;p96"/>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958" name="Google Shape;22958;p96"/>
          <p:cNvGrpSpPr/>
          <p:nvPr/>
        </p:nvGrpSpPr>
        <p:grpSpPr>
          <a:xfrm>
            <a:off x="3616406" y="2246902"/>
            <a:ext cx="203393" cy="351827"/>
            <a:chOff x="3616406" y="2422352"/>
            <a:chExt cx="203393" cy="351827"/>
          </a:xfrm>
        </p:grpSpPr>
        <p:sp>
          <p:nvSpPr>
            <p:cNvPr id="22959" name="Google Shape;22959;p96"/>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0" name="Google Shape;22960;p96"/>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61" name="Google Shape;22961;p96"/>
          <p:cNvGrpSpPr/>
          <p:nvPr/>
        </p:nvGrpSpPr>
        <p:grpSpPr>
          <a:xfrm>
            <a:off x="878187" y="2246520"/>
            <a:ext cx="272696" cy="351827"/>
            <a:chOff x="913012" y="2421970"/>
            <a:chExt cx="272696" cy="351827"/>
          </a:xfrm>
        </p:grpSpPr>
        <p:sp>
          <p:nvSpPr>
            <p:cNvPr id="22962" name="Google Shape;22962;p96"/>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3" name="Google Shape;22963;p96"/>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4" name="Google Shape;22964;p96"/>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5" name="Google Shape;22965;p96"/>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66" name="Google Shape;22966;p96"/>
          <p:cNvGrpSpPr/>
          <p:nvPr/>
        </p:nvGrpSpPr>
        <p:grpSpPr>
          <a:xfrm>
            <a:off x="2274743" y="2246902"/>
            <a:ext cx="255649" cy="351445"/>
            <a:chOff x="2274743" y="2422352"/>
            <a:chExt cx="255649" cy="351445"/>
          </a:xfrm>
        </p:grpSpPr>
        <p:sp>
          <p:nvSpPr>
            <p:cNvPr id="22967" name="Google Shape;22967;p96"/>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8" name="Google Shape;22968;p96"/>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9" name="Google Shape;22969;p96"/>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70" name="Google Shape;22970;p96"/>
          <p:cNvGrpSpPr/>
          <p:nvPr/>
        </p:nvGrpSpPr>
        <p:grpSpPr>
          <a:xfrm>
            <a:off x="2708723" y="2245789"/>
            <a:ext cx="246552" cy="352558"/>
            <a:chOff x="2708723" y="2421239"/>
            <a:chExt cx="246552" cy="352558"/>
          </a:xfrm>
        </p:grpSpPr>
        <p:sp>
          <p:nvSpPr>
            <p:cNvPr id="22971" name="Google Shape;22971;p96"/>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2" name="Google Shape;22972;p96"/>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73" name="Google Shape;22973;p96"/>
          <p:cNvGrpSpPr/>
          <p:nvPr/>
        </p:nvGrpSpPr>
        <p:grpSpPr>
          <a:xfrm>
            <a:off x="1835485" y="2246902"/>
            <a:ext cx="259433" cy="350714"/>
            <a:chOff x="1835485" y="2422352"/>
            <a:chExt cx="259433" cy="350714"/>
          </a:xfrm>
        </p:grpSpPr>
        <p:sp>
          <p:nvSpPr>
            <p:cNvPr id="22974" name="Google Shape;22974;p96"/>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5" name="Google Shape;22975;p96"/>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6" name="Google Shape;22976;p96"/>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7" name="Google Shape;22977;p96"/>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8" name="Google Shape;22978;p96"/>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9" name="Google Shape;22979;p96"/>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0" name="Google Shape;22980;p96"/>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81" name="Google Shape;22981;p96"/>
          <p:cNvGrpSpPr/>
          <p:nvPr/>
        </p:nvGrpSpPr>
        <p:grpSpPr>
          <a:xfrm>
            <a:off x="3150240" y="2246902"/>
            <a:ext cx="212489" cy="351445"/>
            <a:chOff x="3150240" y="2422352"/>
            <a:chExt cx="212489" cy="351445"/>
          </a:xfrm>
        </p:grpSpPr>
        <p:sp>
          <p:nvSpPr>
            <p:cNvPr id="22982" name="Google Shape;22982;p96"/>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3" name="Google Shape;22983;p96"/>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84" name="Google Shape;22984;p96"/>
          <p:cNvGrpSpPr/>
          <p:nvPr/>
        </p:nvGrpSpPr>
        <p:grpSpPr>
          <a:xfrm>
            <a:off x="1367060" y="2246679"/>
            <a:ext cx="269261" cy="352050"/>
            <a:chOff x="1367060" y="2422129"/>
            <a:chExt cx="269261" cy="352050"/>
          </a:xfrm>
        </p:grpSpPr>
        <p:sp>
          <p:nvSpPr>
            <p:cNvPr id="22985" name="Google Shape;22985;p96"/>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6" name="Google Shape;22986;p96"/>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7" name="Google Shape;22987;p96"/>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8" name="Google Shape;22988;p96"/>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9" name="Google Shape;22989;p96"/>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0" name="Google Shape;22990;p96"/>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1" name="Google Shape;22991;p96"/>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2" name="Google Shape;22992;p96"/>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3" name="Google Shape;22993;p96"/>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4" name="Google Shape;22994;p96"/>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5" name="Google Shape;22995;p96"/>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6" name="Google Shape;22996;p96"/>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7" name="Google Shape;22997;p96"/>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8" name="Google Shape;22998;p96"/>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99" name="Google Shape;22999;p96"/>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00" name="Google Shape;23000;p96"/>
          <p:cNvGrpSpPr/>
          <p:nvPr/>
        </p:nvGrpSpPr>
        <p:grpSpPr>
          <a:xfrm>
            <a:off x="4882690" y="2249955"/>
            <a:ext cx="274573" cy="350682"/>
            <a:chOff x="4882690" y="2425405"/>
            <a:chExt cx="274573" cy="350682"/>
          </a:xfrm>
        </p:grpSpPr>
        <p:sp>
          <p:nvSpPr>
            <p:cNvPr id="23001" name="Google Shape;23001;p96"/>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2" name="Google Shape;23002;p96"/>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03" name="Google Shape;23003;p96"/>
          <p:cNvGrpSpPr/>
          <p:nvPr/>
        </p:nvGrpSpPr>
        <p:grpSpPr>
          <a:xfrm>
            <a:off x="6627639" y="2268434"/>
            <a:ext cx="355993" cy="313247"/>
            <a:chOff x="6627639" y="2443884"/>
            <a:chExt cx="355993" cy="313247"/>
          </a:xfrm>
        </p:grpSpPr>
        <p:sp>
          <p:nvSpPr>
            <p:cNvPr id="23004" name="Google Shape;23004;p96"/>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5" name="Google Shape;23005;p96"/>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6" name="Google Shape;23006;p96"/>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07" name="Google Shape;23007;p96"/>
          <p:cNvGrpSpPr/>
          <p:nvPr/>
        </p:nvGrpSpPr>
        <p:grpSpPr>
          <a:xfrm>
            <a:off x="6183451" y="2286690"/>
            <a:ext cx="351445" cy="277976"/>
            <a:chOff x="6183451" y="2462140"/>
            <a:chExt cx="351445" cy="277976"/>
          </a:xfrm>
        </p:grpSpPr>
        <p:sp>
          <p:nvSpPr>
            <p:cNvPr id="23008" name="Google Shape;23008;p96"/>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9" name="Google Shape;23009;p96"/>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0" name="Google Shape;23010;p96"/>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1" name="Google Shape;23011;p96"/>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2" name="Google Shape;23012;p96"/>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3" name="Google Shape;23013;p96"/>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4" name="Google Shape;23014;p96"/>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15" name="Google Shape;23015;p96"/>
          <p:cNvGrpSpPr/>
          <p:nvPr/>
        </p:nvGrpSpPr>
        <p:grpSpPr>
          <a:xfrm>
            <a:off x="5735477" y="2254408"/>
            <a:ext cx="353354" cy="341299"/>
            <a:chOff x="5735477" y="2429858"/>
            <a:chExt cx="353354" cy="341299"/>
          </a:xfrm>
        </p:grpSpPr>
        <p:sp>
          <p:nvSpPr>
            <p:cNvPr id="23016" name="Google Shape;23016;p96"/>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7" name="Google Shape;23017;p96"/>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8" name="Google Shape;23018;p96"/>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9" name="Google Shape;23019;p96"/>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0" name="Google Shape;23020;p96"/>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1" name="Google Shape;23021;p96"/>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22" name="Google Shape;23022;p96"/>
          <p:cNvGrpSpPr/>
          <p:nvPr/>
        </p:nvGrpSpPr>
        <p:grpSpPr>
          <a:xfrm>
            <a:off x="5243735" y="2271523"/>
            <a:ext cx="405255" cy="275499"/>
            <a:chOff x="5283337" y="2478774"/>
            <a:chExt cx="358633" cy="243913"/>
          </a:xfrm>
        </p:grpSpPr>
        <p:sp>
          <p:nvSpPr>
            <p:cNvPr id="23023" name="Google Shape;23023;p96"/>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4" name="Google Shape;23024;p96"/>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5" name="Google Shape;23025;p96"/>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6" name="Google Shape;23026;p96"/>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7" name="Google Shape;23027;p96"/>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8" name="Google Shape;23028;p96"/>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9" name="Google Shape;23029;p96"/>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0" name="Google Shape;23030;p96"/>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1" name="Google Shape;23031;p96"/>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2" name="Google Shape;23032;p96"/>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3" name="Google Shape;23033;p96"/>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4" name="Google Shape;23034;p96"/>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5" name="Google Shape;23035;p96"/>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6" name="Google Shape;23036;p96"/>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7" name="Google Shape;23037;p96"/>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8" name="Google Shape;23038;p96"/>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9" name="Google Shape;23039;p96"/>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40" name="Google Shape;23040;p96"/>
          <p:cNvGrpSpPr/>
          <p:nvPr/>
        </p:nvGrpSpPr>
        <p:grpSpPr>
          <a:xfrm>
            <a:off x="7964753" y="2295373"/>
            <a:ext cx="362068" cy="258670"/>
            <a:chOff x="7964753" y="2470823"/>
            <a:chExt cx="362068" cy="258670"/>
          </a:xfrm>
        </p:grpSpPr>
        <p:sp>
          <p:nvSpPr>
            <p:cNvPr id="23041" name="Google Shape;23041;p96"/>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2" name="Google Shape;23042;p96"/>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3" name="Google Shape;23043;p96"/>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4" name="Google Shape;23044;p96"/>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5" name="Google Shape;23045;p96"/>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6" name="Google Shape;23046;p96"/>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7" name="Google Shape;23047;p96"/>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8" name="Google Shape;23048;p96"/>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9" name="Google Shape;23049;p96"/>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50" name="Google Shape;23050;p96"/>
          <p:cNvGrpSpPr/>
          <p:nvPr/>
        </p:nvGrpSpPr>
        <p:grpSpPr>
          <a:xfrm>
            <a:off x="7524349" y="2280997"/>
            <a:ext cx="350332" cy="288948"/>
            <a:chOff x="7524349" y="2456447"/>
            <a:chExt cx="350332" cy="288948"/>
          </a:xfrm>
        </p:grpSpPr>
        <p:sp>
          <p:nvSpPr>
            <p:cNvPr id="23051" name="Google Shape;23051;p96"/>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2" name="Google Shape;23052;p96"/>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3" name="Google Shape;23053;p96"/>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4" name="Google Shape;23054;p96"/>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5" name="Google Shape;23055;p96"/>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56" name="Google Shape;23056;p96"/>
          <p:cNvGrpSpPr/>
          <p:nvPr/>
        </p:nvGrpSpPr>
        <p:grpSpPr>
          <a:xfrm>
            <a:off x="3972749" y="2718761"/>
            <a:ext cx="355230" cy="356725"/>
            <a:chOff x="3972749" y="2894211"/>
            <a:chExt cx="355230" cy="356725"/>
          </a:xfrm>
        </p:grpSpPr>
        <p:sp>
          <p:nvSpPr>
            <p:cNvPr id="23057" name="Google Shape;23057;p96"/>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8" name="Google Shape;23058;p96"/>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9" name="Google Shape;23059;p96"/>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0" name="Google Shape;23060;p96"/>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1" name="Google Shape;23061;p96"/>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62" name="Google Shape;23062;p96"/>
          <p:cNvGrpSpPr/>
          <p:nvPr/>
        </p:nvGrpSpPr>
        <p:grpSpPr>
          <a:xfrm>
            <a:off x="3527797" y="2743346"/>
            <a:ext cx="355993" cy="307904"/>
            <a:chOff x="3527797" y="2918796"/>
            <a:chExt cx="355993" cy="307904"/>
          </a:xfrm>
        </p:grpSpPr>
        <p:sp>
          <p:nvSpPr>
            <p:cNvPr id="23063" name="Google Shape;23063;p96"/>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4" name="Google Shape;23064;p96"/>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5" name="Google Shape;23065;p96"/>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6" name="Google Shape;23066;p96"/>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7" name="Google Shape;23067;p96"/>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8" name="Google Shape;23068;p96"/>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9" name="Google Shape;23069;p96"/>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0" name="Google Shape;23070;p96"/>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1" name="Google Shape;23071;p96"/>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2" name="Google Shape;23072;p96"/>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73" name="Google Shape;23073;p96"/>
          <p:cNvGrpSpPr/>
          <p:nvPr/>
        </p:nvGrpSpPr>
        <p:grpSpPr>
          <a:xfrm>
            <a:off x="3082845" y="2745509"/>
            <a:ext cx="356375" cy="302338"/>
            <a:chOff x="3082845" y="2920959"/>
            <a:chExt cx="356375" cy="302338"/>
          </a:xfrm>
        </p:grpSpPr>
        <p:sp>
          <p:nvSpPr>
            <p:cNvPr id="23074" name="Google Shape;23074;p96"/>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5" name="Google Shape;23075;p96"/>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76" name="Google Shape;23076;p96"/>
          <p:cNvGrpSpPr/>
          <p:nvPr/>
        </p:nvGrpSpPr>
        <p:grpSpPr>
          <a:xfrm>
            <a:off x="2639038" y="2719492"/>
            <a:ext cx="355612" cy="355612"/>
            <a:chOff x="2639038" y="2894942"/>
            <a:chExt cx="355612" cy="355612"/>
          </a:xfrm>
        </p:grpSpPr>
        <p:sp>
          <p:nvSpPr>
            <p:cNvPr id="23077" name="Google Shape;23077;p96"/>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8" name="Google Shape;23078;p96"/>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79" name="Google Shape;23079;p96"/>
          <p:cNvGrpSpPr/>
          <p:nvPr/>
        </p:nvGrpSpPr>
        <p:grpSpPr>
          <a:xfrm>
            <a:off x="2194468" y="2763415"/>
            <a:ext cx="355993" cy="267766"/>
            <a:chOff x="2194468" y="2938865"/>
            <a:chExt cx="355993" cy="267766"/>
          </a:xfrm>
        </p:grpSpPr>
        <p:sp>
          <p:nvSpPr>
            <p:cNvPr id="23080" name="Google Shape;23080;p96"/>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1" name="Google Shape;23081;p96"/>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2" name="Google Shape;23082;p96"/>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3" name="Google Shape;23083;p96"/>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4" name="Google Shape;23084;p96"/>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5" name="Google Shape;23085;p96"/>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6" name="Google Shape;23086;p96"/>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7" name="Google Shape;23087;p96"/>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8" name="Google Shape;23088;p96"/>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9" name="Google Shape;23089;p96"/>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0" name="Google Shape;23090;p96"/>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1" name="Google Shape;23091;p96"/>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2" name="Google Shape;23092;p96"/>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3" name="Google Shape;23093;p96"/>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4" name="Google Shape;23094;p96"/>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5" name="Google Shape;23095;p96"/>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6" name="Google Shape;23096;p96"/>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7" name="Google Shape;23097;p96"/>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8" name="Google Shape;23098;p96"/>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9" name="Google Shape;23099;p96"/>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00" name="Google Shape;23100;p96"/>
          <p:cNvGrpSpPr/>
          <p:nvPr/>
        </p:nvGrpSpPr>
        <p:grpSpPr>
          <a:xfrm>
            <a:off x="1749897" y="2719111"/>
            <a:ext cx="355993" cy="355612"/>
            <a:chOff x="1749897" y="2894561"/>
            <a:chExt cx="355993" cy="355612"/>
          </a:xfrm>
        </p:grpSpPr>
        <p:sp>
          <p:nvSpPr>
            <p:cNvPr id="23101" name="Google Shape;23101;p96"/>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2" name="Google Shape;23102;p96"/>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3" name="Google Shape;23103;p96"/>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4" name="Google Shape;23104;p96"/>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5" name="Google Shape;23105;p96"/>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6" name="Google Shape;23106;p96"/>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7" name="Google Shape;23107;p96"/>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8" name="Google Shape;23108;p96"/>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9" name="Google Shape;23109;p96"/>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0" name="Google Shape;23110;p96"/>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1" name="Google Shape;23111;p96"/>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12" name="Google Shape;23112;p96"/>
          <p:cNvGrpSpPr/>
          <p:nvPr/>
        </p:nvGrpSpPr>
        <p:grpSpPr>
          <a:xfrm>
            <a:off x="1305327" y="2718761"/>
            <a:ext cx="357520" cy="357488"/>
            <a:chOff x="1305327" y="2894211"/>
            <a:chExt cx="357520" cy="357488"/>
          </a:xfrm>
        </p:grpSpPr>
        <p:sp>
          <p:nvSpPr>
            <p:cNvPr id="23113" name="Google Shape;23113;p96"/>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4" name="Google Shape;23114;p96"/>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5" name="Google Shape;23115;p96"/>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6" name="Google Shape;23116;p96"/>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7" name="Google Shape;23117;p96"/>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18" name="Google Shape;23118;p96"/>
          <p:cNvGrpSpPr/>
          <p:nvPr/>
        </p:nvGrpSpPr>
        <p:grpSpPr>
          <a:xfrm>
            <a:off x="853950" y="2719270"/>
            <a:ext cx="364104" cy="353290"/>
            <a:chOff x="853950" y="2894720"/>
            <a:chExt cx="364104" cy="353290"/>
          </a:xfrm>
        </p:grpSpPr>
        <p:sp>
          <p:nvSpPr>
            <p:cNvPr id="23119" name="Google Shape;23119;p96"/>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0" name="Google Shape;23120;p96"/>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1" name="Google Shape;23121;p96"/>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2" name="Google Shape;23122;p96"/>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3" name="Google Shape;23123;p96"/>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4" name="Google Shape;23124;p96"/>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5" name="Google Shape;23125;p96"/>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26" name="Google Shape;23126;p96"/>
          <p:cNvGrpSpPr/>
          <p:nvPr/>
        </p:nvGrpSpPr>
        <p:grpSpPr>
          <a:xfrm>
            <a:off x="7066548" y="2737144"/>
            <a:ext cx="352209" cy="334938"/>
            <a:chOff x="7066548" y="2912594"/>
            <a:chExt cx="352209" cy="334938"/>
          </a:xfrm>
        </p:grpSpPr>
        <p:sp>
          <p:nvSpPr>
            <p:cNvPr id="23127" name="Google Shape;23127;p96"/>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8" name="Google Shape;23128;p96"/>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9" name="Google Shape;23129;p96"/>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0" name="Google Shape;23130;p96"/>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1" name="Google Shape;23131;p96"/>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2" name="Google Shape;23132;p96"/>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33" name="Google Shape;23133;p96"/>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4" name="Google Shape;23134;p96"/>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35" name="Google Shape;23135;p96"/>
          <p:cNvGrpSpPr/>
          <p:nvPr/>
        </p:nvGrpSpPr>
        <p:grpSpPr>
          <a:xfrm>
            <a:off x="7541397" y="2729352"/>
            <a:ext cx="318495" cy="352209"/>
            <a:chOff x="7541397" y="2904802"/>
            <a:chExt cx="318495" cy="352209"/>
          </a:xfrm>
        </p:grpSpPr>
        <p:sp>
          <p:nvSpPr>
            <p:cNvPr id="23136" name="Google Shape;23136;p96"/>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7" name="Google Shape;23137;p96"/>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38" name="Google Shape;23138;p96"/>
          <p:cNvGrpSpPr/>
          <p:nvPr/>
        </p:nvGrpSpPr>
        <p:grpSpPr>
          <a:xfrm>
            <a:off x="8003015" y="2728589"/>
            <a:ext cx="306759" cy="351445"/>
            <a:chOff x="8003015" y="2904039"/>
            <a:chExt cx="306759" cy="351445"/>
          </a:xfrm>
        </p:grpSpPr>
        <p:sp>
          <p:nvSpPr>
            <p:cNvPr id="23139" name="Google Shape;23139;p96"/>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0" name="Google Shape;23140;p96"/>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1" name="Google Shape;23141;p96"/>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2" name="Google Shape;23142;p96"/>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3" name="Google Shape;23143;p96"/>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4" name="Google Shape;23144;p96"/>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45" name="Google Shape;23145;p96"/>
          <p:cNvGrpSpPr/>
          <p:nvPr/>
        </p:nvGrpSpPr>
        <p:grpSpPr>
          <a:xfrm>
            <a:off x="5687770" y="2710046"/>
            <a:ext cx="369638" cy="369606"/>
            <a:chOff x="5687770" y="2885496"/>
            <a:chExt cx="369638" cy="369606"/>
          </a:xfrm>
        </p:grpSpPr>
        <p:sp>
          <p:nvSpPr>
            <p:cNvPr id="23146" name="Google Shape;23146;p96"/>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7" name="Google Shape;23147;p96"/>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8" name="Google Shape;23148;p96"/>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9" name="Google Shape;23149;p96"/>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0" name="Google Shape;23150;p96"/>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1" name="Google Shape;23151;p96"/>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2" name="Google Shape;23152;p96"/>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3" name="Google Shape;23153;p96"/>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4" name="Google Shape;23154;p96"/>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5" name="Google Shape;23155;p96"/>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56" name="Google Shape;23156;p96"/>
          <p:cNvGrpSpPr/>
          <p:nvPr/>
        </p:nvGrpSpPr>
        <p:grpSpPr>
          <a:xfrm>
            <a:off x="4881958" y="2729352"/>
            <a:ext cx="156417" cy="349537"/>
            <a:chOff x="4881958" y="2904802"/>
            <a:chExt cx="156417" cy="349537"/>
          </a:xfrm>
        </p:grpSpPr>
        <p:sp>
          <p:nvSpPr>
            <p:cNvPr id="23157" name="Google Shape;23157;p96"/>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8" name="Google Shape;23158;p96"/>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9" name="Google Shape;23159;p96"/>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0" name="Google Shape;23160;p96"/>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1" name="Google Shape;23161;p96"/>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2" name="Google Shape;23162;p96"/>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3" name="Google Shape;23163;p96"/>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64" name="Google Shape;23164;p96"/>
          <p:cNvGrpSpPr/>
          <p:nvPr/>
        </p:nvGrpSpPr>
        <p:grpSpPr>
          <a:xfrm>
            <a:off x="5230318" y="2711064"/>
            <a:ext cx="371133" cy="367443"/>
            <a:chOff x="5230318" y="2886514"/>
            <a:chExt cx="371133" cy="367443"/>
          </a:xfrm>
        </p:grpSpPr>
        <p:sp>
          <p:nvSpPr>
            <p:cNvPr id="23165" name="Google Shape;23165;p96"/>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6" name="Google Shape;23166;p96"/>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7" name="Google Shape;23167;p96"/>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8" name="Google Shape;23168;p96"/>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9" name="Google Shape;23169;p96"/>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0" name="Google Shape;23170;p96"/>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1" name="Google Shape;23171;p96"/>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2" name="Google Shape;23172;p96"/>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3" name="Google Shape;23173;p96"/>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74" name="Google Shape;23174;p96"/>
          <p:cNvGrpSpPr/>
          <p:nvPr/>
        </p:nvGrpSpPr>
        <p:grpSpPr>
          <a:xfrm>
            <a:off x="5748358" y="3259128"/>
            <a:ext cx="352590" cy="182561"/>
            <a:chOff x="5748358" y="3434578"/>
            <a:chExt cx="352590" cy="182561"/>
          </a:xfrm>
        </p:grpSpPr>
        <p:sp>
          <p:nvSpPr>
            <p:cNvPr id="23175" name="Google Shape;23175;p96"/>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6" name="Google Shape;23176;p96"/>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7" name="Google Shape;23177;p96"/>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8" name="Google Shape;23178;p96"/>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9" name="Google Shape;23179;p96"/>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0" name="Google Shape;23180;p96"/>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81" name="Google Shape;23181;p96"/>
          <p:cNvGrpSpPr/>
          <p:nvPr/>
        </p:nvGrpSpPr>
        <p:grpSpPr>
          <a:xfrm>
            <a:off x="862283" y="4099321"/>
            <a:ext cx="341204" cy="359301"/>
            <a:chOff x="862283" y="4274771"/>
            <a:chExt cx="341204" cy="359301"/>
          </a:xfrm>
        </p:grpSpPr>
        <p:sp>
          <p:nvSpPr>
            <p:cNvPr id="23182" name="Google Shape;23182;p96"/>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3" name="Google Shape;23183;p96"/>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4" name="Google Shape;23184;p96"/>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85" name="Google Shape;23185;p96"/>
          <p:cNvGrpSpPr/>
          <p:nvPr/>
        </p:nvGrpSpPr>
        <p:grpSpPr>
          <a:xfrm>
            <a:off x="1396957" y="4111915"/>
            <a:ext cx="301861" cy="332871"/>
            <a:chOff x="1396957" y="4287365"/>
            <a:chExt cx="301861" cy="332871"/>
          </a:xfrm>
        </p:grpSpPr>
        <p:sp>
          <p:nvSpPr>
            <p:cNvPr id="23186" name="Google Shape;23186;p96"/>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7" name="Google Shape;23187;p96"/>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8" name="Google Shape;23188;p96"/>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9" name="Google Shape;23189;p96"/>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0" name="Google Shape;23190;p96"/>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1" name="Google Shape;23191;p96"/>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2" name="Google Shape;23192;p96"/>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3" name="Google Shape;23193;p96"/>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4" name="Google Shape;23194;p96"/>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5" name="Google Shape;23195;p96"/>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6" name="Google Shape;23196;p96"/>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7" name="Google Shape;23197;p96"/>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8" name="Google Shape;23198;p96"/>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9" name="Google Shape;23199;p96"/>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0" name="Google Shape;23200;p96"/>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01" name="Google Shape;23201;p96"/>
          <p:cNvGrpSpPr/>
          <p:nvPr/>
        </p:nvGrpSpPr>
        <p:grpSpPr>
          <a:xfrm>
            <a:off x="1865381" y="4102056"/>
            <a:ext cx="396131" cy="355612"/>
            <a:chOff x="1865381" y="4277506"/>
            <a:chExt cx="396131" cy="355612"/>
          </a:xfrm>
        </p:grpSpPr>
        <p:sp>
          <p:nvSpPr>
            <p:cNvPr id="23202" name="Google Shape;23202;p96"/>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3" name="Google Shape;23203;p96"/>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4" name="Google Shape;23204;p96"/>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5" name="Google Shape;23205;p96"/>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6" name="Google Shape;23206;p96"/>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7" name="Google Shape;23207;p96"/>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08" name="Google Shape;23208;p96"/>
          <p:cNvGrpSpPr/>
          <p:nvPr/>
        </p:nvGrpSpPr>
        <p:grpSpPr>
          <a:xfrm>
            <a:off x="2411823" y="4128549"/>
            <a:ext cx="334398" cy="299953"/>
            <a:chOff x="2411823" y="4303999"/>
            <a:chExt cx="334398" cy="299953"/>
          </a:xfrm>
        </p:grpSpPr>
        <p:sp>
          <p:nvSpPr>
            <p:cNvPr id="23209" name="Google Shape;23209;p96"/>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0" name="Google Shape;23210;p96"/>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1" name="Google Shape;23211;p96"/>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2" name="Google Shape;23212;p96"/>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3" name="Google Shape;23213;p96"/>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4" name="Google Shape;23214;p96"/>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5" name="Google Shape;23215;p96"/>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16" name="Google Shape;23216;p96"/>
          <p:cNvGrpSpPr/>
          <p:nvPr/>
        </p:nvGrpSpPr>
        <p:grpSpPr>
          <a:xfrm>
            <a:off x="2903337" y="4103582"/>
            <a:ext cx="382519" cy="350682"/>
            <a:chOff x="2903337" y="4279032"/>
            <a:chExt cx="382519" cy="350682"/>
          </a:xfrm>
        </p:grpSpPr>
        <p:sp>
          <p:nvSpPr>
            <p:cNvPr id="23217" name="Google Shape;23217;p96"/>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8" name="Google Shape;23218;p96"/>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9" name="Google Shape;23219;p96"/>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0" name="Google Shape;23220;p96"/>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1" name="Google Shape;23221;p96"/>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2" name="Google Shape;23222;p96"/>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3" name="Google Shape;23223;p96"/>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4" name="Google Shape;23224;p96"/>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5" name="Google Shape;23225;p96"/>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6" name="Google Shape;23226;p96"/>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7" name="Google Shape;23227;p96"/>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8" name="Google Shape;23228;p96"/>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9" name="Google Shape;23229;p96"/>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0" name="Google Shape;23230;p96"/>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1" name="Google Shape;23231;p96"/>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32" name="Google Shape;23232;p96"/>
          <p:cNvGrpSpPr/>
          <p:nvPr/>
        </p:nvGrpSpPr>
        <p:grpSpPr>
          <a:xfrm>
            <a:off x="3933342" y="4140317"/>
            <a:ext cx="383632" cy="276449"/>
            <a:chOff x="3933342" y="4315767"/>
            <a:chExt cx="383632" cy="276449"/>
          </a:xfrm>
        </p:grpSpPr>
        <p:sp>
          <p:nvSpPr>
            <p:cNvPr id="23233" name="Google Shape;23233;p96"/>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4" name="Google Shape;23234;p96"/>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5" name="Google Shape;23235;p96"/>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6" name="Google Shape;23236;p96"/>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7" name="Google Shape;23237;p96"/>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8" name="Google Shape;23238;p96"/>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39" name="Google Shape;23239;p96"/>
          <p:cNvGrpSpPr/>
          <p:nvPr/>
        </p:nvGrpSpPr>
        <p:grpSpPr>
          <a:xfrm>
            <a:off x="3441065" y="4127055"/>
            <a:ext cx="337069" cy="302593"/>
            <a:chOff x="3441065" y="4302505"/>
            <a:chExt cx="337069" cy="302593"/>
          </a:xfrm>
        </p:grpSpPr>
        <p:sp>
          <p:nvSpPr>
            <p:cNvPr id="23240" name="Google Shape;23240;p96"/>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1" name="Google Shape;23241;p96"/>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2" name="Google Shape;23242;p96"/>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3" name="Google Shape;23243;p96"/>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4" name="Google Shape;23244;p96"/>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5" name="Google Shape;23245;p96"/>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6" name="Google Shape;23246;p96"/>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7" name="Google Shape;23247;p96"/>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8" name="Google Shape;23248;p96"/>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9" name="Google Shape;23249;p96"/>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0" name="Google Shape;23250;p96"/>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1" name="Google Shape;23251;p96"/>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2" name="Google Shape;23252;p96"/>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53" name="Google Shape;23253;p96"/>
          <p:cNvGrpSpPr/>
          <p:nvPr/>
        </p:nvGrpSpPr>
        <p:grpSpPr>
          <a:xfrm>
            <a:off x="3532345" y="3187185"/>
            <a:ext cx="339328" cy="336274"/>
            <a:chOff x="3532345" y="3362635"/>
            <a:chExt cx="339328" cy="336274"/>
          </a:xfrm>
        </p:grpSpPr>
        <p:sp>
          <p:nvSpPr>
            <p:cNvPr id="23254" name="Google Shape;23254;p9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5" name="Google Shape;23255;p96"/>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6" name="Google Shape;23256;p96"/>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7" name="Google Shape;23257;p9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8" name="Google Shape;23258;p96"/>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59" name="Google Shape;23259;p96"/>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60" name="Google Shape;23260;p96"/>
          <p:cNvGrpSpPr/>
          <p:nvPr/>
        </p:nvGrpSpPr>
        <p:grpSpPr>
          <a:xfrm>
            <a:off x="1883955" y="3633250"/>
            <a:ext cx="162873" cy="351445"/>
            <a:chOff x="1883955" y="3808700"/>
            <a:chExt cx="162873" cy="351445"/>
          </a:xfrm>
        </p:grpSpPr>
        <p:sp>
          <p:nvSpPr>
            <p:cNvPr id="23261" name="Google Shape;23261;p96"/>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2" name="Google Shape;23262;p96"/>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63" name="Google Shape;23263;p96"/>
          <p:cNvGrpSpPr/>
          <p:nvPr/>
        </p:nvGrpSpPr>
        <p:grpSpPr>
          <a:xfrm>
            <a:off x="939156" y="3633759"/>
            <a:ext cx="192007" cy="351318"/>
            <a:chOff x="939156" y="3809209"/>
            <a:chExt cx="192007" cy="351318"/>
          </a:xfrm>
        </p:grpSpPr>
        <p:sp>
          <p:nvSpPr>
            <p:cNvPr id="23264" name="Google Shape;23264;p96"/>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5" name="Google Shape;23265;p96"/>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66" name="Google Shape;23266;p96"/>
          <p:cNvGrpSpPr/>
          <p:nvPr/>
        </p:nvGrpSpPr>
        <p:grpSpPr>
          <a:xfrm>
            <a:off x="2306167" y="3634395"/>
            <a:ext cx="193915" cy="349155"/>
            <a:chOff x="2306167" y="3809845"/>
            <a:chExt cx="193915" cy="349155"/>
          </a:xfrm>
        </p:grpSpPr>
        <p:sp>
          <p:nvSpPr>
            <p:cNvPr id="23267" name="Google Shape;23267;p96"/>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8" name="Google Shape;23268;p96"/>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9" name="Google Shape;23269;p96"/>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0" name="Google Shape;23270;p96"/>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1" name="Google Shape;23271;p96"/>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2" name="Google Shape;23272;p96"/>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3" name="Google Shape;23273;p96"/>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74" name="Google Shape;23274;p96"/>
          <p:cNvGrpSpPr/>
          <p:nvPr/>
        </p:nvGrpSpPr>
        <p:grpSpPr>
          <a:xfrm>
            <a:off x="1323901" y="3631723"/>
            <a:ext cx="356343" cy="356757"/>
            <a:chOff x="1323901" y="3807173"/>
            <a:chExt cx="356343" cy="356757"/>
          </a:xfrm>
        </p:grpSpPr>
        <p:sp>
          <p:nvSpPr>
            <p:cNvPr id="23275" name="Google Shape;23275;p96"/>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6" name="Google Shape;23276;p96"/>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7" name="Google Shape;23277;p96"/>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8" name="Google Shape;23278;p96"/>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9" name="Google Shape;23279;p96"/>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0" name="Google Shape;23280;p96"/>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1" name="Google Shape;23281;p96"/>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2" name="Google Shape;23282;p96"/>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3" name="Google Shape;23283;p96"/>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4" name="Google Shape;23284;p96"/>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5" name="Google Shape;23285;p96"/>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6" name="Google Shape;23286;p96"/>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7" name="Google Shape;23287;p96"/>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8" name="Google Shape;23288;p96"/>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9" name="Google Shape;23289;p96"/>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0" name="Google Shape;23290;p96"/>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1" name="Google Shape;23291;p96"/>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2" name="Google Shape;23292;p96"/>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3" name="Google Shape;23293;p96"/>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4" name="Google Shape;23294;p96"/>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5" name="Google Shape;23295;p96"/>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6" name="Google Shape;23296;p96"/>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7" name="Google Shape;23297;p96"/>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8" name="Google Shape;23298;p96"/>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99" name="Google Shape;23299;p96"/>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300" name="Google Shape;23300;p96"/>
          <p:cNvGrpSpPr/>
          <p:nvPr/>
        </p:nvGrpSpPr>
        <p:grpSpPr>
          <a:xfrm>
            <a:off x="859262" y="3178470"/>
            <a:ext cx="306759" cy="351445"/>
            <a:chOff x="859262" y="3353920"/>
            <a:chExt cx="306759" cy="351445"/>
          </a:xfrm>
        </p:grpSpPr>
        <p:sp>
          <p:nvSpPr>
            <p:cNvPr id="23301" name="Google Shape;23301;p96"/>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2" name="Google Shape;23302;p96"/>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3" name="Google Shape;23303;p96"/>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4" name="Google Shape;23304;p96"/>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5" name="Google Shape;23305;p96"/>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306" name="Google Shape;23306;p96"/>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307" name="Google Shape;23307;p96"/>
          <p:cNvGrpSpPr/>
          <p:nvPr/>
        </p:nvGrpSpPr>
        <p:grpSpPr>
          <a:xfrm>
            <a:off x="3967437" y="3661652"/>
            <a:ext cx="364708" cy="295405"/>
            <a:chOff x="3967437" y="3837102"/>
            <a:chExt cx="364708" cy="295405"/>
          </a:xfrm>
        </p:grpSpPr>
        <p:sp>
          <p:nvSpPr>
            <p:cNvPr id="23308" name="Google Shape;23308;p96"/>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9" name="Google Shape;23309;p96"/>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0" name="Google Shape;23310;p96"/>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1" name="Google Shape;23311;p96"/>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2" name="Google Shape;23312;p96"/>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313" name="Google Shape;23313;p96"/>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4" name="Google Shape;23314;p96"/>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5" name="Google Shape;23315;p96"/>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316" name="Google Shape;23316;p96"/>
          <p:cNvGrpSpPr/>
          <p:nvPr/>
        </p:nvGrpSpPr>
        <p:grpSpPr>
          <a:xfrm>
            <a:off x="5811827" y="3631001"/>
            <a:ext cx="283743" cy="308444"/>
            <a:chOff x="5964227" y="3858701"/>
            <a:chExt cx="283743" cy="308444"/>
          </a:xfrm>
        </p:grpSpPr>
        <p:sp>
          <p:nvSpPr>
            <p:cNvPr id="23317" name="Google Shape;23317;p96"/>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8" name="Google Shape;23318;p96"/>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9" name="Google Shape;23319;p96"/>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0" name="Google Shape;23320;p96"/>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21" name="Google Shape;23321;p96"/>
          <p:cNvGrpSpPr/>
          <p:nvPr/>
        </p:nvGrpSpPr>
        <p:grpSpPr>
          <a:xfrm>
            <a:off x="6243508" y="3697623"/>
            <a:ext cx="320372" cy="213602"/>
            <a:chOff x="6395908" y="3873073"/>
            <a:chExt cx="320372" cy="213602"/>
          </a:xfrm>
        </p:grpSpPr>
        <p:sp>
          <p:nvSpPr>
            <p:cNvPr id="23322" name="Google Shape;23322;p96"/>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3" name="Google Shape;23323;p96"/>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4" name="Google Shape;23324;p96"/>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5" name="Google Shape;23325;p96"/>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6" name="Google Shape;23326;p96"/>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7" name="Google Shape;23327;p96"/>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8" name="Google Shape;23328;p96"/>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9" name="Google Shape;23329;p96"/>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0" name="Google Shape;23330;p96"/>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1" name="Google Shape;23331;p96"/>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32" name="Google Shape;23332;p96"/>
          <p:cNvGrpSpPr/>
          <p:nvPr/>
        </p:nvGrpSpPr>
        <p:grpSpPr>
          <a:xfrm>
            <a:off x="7262890" y="3627366"/>
            <a:ext cx="357138" cy="352018"/>
            <a:chOff x="7415290" y="3802816"/>
            <a:chExt cx="357138" cy="352018"/>
          </a:xfrm>
        </p:grpSpPr>
        <p:sp>
          <p:nvSpPr>
            <p:cNvPr id="23333" name="Google Shape;23333;p96"/>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4" name="Google Shape;23334;p96"/>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5" name="Google Shape;23335;p96"/>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6" name="Google Shape;23336;p96"/>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7" name="Google Shape;23337;p96"/>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8" name="Google Shape;23338;p96"/>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9" name="Google Shape;23339;p96"/>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0" name="Google Shape;23340;p96"/>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41" name="Google Shape;23341;p96"/>
          <p:cNvGrpSpPr/>
          <p:nvPr/>
        </p:nvGrpSpPr>
        <p:grpSpPr>
          <a:xfrm>
            <a:off x="6737312" y="3657963"/>
            <a:ext cx="355230" cy="293401"/>
            <a:chOff x="6889712" y="3833413"/>
            <a:chExt cx="355230" cy="293401"/>
          </a:xfrm>
        </p:grpSpPr>
        <p:sp>
          <p:nvSpPr>
            <p:cNvPr id="23342" name="Google Shape;23342;p96"/>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3" name="Google Shape;23343;p96"/>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4" name="Google Shape;23344;p96"/>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5" name="Google Shape;23345;p96"/>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6" name="Google Shape;23346;p96"/>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47" name="Google Shape;23347;p96"/>
          <p:cNvGrpSpPr/>
          <p:nvPr/>
        </p:nvGrpSpPr>
        <p:grpSpPr>
          <a:xfrm>
            <a:off x="7707152" y="3660420"/>
            <a:ext cx="282318" cy="337168"/>
            <a:chOff x="1635875" y="237775"/>
            <a:chExt cx="4370250" cy="5219325"/>
          </a:xfrm>
        </p:grpSpPr>
        <p:sp>
          <p:nvSpPr>
            <p:cNvPr id="23348" name="Google Shape;23348;p96"/>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9" name="Google Shape;23349;p96"/>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50" name="Google Shape;23350;p96"/>
          <p:cNvGrpSpPr/>
          <p:nvPr/>
        </p:nvGrpSpPr>
        <p:grpSpPr>
          <a:xfrm>
            <a:off x="3103963" y="3185690"/>
            <a:ext cx="297886" cy="337578"/>
            <a:chOff x="3103963" y="3361140"/>
            <a:chExt cx="297886" cy="337578"/>
          </a:xfrm>
        </p:grpSpPr>
        <p:sp>
          <p:nvSpPr>
            <p:cNvPr id="23351" name="Google Shape;23351;p96"/>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2" name="Google Shape;23352;p96"/>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3" name="Google Shape;23353;p96"/>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4" name="Google Shape;23354;p9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5" name="Google Shape;23355;p96"/>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6" name="Google Shape;23356;p9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7" name="Google Shape;23357;p9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8" name="Google Shape;23358;p96"/>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9" name="Google Shape;23359;p9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0" name="Google Shape;23360;p96"/>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1" name="Google Shape;23361;p9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2" name="Google Shape;23362;p96"/>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3" name="Google Shape;23363;p9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4" name="Google Shape;23364;p96"/>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5" name="Google Shape;23365;p9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6" name="Google Shape;23366;p96"/>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7" name="Google Shape;23367;p96"/>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8" name="Google Shape;23368;p9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9" name="Google Shape;23369;p9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0" name="Google Shape;23370;p9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1" name="Google Shape;23371;p9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2" name="Google Shape;23372;p96"/>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3" name="Google Shape;23373;p96"/>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4" name="Google Shape;23374;p9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75" name="Google Shape;23375;p96"/>
          <p:cNvGrpSpPr/>
          <p:nvPr/>
        </p:nvGrpSpPr>
        <p:grpSpPr>
          <a:xfrm>
            <a:off x="2667821" y="3185658"/>
            <a:ext cx="273046" cy="337801"/>
            <a:chOff x="2667821" y="3361108"/>
            <a:chExt cx="273046" cy="337801"/>
          </a:xfrm>
        </p:grpSpPr>
        <p:sp>
          <p:nvSpPr>
            <p:cNvPr id="23376" name="Google Shape;23376;p96"/>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7" name="Google Shape;23377;p96"/>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8" name="Google Shape;23378;p96"/>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9" name="Google Shape;23379;p96"/>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0" name="Google Shape;23380;p96"/>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1" name="Google Shape;23381;p96"/>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2" name="Google Shape;23382;p96"/>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3" name="Google Shape;23383;p96"/>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4" name="Google Shape;23384;p96"/>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5" name="Google Shape;23385;p96"/>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6" name="Google Shape;23386;p96"/>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7" name="Google Shape;23387;p96"/>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8" name="Google Shape;23388;p96"/>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9" name="Google Shape;23389;p96"/>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0" name="Google Shape;23390;p96"/>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1" name="Google Shape;23391;p96"/>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2" name="Google Shape;23392;p96"/>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3" name="Google Shape;23393;p96"/>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4" name="Google Shape;23394;p96"/>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95" name="Google Shape;23395;p96"/>
          <p:cNvGrpSpPr/>
          <p:nvPr/>
        </p:nvGrpSpPr>
        <p:grpSpPr>
          <a:xfrm>
            <a:off x="2212469" y="3184863"/>
            <a:ext cx="282715" cy="338660"/>
            <a:chOff x="2212469" y="3360313"/>
            <a:chExt cx="282715" cy="338660"/>
          </a:xfrm>
        </p:grpSpPr>
        <p:sp>
          <p:nvSpPr>
            <p:cNvPr id="23396" name="Google Shape;23396;p96"/>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7" name="Google Shape;23397;p96"/>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8" name="Google Shape;23398;p96"/>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99" name="Google Shape;23399;p96"/>
          <p:cNvGrpSpPr/>
          <p:nvPr/>
        </p:nvGrpSpPr>
        <p:grpSpPr>
          <a:xfrm>
            <a:off x="1768821" y="3185658"/>
            <a:ext cx="278739" cy="339073"/>
            <a:chOff x="1768821" y="3361108"/>
            <a:chExt cx="278739" cy="339073"/>
          </a:xfrm>
        </p:grpSpPr>
        <p:sp>
          <p:nvSpPr>
            <p:cNvPr id="23400" name="Google Shape;23400;p96"/>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1" name="Google Shape;23401;p96"/>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2" name="Google Shape;23402;p96"/>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3" name="Google Shape;23403;p96"/>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4" name="Google Shape;23404;p96"/>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5" name="Google Shape;23405;p96"/>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6" name="Google Shape;23406;p96"/>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7" name="Google Shape;23407;p96"/>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8" name="Google Shape;23408;p96"/>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9" name="Google Shape;23409;p96"/>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0" name="Google Shape;23410;p96"/>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11" name="Google Shape;23411;p96"/>
          <p:cNvGrpSpPr/>
          <p:nvPr/>
        </p:nvGrpSpPr>
        <p:grpSpPr>
          <a:xfrm>
            <a:off x="5337883" y="3161423"/>
            <a:ext cx="307141" cy="376826"/>
            <a:chOff x="5337883" y="3336873"/>
            <a:chExt cx="307141" cy="376826"/>
          </a:xfrm>
        </p:grpSpPr>
        <p:sp>
          <p:nvSpPr>
            <p:cNvPr id="23412" name="Google Shape;23412;p96"/>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3" name="Google Shape;23413;p96"/>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14" name="Google Shape;23414;p96"/>
          <p:cNvGrpSpPr/>
          <p:nvPr/>
        </p:nvGrpSpPr>
        <p:grpSpPr>
          <a:xfrm>
            <a:off x="4883835" y="3161805"/>
            <a:ext cx="323425" cy="377557"/>
            <a:chOff x="4883835" y="3337255"/>
            <a:chExt cx="323425" cy="377557"/>
          </a:xfrm>
        </p:grpSpPr>
        <p:sp>
          <p:nvSpPr>
            <p:cNvPr id="23415" name="Google Shape;23415;p96"/>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6" name="Google Shape;23416;p96"/>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7" name="Google Shape;23417;p96"/>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18" name="Google Shape;23418;p96"/>
          <p:cNvGrpSpPr/>
          <p:nvPr/>
        </p:nvGrpSpPr>
        <p:grpSpPr>
          <a:xfrm>
            <a:off x="6193310" y="3231839"/>
            <a:ext cx="352590" cy="237488"/>
            <a:chOff x="6193310" y="3407289"/>
            <a:chExt cx="352590" cy="237488"/>
          </a:xfrm>
        </p:grpSpPr>
        <p:sp>
          <p:nvSpPr>
            <p:cNvPr id="23419" name="Google Shape;23419;p96"/>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0" name="Google Shape;23420;p96"/>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1" name="Google Shape;23421;p96"/>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2" name="Google Shape;23422;p96"/>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3" name="Google Shape;23423;p96"/>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24" name="Google Shape;23424;p96"/>
          <p:cNvGrpSpPr/>
          <p:nvPr/>
        </p:nvGrpSpPr>
        <p:grpSpPr>
          <a:xfrm>
            <a:off x="6637117" y="3222393"/>
            <a:ext cx="353735" cy="254504"/>
            <a:chOff x="6637117" y="3397843"/>
            <a:chExt cx="353735" cy="254504"/>
          </a:xfrm>
        </p:grpSpPr>
        <p:sp>
          <p:nvSpPr>
            <p:cNvPr id="23425" name="Google Shape;23425;p96"/>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6" name="Google Shape;23426;p96"/>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7" name="Google Shape;23427;p96"/>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8" name="Google Shape;23428;p96"/>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9" name="Google Shape;23429;p96"/>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0" name="Google Shape;23430;p96"/>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31" name="Google Shape;23431;p96"/>
          <p:cNvGrpSpPr/>
          <p:nvPr/>
        </p:nvGrpSpPr>
        <p:grpSpPr>
          <a:xfrm>
            <a:off x="7075994" y="3174081"/>
            <a:ext cx="360637" cy="352336"/>
            <a:chOff x="7075994" y="3349531"/>
            <a:chExt cx="360637" cy="352336"/>
          </a:xfrm>
        </p:grpSpPr>
        <p:sp>
          <p:nvSpPr>
            <p:cNvPr id="23432" name="Google Shape;23432;p96"/>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3" name="Google Shape;23433;p96"/>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4" name="Google Shape;23434;p96"/>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5" name="Google Shape;23435;p96"/>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6" name="Google Shape;23436;p96"/>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7" name="Google Shape;23437;p96"/>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8" name="Google Shape;23438;p96"/>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39" name="Google Shape;23439;p96"/>
          <p:cNvGrpSpPr/>
          <p:nvPr/>
        </p:nvGrpSpPr>
        <p:grpSpPr>
          <a:xfrm>
            <a:off x="7651983" y="3173731"/>
            <a:ext cx="107183" cy="352399"/>
            <a:chOff x="7651983" y="3349181"/>
            <a:chExt cx="107183" cy="352399"/>
          </a:xfrm>
        </p:grpSpPr>
        <p:sp>
          <p:nvSpPr>
            <p:cNvPr id="23440" name="Google Shape;23440;p96"/>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1" name="Google Shape;23441;p96"/>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42" name="Google Shape;23442;p96"/>
          <p:cNvGrpSpPr/>
          <p:nvPr/>
        </p:nvGrpSpPr>
        <p:grpSpPr>
          <a:xfrm>
            <a:off x="7973468" y="3206872"/>
            <a:ext cx="352590" cy="287072"/>
            <a:chOff x="7973468" y="3382322"/>
            <a:chExt cx="352590" cy="287072"/>
          </a:xfrm>
        </p:grpSpPr>
        <p:sp>
          <p:nvSpPr>
            <p:cNvPr id="23443" name="Google Shape;23443;p96"/>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4" name="Google Shape;23444;p96"/>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5" name="Google Shape;23445;p96"/>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6" name="Google Shape;23446;p96"/>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7" name="Google Shape;23447;p96"/>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8" name="Google Shape;23448;p96"/>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9" name="Google Shape;23449;p96"/>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0" name="Google Shape;23450;p96"/>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1" name="Google Shape;23451;p96"/>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2" name="Google Shape;23452;p96"/>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3" name="Google Shape;23453;p96"/>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4" name="Google Shape;23454;p96"/>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455" name="Google Shape;23455;p96"/>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23456" name="Google Shape;23456;p96"/>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460"/>
        <p:cNvGrpSpPr/>
        <p:nvPr/>
      </p:nvGrpSpPr>
      <p:grpSpPr>
        <a:xfrm>
          <a:off x="0" y="0"/>
          <a:ext cx="0" cy="0"/>
          <a:chOff x="0" y="0"/>
          <a:chExt cx="0" cy="0"/>
        </a:xfrm>
      </p:grpSpPr>
      <p:grpSp>
        <p:nvGrpSpPr>
          <p:cNvPr id="23461" name="Google Shape;23461;p97"/>
          <p:cNvGrpSpPr/>
          <p:nvPr/>
        </p:nvGrpSpPr>
        <p:grpSpPr>
          <a:xfrm>
            <a:off x="849677" y="1576858"/>
            <a:ext cx="347872" cy="347488"/>
            <a:chOff x="849677" y="1500658"/>
            <a:chExt cx="347872" cy="347488"/>
          </a:xfrm>
        </p:grpSpPr>
        <p:sp>
          <p:nvSpPr>
            <p:cNvPr id="23462" name="Google Shape;23462;p97"/>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3" name="Google Shape;23463;p97"/>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4" name="Google Shape;23464;p97"/>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5" name="Google Shape;23465;p97"/>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6" name="Google Shape;23466;p97"/>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7" name="Google Shape;23467;p97"/>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68" name="Google Shape;23468;p97"/>
          <p:cNvGrpSpPr/>
          <p:nvPr/>
        </p:nvGrpSpPr>
        <p:grpSpPr>
          <a:xfrm>
            <a:off x="1415853" y="1576858"/>
            <a:ext cx="315872" cy="347488"/>
            <a:chOff x="1415853" y="1500658"/>
            <a:chExt cx="315872" cy="347488"/>
          </a:xfrm>
        </p:grpSpPr>
        <p:sp>
          <p:nvSpPr>
            <p:cNvPr id="23469" name="Google Shape;23469;p97"/>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0" name="Google Shape;23470;p97"/>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1" name="Google Shape;23471;p97"/>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2" name="Google Shape;23472;p97"/>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73" name="Google Shape;23473;p97"/>
          <p:cNvGrpSpPr/>
          <p:nvPr/>
        </p:nvGrpSpPr>
        <p:grpSpPr>
          <a:xfrm>
            <a:off x="4697389" y="1576858"/>
            <a:ext cx="347520" cy="347104"/>
            <a:chOff x="4697389" y="1500658"/>
            <a:chExt cx="347520" cy="347104"/>
          </a:xfrm>
        </p:grpSpPr>
        <p:sp>
          <p:nvSpPr>
            <p:cNvPr id="23474" name="Google Shape;23474;p97"/>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5" name="Google Shape;23475;p97"/>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6" name="Google Shape;23476;p97"/>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77" name="Google Shape;23477;p97"/>
          <p:cNvGrpSpPr/>
          <p:nvPr/>
        </p:nvGrpSpPr>
        <p:grpSpPr>
          <a:xfrm>
            <a:off x="3603533" y="2041146"/>
            <a:ext cx="347520" cy="353760"/>
            <a:chOff x="3603533" y="1964946"/>
            <a:chExt cx="347520" cy="353760"/>
          </a:xfrm>
        </p:grpSpPr>
        <p:sp>
          <p:nvSpPr>
            <p:cNvPr id="23478" name="Google Shape;23478;p97"/>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9" name="Google Shape;23479;p97"/>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0" name="Google Shape;23480;p97"/>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81" name="Google Shape;23481;p97"/>
          <p:cNvGrpSpPr/>
          <p:nvPr/>
        </p:nvGrpSpPr>
        <p:grpSpPr>
          <a:xfrm>
            <a:off x="1950765" y="2040538"/>
            <a:ext cx="357792" cy="352448"/>
            <a:chOff x="1950765" y="1964338"/>
            <a:chExt cx="357792" cy="352448"/>
          </a:xfrm>
        </p:grpSpPr>
        <p:sp>
          <p:nvSpPr>
            <p:cNvPr id="23482" name="Google Shape;23482;p97"/>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3" name="Google Shape;23483;p97"/>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4" name="Google Shape;23484;p97"/>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5" name="Google Shape;23485;p97"/>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86" name="Google Shape;23486;p97"/>
          <p:cNvGrpSpPr/>
          <p:nvPr/>
        </p:nvGrpSpPr>
        <p:grpSpPr>
          <a:xfrm>
            <a:off x="7435629" y="2040890"/>
            <a:ext cx="367712" cy="353248"/>
            <a:chOff x="7435629" y="1964690"/>
            <a:chExt cx="367712" cy="353248"/>
          </a:xfrm>
        </p:grpSpPr>
        <p:sp>
          <p:nvSpPr>
            <p:cNvPr id="23487" name="Google Shape;23487;p97"/>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8" name="Google Shape;23488;p97"/>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9" name="Google Shape;23489;p97"/>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0" name="Google Shape;23490;p97"/>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91" name="Google Shape;23491;p97"/>
          <p:cNvGrpSpPr/>
          <p:nvPr/>
        </p:nvGrpSpPr>
        <p:grpSpPr>
          <a:xfrm>
            <a:off x="2512749" y="2041242"/>
            <a:ext cx="333024" cy="352896"/>
            <a:chOff x="2512749" y="1965042"/>
            <a:chExt cx="333024" cy="352896"/>
          </a:xfrm>
        </p:grpSpPr>
        <p:sp>
          <p:nvSpPr>
            <p:cNvPr id="23492" name="Google Shape;23492;p97"/>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3" name="Google Shape;23493;p97"/>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4" name="Google Shape;23494;p97"/>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5" name="Google Shape;23495;p97"/>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6" name="Google Shape;23496;p97"/>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97" name="Google Shape;23497;p97"/>
          <p:cNvGrpSpPr/>
          <p:nvPr/>
        </p:nvGrpSpPr>
        <p:grpSpPr>
          <a:xfrm>
            <a:off x="1398317" y="2057978"/>
            <a:ext cx="365792" cy="335392"/>
            <a:chOff x="1398317" y="1981778"/>
            <a:chExt cx="365792" cy="335392"/>
          </a:xfrm>
        </p:grpSpPr>
        <p:sp>
          <p:nvSpPr>
            <p:cNvPr id="23498" name="Google Shape;23498;p97"/>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9" name="Google Shape;23499;p97"/>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0" name="Google Shape;23500;p97"/>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1" name="Google Shape;23501;p97"/>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2" name="Google Shape;23502;p97"/>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3" name="Google Shape;23503;p97"/>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04" name="Google Shape;23504;p97"/>
          <p:cNvGrpSpPr/>
          <p:nvPr/>
        </p:nvGrpSpPr>
        <p:grpSpPr>
          <a:xfrm>
            <a:off x="3052237" y="2079770"/>
            <a:ext cx="353600" cy="314752"/>
            <a:chOff x="3052237" y="2003570"/>
            <a:chExt cx="353600" cy="314752"/>
          </a:xfrm>
        </p:grpSpPr>
        <p:sp>
          <p:nvSpPr>
            <p:cNvPr id="23505" name="Google Shape;23505;p97"/>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6" name="Google Shape;23506;p97"/>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7" name="Google Shape;23507;p97"/>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08" name="Google Shape;23508;p97"/>
          <p:cNvGrpSpPr/>
          <p:nvPr/>
        </p:nvGrpSpPr>
        <p:grpSpPr>
          <a:xfrm>
            <a:off x="1404013" y="3034266"/>
            <a:ext cx="368096" cy="223968"/>
            <a:chOff x="1404013" y="2958066"/>
            <a:chExt cx="368096" cy="223968"/>
          </a:xfrm>
        </p:grpSpPr>
        <p:sp>
          <p:nvSpPr>
            <p:cNvPr id="23509" name="Google Shape;23509;p97"/>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0" name="Google Shape;23510;p97"/>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11" name="Google Shape;23511;p97"/>
          <p:cNvSpPr/>
          <p:nvPr/>
        </p:nvSpPr>
        <p:spPr>
          <a:xfrm>
            <a:off x="4147597"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2" name="Google Shape;23512;p97"/>
          <p:cNvSpPr/>
          <p:nvPr/>
        </p:nvSpPr>
        <p:spPr>
          <a:xfrm>
            <a:off x="880141"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513" name="Google Shape;23513;p97"/>
          <p:cNvGrpSpPr/>
          <p:nvPr/>
        </p:nvGrpSpPr>
        <p:grpSpPr>
          <a:xfrm>
            <a:off x="1951149" y="2961402"/>
            <a:ext cx="370368" cy="367328"/>
            <a:chOff x="1951149" y="2885202"/>
            <a:chExt cx="370368" cy="367328"/>
          </a:xfrm>
        </p:grpSpPr>
        <p:sp>
          <p:nvSpPr>
            <p:cNvPr id="23514" name="Google Shape;23514;p97"/>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5" name="Google Shape;23515;p97"/>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6" name="Google Shape;23516;p97"/>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17" name="Google Shape;23517;p97"/>
          <p:cNvGrpSpPr/>
          <p:nvPr/>
        </p:nvGrpSpPr>
        <p:grpSpPr>
          <a:xfrm>
            <a:off x="2501677" y="2982362"/>
            <a:ext cx="367328" cy="327296"/>
            <a:chOff x="2501677" y="2906162"/>
            <a:chExt cx="367328" cy="327296"/>
          </a:xfrm>
        </p:grpSpPr>
        <p:sp>
          <p:nvSpPr>
            <p:cNvPr id="23518" name="Google Shape;23518;p97"/>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9" name="Google Shape;23519;p97"/>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0" name="Google Shape;23520;p97"/>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21" name="Google Shape;23521;p97"/>
          <p:cNvSpPr/>
          <p:nvPr/>
        </p:nvSpPr>
        <p:spPr>
          <a:xfrm>
            <a:off x="3597837"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522" name="Google Shape;23522;p97"/>
          <p:cNvGrpSpPr/>
          <p:nvPr/>
        </p:nvGrpSpPr>
        <p:grpSpPr>
          <a:xfrm>
            <a:off x="3050317" y="2969914"/>
            <a:ext cx="367712" cy="354240"/>
            <a:chOff x="3050317" y="2893714"/>
            <a:chExt cx="367712" cy="354240"/>
          </a:xfrm>
        </p:grpSpPr>
        <p:sp>
          <p:nvSpPr>
            <p:cNvPr id="23523" name="Google Shape;23523;p97"/>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4" name="Google Shape;23524;p97"/>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25" name="Google Shape;23525;p97"/>
          <p:cNvSpPr/>
          <p:nvPr/>
        </p:nvSpPr>
        <p:spPr>
          <a:xfrm>
            <a:off x="4694733"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6" name="Google Shape;23526;p97"/>
          <p:cNvSpPr/>
          <p:nvPr/>
        </p:nvSpPr>
        <p:spPr>
          <a:xfrm>
            <a:off x="8046381"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527" name="Google Shape;23527;p97"/>
          <p:cNvGrpSpPr/>
          <p:nvPr/>
        </p:nvGrpSpPr>
        <p:grpSpPr>
          <a:xfrm>
            <a:off x="7531277" y="2962554"/>
            <a:ext cx="185184" cy="367296"/>
            <a:chOff x="7531277" y="2886354"/>
            <a:chExt cx="185184" cy="367296"/>
          </a:xfrm>
        </p:grpSpPr>
        <p:sp>
          <p:nvSpPr>
            <p:cNvPr id="23528" name="Google Shape;23528;p97"/>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9" name="Google Shape;23529;p97"/>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0" name="Google Shape;23530;p97"/>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1" name="Google Shape;23531;p97"/>
          <p:cNvGrpSpPr/>
          <p:nvPr/>
        </p:nvGrpSpPr>
        <p:grpSpPr>
          <a:xfrm>
            <a:off x="6926637" y="2962938"/>
            <a:ext cx="297184" cy="367296"/>
            <a:chOff x="6926637" y="2886738"/>
            <a:chExt cx="297184" cy="367296"/>
          </a:xfrm>
        </p:grpSpPr>
        <p:sp>
          <p:nvSpPr>
            <p:cNvPr id="23532" name="Google Shape;23532;p97"/>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3" name="Google Shape;23533;p97"/>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4" name="Google Shape;23534;p97"/>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35" name="Google Shape;23535;p97"/>
          <p:cNvSpPr/>
          <p:nvPr/>
        </p:nvSpPr>
        <p:spPr>
          <a:xfrm>
            <a:off x="5255565"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6" name="Google Shape;23536;p97"/>
          <p:cNvSpPr/>
          <p:nvPr/>
        </p:nvSpPr>
        <p:spPr>
          <a:xfrm>
            <a:off x="5834285"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537" name="Google Shape;23537;p97"/>
          <p:cNvGrpSpPr/>
          <p:nvPr/>
        </p:nvGrpSpPr>
        <p:grpSpPr>
          <a:xfrm>
            <a:off x="6340653" y="2962554"/>
            <a:ext cx="370368" cy="368064"/>
            <a:chOff x="6340653" y="2886354"/>
            <a:chExt cx="370368" cy="368064"/>
          </a:xfrm>
        </p:grpSpPr>
        <p:sp>
          <p:nvSpPr>
            <p:cNvPr id="23538" name="Google Shape;23538;p97"/>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9" name="Google Shape;23539;p97"/>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0" name="Google Shape;23540;p97"/>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1" name="Google Shape;23541;p97"/>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2" name="Google Shape;23542;p97"/>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3" name="Google Shape;23543;p97"/>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44" name="Google Shape;23544;p97"/>
          <p:cNvGrpSpPr/>
          <p:nvPr/>
        </p:nvGrpSpPr>
        <p:grpSpPr>
          <a:xfrm>
            <a:off x="5246797" y="2057626"/>
            <a:ext cx="354752" cy="336512"/>
            <a:chOff x="5246797" y="1981426"/>
            <a:chExt cx="354752" cy="336512"/>
          </a:xfrm>
        </p:grpSpPr>
        <p:sp>
          <p:nvSpPr>
            <p:cNvPr id="23545" name="Google Shape;23545;p97"/>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6" name="Google Shape;23546;p97"/>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47" name="Google Shape;23547;p97"/>
          <p:cNvGrpSpPr/>
          <p:nvPr/>
        </p:nvGrpSpPr>
        <p:grpSpPr>
          <a:xfrm>
            <a:off x="4148749" y="2178266"/>
            <a:ext cx="355136" cy="216256"/>
            <a:chOff x="4148749" y="2102066"/>
            <a:chExt cx="355136" cy="216256"/>
          </a:xfrm>
        </p:grpSpPr>
        <p:sp>
          <p:nvSpPr>
            <p:cNvPr id="23548" name="Google Shape;23548;p97"/>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9" name="Google Shape;23549;p97"/>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50" name="Google Shape;23550;p97"/>
          <p:cNvGrpSpPr/>
          <p:nvPr/>
        </p:nvGrpSpPr>
        <p:grpSpPr>
          <a:xfrm>
            <a:off x="5794669" y="2077626"/>
            <a:ext cx="354752" cy="315360"/>
            <a:chOff x="5794669" y="2001426"/>
            <a:chExt cx="354752" cy="315360"/>
          </a:xfrm>
        </p:grpSpPr>
        <p:sp>
          <p:nvSpPr>
            <p:cNvPr id="23551" name="Google Shape;23551;p97"/>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2" name="Google Shape;23552;p97"/>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53" name="Google Shape;23553;p97"/>
          <p:cNvGrpSpPr/>
          <p:nvPr/>
        </p:nvGrpSpPr>
        <p:grpSpPr>
          <a:xfrm>
            <a:off x="6345229" y="2106042"/>
            <a:ext cx="352832" cy="289216"/>
            <a:chOff x="6345229" y="2029842"/>
            <a:chExt cx="352832" cy="289216"/>
          </a:xfrm>
        </p:grpSpPr>
        <p:sp>
          <p:nvSpPr>
            <p:cNvPr id="23554" name="Google Shape;23554;p97"/>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5" name="Google Shape;23555;p97"/>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56" name="Google Shape;23556;p97"/>
          <p:cNvGrpSpPr/>
          <p:nvPr/>
        </p:nvGrpSpPr>
        <p:grpSpPr>
          <a:xfrm>
            <a:off x="4697389" y="2112538"/>
            <a:ext cx="354752" cy="281984"/>
            <a:chOff x="4697389" y="2036338"/>
            <a:chExt cx="354752" cy="281984"/>
          </a:xfrm>
        </p:grpSpPr>
        <p:sp>
          <p:nvSpPr>
            <p:cNvPr id="23557" name="Google Shape;23557;p97"/>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8" name="Google Shape;23558;p97"/>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59" name="Google Shape;23559;p97"/>
          <p:cNvGrpSpPr/>
          <p:nvPr/>
        </p:nvGrpSpPr>
        <p:grpSpPr>
          <a:xfrm>
            <a:off x="1404013" y="2500954"/>
            <a:ext cx="353600" cy="354944"/>
            <a:chOff x="1404013" y="2424754"/>
            <a:chExt cx="353600" cy="354944"/>
          </a:xfrm>
        </p:grpSpPr>
        <p:sp>
          <p:nvSpPr>
            <p:cNvPr id="23560" name="Google Shape;23560;p97"/>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1" name="Google Shape;23561;p97"/>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2" name="Google Shape;23562;p97"/>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3" name="Google Shape;23563;p97"/>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4" name="Google Shape;23564;p97"/>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65" name="Google Shape;23565;p97"/>
          <p:cNvGrpSpPr/>
          <p:nvPr/>
        </p:nvGrpSpPr>
        <p:grpSpPr>
          <a:xfrm>
            <a:off x="854253" y="2504474"/>
            <a:ext cx="355104" cy="351040"/>
            <a:chOff x="854253" y="2428274"/>
            <a:chExt cx="355104" cy="351040"/>
          </a:xfrm>
        </p:grpSpPr>
        <p:sp>
          <p:nvSpPr>
            <p:cNvPr id="23566" name="Google Shape;23566;p97"/>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7" name="Google Shape;23567;p97"/>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68" name="Google Shape;23568;p97"/>
          <p:cNvGrpSpPr/>
          <p:nvPr/>
        </p:nvGrpSpPr>
        <p:grpSpPr>
          <a:xfrm>
            <a:off x="6896909" y="2517146"/>
            <a:ext cx="354752" cy="275904"/>
            <a:chOff x="6896909" y="2440946"/>
            <a:chExt cx="354752" cy="275904"/>
          </a:xfrm>
        </p:grpSpPr>
        <p:sp>
          <p:nvSpPr>
            <p:cNvPr id="23569" name="Google Shape;23569;p97"/>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0" name="Google Shape;23570;p97"/>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71" name="Google Shape;23571;p97"/>
          <p:cNvSpPr/>
          <p:nvPr/>
        </p:nvSpPr>
        <p:spPr>
          <a:xfrm>
            <a:off x="6347501"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572" name="Google Shape;23572;p97"/>
          <p:cNvGrpSpPr/>
          <p:nvPr/>
        </p:nvGrpSpPr>
        <p:grpSpPr>
          <a:xfrm>
            <a:off x="5265069" y="2500954"/>
            <a:ext cx="321984" cy="354560"/>
            <a:chOff x="5265069" y="2424754"/>
            <a:chExt cx="321984" cy="354560"/>
          </a:xfrm>
        </p:grpSpPr>
        <p:sp>
          <p:nvSpPr>
            <p:cNvPr id="23573" name="Google Shape;23573;p97"/>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4" name="Google Shape;23574;p97"/>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75" name="Google Shape;23575;p97"/>
          <p:cNvGrpSpPr/>
          <p:nvPr/>
        </p:nvGrpSpPr>
        <p:grpSpPr>
          <a:xfrm>
            <a:off x="4150669" y="2542970"/>
            <a:ext cx="355104" cy="259584"/>
            <a:chOff x="4150669" y="2466770"/>
            <a:chExt cx="355104" cy="259584"/>
          </a:xfrm>
        </p:grpSpPr>
        <p:sp>
          <p:nvSpPr>
            <p:cNvPr id="23576" name="Google Shape;23576;p97"/>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7" name="Google Shape;23577;p97"/>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8" name="Google Shape;23578;p97"/>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9" name="Google Shape;23579;p97"/>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80" name="Google Shape;23580;p97"/>
          <p:cNvGrpSpPr/>
          <p:nvPr/>
        </p:nvGrpSpPr>
        <p:grpSpPr>
          <a:xfrm>
            <a:off x="4699693" y="2501146"/>
            <a:ext cx="354336" cy="353984"/>
            <a:chOff x="4699693" y="2424946"/>
            <a:chExt cx="354336" cy="353984"/>
          </a:xfrm>
        </p:grpSpPr>
        <p:sp>
          <p:nvSpPr>
            <p:cNvPr id="23581" name="Google Shape;23581;p97"/>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2" name="Google Shape;23582;p97"/>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83" name="Google Shape;23583;p97"/>
          <p:cNvSpPr/>
          <p:nvPr/>
        </p:nvSpPr>
        <p:spPr>
          <a:xfrm>
            <a:off x="5809901"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4" name="Google Shape;23584;p97"/>
          <p:cNvSpPr/>
          <p:nvPr/>
        </p:nvSpPr>
        <p:spPr>
          <a:xfrm>
            <a:off x="3051853"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585" name="Google Shape;23585;p97"/>
          <p:cNvGrpSpPr/>
          <p:nvPr/>
        </p:nvGrpSpPr>
        <p:grpSpPr>
          <a:xfrm>
            <a:off x="1953037" y="2628442"/>
            <a:ext cx="355136" cy="227072"/>
            <a:chOff x="1953037" y="2552242"/>
            <a:chExt cx="355136" cy="227072"/>
          </a:xfrm>
        </p:grpSpPr>
        <p:sp>
          <p:nvSpPr>
            <p:cNvPr id="23586" name="Google Shape;23586;p97"/>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7" name="Google Shape;23587;p97"/>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88" name="Google Shape;23588;p97"/>
          <p:cNvSpPr/>
          <p:nvPr/>
        </p:nvSpPr>
        <p:spPr>
          <a:xfrm>
            <a:off x="3603917"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589" name="Google Shape;23589;p97"/>
          <p:cNvGrpSpPr/>
          <p:nvPr/>
        </p:nvGrpSpPr>
        <p:grpSpPr>
          <a:xfrm>
            <a:off x="2500941" y="2603418"/>
            <a:ext cx="355104" cy="250944"/>
            <a:chOff x="2500941" y="2527218"/>
            <a:chExt cx="355104" cy="250944"/>
          </a:xfrm>
        </p:grpSpPr>
        <p:sp>
          <p:nvSpPr>
            <p:cNvPr id="23590" name="Google Shape;23590;p97"/>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1" name="Google Shape;23591;p97"/>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2" name="Google Shape;23592;p97"/>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3" name="Google Shape;23593;p97"/>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4" name="Google Shape;23594;p97"/>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95" name="Google Shape;23595;p97"/>
          <p:cNvSpPr/>
          <p:nvPr/>
        </p:nvSpPr>
        <p:spPr>
          <a:xfrm>
            <a:off x="7447437"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596" name="Google Shape;23596;p97"/>
          <p:cNvGrpSpPr/>
          <p:nvPr/>
        </p:nvGrpSpPr>
        <p:grpSpPr>
          <a:xfrm>
            <a:off x="7993805" y="2503322"/>
            <a:ext cx="356256" cy="351808"/>
            <a:chOff x="7993805" y="2427122"/>
            <a:chExt cx="356256" cy="351808"/>
          </a:xfrm>
        </p:grpSpPr>
        <p:sp>
          <p:nvSpPr>
            <p:cNvPr id="23597" name="Google Shape;23597;p97"/>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8" name="Google Shape;23598;p97"/>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9" name="Google Shape;23599;p97"/>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00" name="Google Shape;23600;p97"/>
          <p:cNvGrpSpPr/>
          <p:nvPr/>
        </p:nvGrpSpPr>
        <p:grpSpPr>
          <a:xfrm>
            <a:off x="878637" y="2041210"/>
            <a:ext cx="308640" cy="353312"/>
            <a:chOff x="878637" y="1965010"/>
            <a:chExt cx="308640" cy="353312"/>
          </a:xfrm>
        </p:grpSpPr>
        <p:sp>
          <p:nvSpPr>
            <p:cNvPr id="23601" name="Google Shape;23601;p97"/>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2" name="Google Shape;23602;p97"/>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3" name="Google Shape;23603;p97"/>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04" name="Google Shape;23604;p97"/>
          <p:cNvGrpSpPr/>
          <p:nvPr/>
        </p:nvGrpSpPr>
        <p:grpSpPr>
          <a:xfrm>
            <a:off x="6896141" y="2040922"/>
            <a:ext cx="348256" cy="352448"/>
            <a:chOff x="6896141" y="1964722"/>
            <a:chExt cx="348256" cy="352448"/>
          </a:xfrm>
        </p:grpSpPr>
        <p:sp>
          <p:nvSpPr>
            <p:cNvPr id="23605" name="Google Shape;23605;p97"/>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6" name="Google Shape;23606;p97"/>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7" name="Google Shape;23607;p97"/>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08" name="Google Shape;23608;p97"/>
          <p:cNvGrpSpPr/>
          <p:nvPr/>
        </p:nvGrpSpPr>
        <p:grpSpPr>
          <a:xfrm>
            <a:off x="7989997" y="2091578"/>
            <a:ext cx="355136" cy="303328"/>
            <a:chOff x="7989997" y="2015378"/>
            <a:chExt cx="355136" cy="303328"/>
          </a:xfrm>
        </p:grpSpPr>
        <p:sp>
          <p:nvSpPr>
            <p:cNvPr id="23609" name="Google Shape;23609;p97"/>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0" name="Google Shape;23610;p97"/>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1" name="Google Shape;23611;p97"/>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2" name="Google Shape;23612;p97"/>
          <p:cNvGrpSpPr/>
          <p:nvPr/>
        </p:nvGrpSpPr>
        <p:grpSpPr>
          <a:xfrm>
            <a:off x="3598221" y="1585562"/>
            <a:ext cx="348640" cy="330784"/>
            <a:chOff x="3598221" y="1509362"/>
            <a:chExt cx="348640" cy="330784"/>
          </a:xfrm>
        </p:grpSpPr>
        <p:sp>
          <p:nvSpPr>
            <p:cNvPr id="23613" name="Google Shape;23613;p97"/>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4" name="Google Shape;23614;p97"/>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5" name="Google Shape;23615;p97"/>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6" name="Google Shape;23616;p97"/>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7" name="Google Shape;23617;p97"/>
          <p:cNvGrpSpPr/>
          <p:nvPr/>
        </p:nvGrpSpPr>
        <p:grpSpPr>
          <a:xfrm>
            <a:off x="5246797" y="1576858"/>
            <a:ext cx="347872" cy="347488"/>
            <a:chOff x="5246797" y="1500658"/>
            <a:chExt cx="347872" cy="347488"/>
          </a:xfrm>
        </p:grpSpPr>
        <p:sp>
          <p:nvSpPr>
            <p:cNvPr id="23618" name="Google Shape;23618;p97"/>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9" name="Google Shape;23619;p97"/>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0" name="Google Shape;23620;p97"/>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1" name="Google Shape;23621;p97"/>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22" name="Google Shape;23622;p97"/>
          <p:cNvGrpSpPr/>
          <p:nvPr/>
        </p:nvGrpSpPr>
        <p:grpSpPr>
          <a:xfrm>
            <a:off x="5796589" y="1576858"/>
            <a:ext cx="349024" cy="346752"/>
            <a:chOff x="5796589" y="1500658"/>
            <a:chExt cx="349024" cy="346752"/>
          </a:xfrm>
        </p:grpSpPr>
        <p:sp>
          <p:nvSpPr>
            <p:cNvPr id="23623" name="Google Shape;23623;p97"/>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24" name="Google Shape;23624;p97"/>
            <p:cNvGrpSpPr/>
            <p:nvPr/>
          </p:nvGrpSpPr>
          <p:grpSpPr>
            <a:xfrm>
              <a:off x="5796589" y="1500658"/>
              <a:ext cx="349024" cy="346752"/>
              <a:chOff x="5796589" y="1500658"/>
              <a:chExt cx="349024" cy="346752"/>
            </a:xfrm>
          </p:grpSpPr>
          <p:sp>
            <p:nvSpPr>
              <p:cNvPr id="23625" name="Google Shape;23625;p97"/>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6" name="Google Shape;23626;p97"/>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7" name="Google Shape;23627;p97"/>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8" name="Google Shape;23628;p97"/>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629" name="Google Shape;23629;p97"/>
          <p:cNvGrpSpPr/>
          <p:nvPr/>
        </p:nvGrpSpPr>
        <p:grpSpPr>
          <a:xfrm>
            <a:off x="6895373" y="1578778"/>
            <a:ext cx="348640" cy="343296"/>
            <a:chOff x="6895373" y="1502578"/>
            <a:chExt cx="348640" cy="343296"/>
          </a:xfrm>
        </p:grpSpPr>
        <p:sp>
          <p:nvSpPr>
            <p:cNvPr id="23630" name="Google Shape;23630;p97"/>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1" name="Google Shape;23631;p97"/>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2" name="Google Shape;23632;p97"/>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33" name="Google Shape;23633;p97"/>
          <p:cNvGrpSpPr/>
          <p:nvPr/>
        </p:nvGrpSpPr>
        <p:grpSpPr>
          <a:xfrm>
            <a:off x="4147597" y="1581658"/>
            <a:ext cx="347904" cy="336992"/>
            <a:chOff x="4147597" y="1505458"/>
            <a:chExt cx="347904" cy="336992"/>
          </a:xfrm>
        </p:grpSpPr>
        <p:sp>
          <p:nvSpPr>
            <p:cNvPr id="23634" name="Google Shape;23634;p97"/>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5" name="Google Shape;23635;p97"/>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6" name="Google Shape;23636;p97"/>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7" name="Google Shape;23637;p97"/>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8" name="Google Shape;23638;p97"/>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9" name="Google Shape;23639;p97"/>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0" name="Google Shape;23640;p97"/>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41" name="Google Shape;23641;p97"/>
          <p:cNvGrpSpPr/>
          <p:nvPr/>
        </p:nvGrpSpPr>
        <p:grpSpPr>
          <a:xfrm>
            <a:off x="2499405" y="1576090"/>
            <a:ext cx="347488" cy="348256"/>
            <a:chOff x="2499405" y="1499890"/>
            <a:chExt cx="347488" cy="348256"/>
          </a:xfrm>
        </p:grpSpPr>
        <p:sp>
          <p:nvSpPr>
            <p:cNvPr id="23642" name="Google Shape;23642;p97"/>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3" name="Google Shape;23643;p97"/>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4" name="Google Shape;23644;p97"/>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5" name="Google Shape;23645;p97"/>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6" name="Google Shape;23646;p97"/>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47" name="Google Shape;23647;p97"/>
          <p:cNvGrpSpPr/>
          <p:nvPr/>
        </p:nvGrpSpPr>
        <p:grpSpPr>
          <a:xfrm>
            <a:off x="1956845" y="1576698"/>
            <a:ext cx="331520" cy="348032"/>
            <a:chOff x="1956845" y="1500498"/>
            <a:chExt cx="331520" cy="348032"/>
          </a:xfrm>
        </p:grpSpPr>
        <p:sp>
          <p:nvSpPr>
            <p:cNvPr id="23648" name="Google Shape;23648;p97"/>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9" name="Google Shape;23649;p97"/>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0" name="Google Shape;23650;p97"/>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1" name="Google Shape;23651;p97"/>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2" name="Google Shape;23652;p97"/>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3" name="Google Shape;23653;p97"/>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4" name="Google Shape;23654;p97"/>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5" name="Google Shape;23655;p97"/>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6" name="Google Shape;23656;p97"/>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7" name="Google Shape;23657;p97"/>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8" name="Google Shape;23658;p97"/>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9" name="Google Shape;23659;p97"/>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60" name="Google Shape;23660;p97"/>
          <p:cNvGrpSpPr/>
          <p:nvPr/>
        </p:nvGrpSpPr>
        <p:grpSpPr>
          <a:xfrm>
            <a:off x="6345613" y="1626074"/>
            <a:ext cx="348640" cy="250656"/>
            <a:chOff x="6345613" y="1549874"/>
            <a:chExt cx="348640" cy="250656"/>
          </a:xfrm>
        </p:grpSpPr>
        <p:sp>
          <p:nvSpPr>
            <p:cNvPr id="23661" name="Google Shape;23661;p97"/>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2" name="Google Shape;23662;p97"/>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3" name="Google Shape;23663;p97"/>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4" name="Google Shape;23664;p97"/>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5" name="Google Shape;23665;p97"/>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6" name="Google Shape;23666;p97"/>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67" name="Google Shape;23667;p97"/>
          <p:cNvGrpSpPr/>
          <p:nvPr/>
        </p:nvGrpSpPr>
        <p:grpSpPr>
          <a:xfrm>
            <a:off x="7444781" y="1583226"/>
            <a:ext cx="348640" cy="334272"/>
            <a:chOff x="7444781" y="1507026"/>
            <a:chExt cx="348640" cy="334272"/>
          </a:xfrm>
        </p:grpSpPr>
        <p:sp>
          <p:nvSpPr>
            <p:cNvPr id="23668" name="Google Shape;23668;p97"/>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9" name="Google Shape;23669;p97"/>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0" name="Google Shape;23670;p97"/>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1" name="Google Shape;23671;p97"/>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2" name="Google Shape;23672;p97"/>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73" name="Google Shape;23673;p97"/>
          <p:cNvGrpSpPr/>
          <p:nvPr/>
        </p:nvGrpSpPr>
        <p:grpSpPr>
          <a:xfrm>
            <a:off x="7995341" y="1582938"/>
            <a:ext cx="347872" cy="334944"/>
            <a:chOff x="7995341" y="1506738"/>
            <a:chExt cx="347872" cy="334944"/>
          </a:xfrm>
        </p:grpSpPr>
        <p:sp>
          <p:nvSpPr>
            <p:cNvPr id="23674" name="Google Shape;23674;p97"/>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5" name="Google Shape;23675;p97"/>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6" name="Google Shape;23676;p97"/>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7" name="Google Shape;23677;p97"/>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8" name="Google Shape;23678;p97"/>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9" name="Google Shape;23679;p97"/>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80" name="Google Shape;23680;p97"/>
          <p:cNvGrpSpPr/>
          <p:nvPr/>
        </p:nvGrpSpPr>
        <p:grpSpPr>
          <a:xfrm>
            <a:off x="3048045" y="1599130"/>
            <a:ext cx="347872" cy="303904"/>
            <a:chOff x="3048045" y="1522930"/>
            <a:chExt cx="347872" cy="303904"/>
          </a:xfrm>
        </p:grpSpPr>
        <p:sp>
          <p:nvSpPr>
            <p:cNvPr id="23681" name="Google Shape;23681;p97"/>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82" name="Google Shape;23682;p97"/>
            <p:cNvGrpSpPr/>
            <p:nvPr/>
          </p:nvGrpSpPr>
          <p:grpSpPr>
            <a:xfrm>
              <a:off x="3048045" y="1522930"/>
              <a:ext cx="347872" cy="303904"/>
              <a:chOff x="3048045" y="1522930"/>
              <a:chExt cx="347872" cy="303904"/>
            </a:xfrm>
          </p:grpSpPr>
          <p:sp>
            <p:nvSpPr>
              <p:cNvPr id="23683" name="Google Shape;23683;p97"/>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4" name="Google Shape;23684;p97"/>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685" name="Google Shape;23685;p97"/>
          <p:cNvGrpSpPr/>
          <p:nvPr/>
        </p:nvGrpSpPr>
        <p:grpSpPr>
          <a:xfrm>
            <a:off x="1133133" y="3428122"/>
            <a:ext cx="313984" cy="358560"/>
            <a:chOff x="1133133" y="3351922"/>
            <a:chExt cx="313984" cy="358560"/>
          </a:xfrm>
        </p:grpSpPr>
        <p:sp>
          <p:nvSpPr>
            <p:cNvPr id="23686" name="Google Shape;23686;p97"/>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7" name="Google Shape;23687;p97"/>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8" name="Google Shape;23688;p97"/>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9" name="Google Shape;23689;p97"/>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0" name="Google Shape;23690;p97"/>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1" name="Google Shape;23691;p97"/>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2" name="Google Shape;23692;p97"/>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3" name="Google Shape;23693;p97"/>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4" name="Google Shape;23694;p97"/>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5" name="Google Shape;23695;p97"/>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6" name="Google Shape;23696;p97"/>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7" name="Google Shape;23697;p97"/>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8" name="Google Shape;23698;p97"/>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9" name="Google Shape;23699;p97"/>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0" name="Google Shape;23700;p97"/>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1" name="Google Shape;23701;p97"/>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02" name="Google Shape;23702;p97"/>
          <p:cNvSpPr/>
          <p:nvPr/>
        </p:nvSpPr>
        <p:spPr>
          <a:xfrm>
            <a:off x="1709197"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03" name="Google Shape;23703;p97"/>
          <p:cNvGrpSpPr/>
          <p:nvPr/>
        </p:nvGrpSpPr>
        <p:grpSpPr>
          <a:xfrm>
            <a:off x="2795053" y="3428794"/>
            <a:ext cx="288448" cy="357120"/>
            <a:chOff x="2795053" y="3352594"/>
            <a:chExt cx="288448" cy="357120"/>
          </a:xfrm>
        </p:grpSpPr>
        <p:sp>
          <p:nvSpPr>
            <p:cNvPr id="23704" name="Google Shape;23704;p97"/>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5" name="Google Shape;23705;p97"/>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6" name="Google Shape;23706;p97"/>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7" name="Google Shape;23707;p97"/>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8" name="Google Shape;23708;p97"/>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9" name="Google Shape;23709;p97"/>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0" name="Google Shape;23710;p97"/>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1" name="Google Shape;23711;p97"/>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2" name="Google Shape;23712;p97"/>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13" name="Google Shape;23713;p97"/>
          <p:cNvGrpSpPr/>
          <p:nvPr/>
        </p:nvGrpSpPr>
        <p:grpSpPr>
          <a:xfrm>
            <a:off x="2236525" y="3429402"/>
            <a:ext cx="304832" cy="356512"/>
            <a:chOff x="2236525" y="3353202"/>
            <a:chExt cx="304832" cy="356512"/>
          </a:xfrm>
        </p:grpSpPr>
        <p:sp>
          <p:nvSpPr>
            <p:cNvPr id="23714" name="Google Shape;23714;p97"/>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5" name="Google Shape;23715;p97"/>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6" name="Google Shape;23716;p97"/>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17" name="Google Shape;23717;p97"/>
          <p:cNvGrpSpPr/>
          <p:nvPr/>
        </p:nvGrpSpPr>
        <p:grpSpPr>
          <a:xfrm>
            <a:off x="3910637" y="3428890"/>
            <a:ext cx="256800" cy="357024"/>
            <a:chOff x="3910637" y="3352690"/>
            <a:chExt cx="256800" cy="357024"/>
          </a:xfrm>
        </p:grpSpPr>
        <p:sp>
          <p:nvSpPr>
            <p:cNvPr id="23718" name="Google Shape;23718;p97"/>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9" name="Google Shape;23719;p97"/>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0" name="Google Shape;23720;p97"/>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21" name="Google Shape;23721;p97"/>
          <p:cNvGrpSpPr/>
          <p:nvPr/>
        </p:nvGrpSpPr>
        <p:grpSpPr>
          <a:xfrm>
            <a:off x="6056429" y="3428122"/>
            <a:ext cx="360064" cy="360096"/>
            <a:chOff x="6056429" y="3351922"/>
            <a:chExt cx="360064" cy="360096"/>
          </a:xfrm>
        </p:grpSpPr>
        <p:sp>
          <p:nvSpPr>
            <p:cNvPr id="23722" name="Google Shape;23722;p97"/>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3" name="Google Shape;23723;p97"/>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4" name="Google Shape;23724;p97"/>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25" name="Google Shape;23725;p97"/>
          <p:cNvGrpSpPr/>
          <p:nvPr/>
        </p:nvGrpSpPr>
        <p:grpSpPr>
          <a:xfrm>
            <a:off x="6608877" y="3429274"/>
            <a:ext cx="357408" cy="357408"/>
            <a:chOff x="6608877" y="3353074"/>
            <a:chExt cx="357408" cy="357408"/>
          </a:xfrm>
        </p:grpSpPr>
        <p:sp>
          <p:nvSpPr>
            <p:cNvPr id="23726" name="Google Shape;23726;p97"/>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7" name="Google Shape;23727;p97"/>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8" name="Google Shape;23728;p97"/>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9" name="Google Shape;23729;p97"/>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0" name="Google Shape;23730;p97"/>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1" name="Google Shape;23731;p97"/>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2" name="Google Shape;23732;p97"/>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33" name="Google Shape;23733;p97"/>
          <p:cNvSpPr/>
          <p:nvPr/>
        </p:nvSpPr>
        <p:spPr>
          <a:xfrm>
            <a:off x="7708045"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4" name="Google Shape;23734;p97"/>
          <p:cNvSpPr/>
          <p:nvPr/>
        </p:nvSpPr>
        <p:spPr>
          <a:xfrm>
            <a:off x="4423085"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35" name="Google Shape;23735;p97"/>
          <p:cNvGrpSpPr/>
          <p:nvPr/>
        </p:nvGrpSpPr>
        <p:grpSpPr>
          <a:xfrm>
            <a:off x="4959533" y="3446426"/>
            <a:ext cx="357408" cy="323488"/>
            <a:chOff x="4959533" y="3370226"/>
            <a:chExt cx="357408" cy="323488"/>
          </a:xfrm>
        </p:grpSpPr>
        <p:sp>
          <p:nvSpPr>
            <p:cNvPr id="23736" name="Google Shape;23736;p97"/>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7" name="Google Shape;23737;p97"/>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38" name="Google Shape;23738;p97"/>
          <p:cNvGrpSpPr/>
          <p:nvPr/>
        </p:nvGrpSpPr>
        <p:grpSpPr>
          <a:xfrm>
            <a:off x="7158637" y="3429274"/>
            <a:ext cx="357056" cy="357408"/>
            <a:chOff x="7158637" y="3353074"/>
            <a:chExt cx="357056" cy="357408"/>
          </a:xfrm>
        </p:grpSpPr>
        <p:sp>
          <p:nvSpPr>
            <p:cNvPr id="23739" name="Google Shape;23739;p97"/>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0" name="Google Shape;23740;p97"/>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1" name="Google Shape;23741;p97"/>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2" name="Google Shape;23742;p97"/>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43" name="Google Shape;23743;p97"/>
          <p:cNvGrpSpPr/>
          <p:nvPr/>
        </p:nvGrpSpPr>
        <p:grpSpPr>
          <a:xfrm>
            <a:off x="3316269" y="3428602"/>
            <a:ext cx="344832" cy="356544"/>
            <a:chOff x="3316269" y="3352402"/>
            <a:chExt cx="344832" cy="356544"/>
          </a:xfrm>
        </p:grpSpPr>
        <p:sp>
          <p:nvSpPr>
            <p:cNvPr id="23744" name="Google Shape;23744;p97"/>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5" name="Google Shape;23745;p97"/>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6" name="Google Shape;23746;p97"/>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47" name="Google Shape;23747;p97"/>
          <p:cNvGrpSpPr/>
          <p:nvPr/>
        </p:nvGrpSpPr>
        <p:grpSpPr>
          <a:xfrm>
            <a:off x="5508909" y="3447706"/>
            <a:ext cx="358560" cy="319552"/>
            <a:chOff x="5508909" y="3371506"/>
            <a:chExt cx="358560" cy="319552"/>
          </a:xfrm>
        </p:grpSpPr>
        <p:sp>
          <p:nvSpPr>
            <p:cNvPr id="23748" name="Google Shape;23748;p97"/>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9" name="Google Shape;23749;p97"/>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0" name="Google Shape;23750;p97"/>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1" name="Google Shape;23751;p97"/>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2" name="Google Shape;23752;p97"/>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3" name="Google Shape;23753;p97"/>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4" name="Google Shape;23754;p97"/>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5" name="Google Shape;23755;p97"/>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6" name="Google Shape;23756;p97"/>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7" name="Google Shape;23757;p97"/>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58" name="Google Shape;23758;p97"/>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809"/>
        <p:cNvGrpSpPr/>
        <p:nvPr/>
      </p:nvGrpSpPr>
      <p:grpSpPr>
        <a:xfrm>
          <a:off x="0" y="0"/>
          <a:ext cx="0" cy="0"/>
          <a:chOff x="0" y="0"/>
          <a:chExt cx="0" cy="0"/>
        </a:xfrm>
      </p:grpSpPr>
      <p:pic>
        <p:nvPicPr>
          <p:cNvPr id="7810" name="Google Shape;7810;p49"/>
          <p:cNvPicPr preferRelativeResize="0">
            <a:picLocks noGrp="1"/>
          </p:cNvPicPr>
          <p:nvPr>
            <p:ph type="pic" idx="2"/>
          </p:nvPr>
        </p:nvPicPr>
        <p:blipFill rotWithShape="1">
          <a:blip r:embed="rId3">
            <a:alphaModFix/>
          </a:blip>
          <a:srcRect t="1873" b="31460"/>
          <a:stretch/>
        </p:blipFill>
        <p:spPr>
          <a:xfrm>
            <a:off x="823378" y="1146150"/>
            <a:ext cx="2851200" cy="2851200"/>
          </a:xfrm>
          <a:prstGeom prst="ellipse">
            <a:avLst/>
          </a:prstGeom>
        </p:spPr>
      </p:pic>
      <p:sp>
        <p:nvSpPr>
          <p:cNvPr id="7811" name="Google Shape;7811;p49"/>
          <p:cNvSpPr txBox="1">
            <a:spLocks noGrp="1"/>
          </p:cNvSpPr>
          <p:nvPr>
            <p:ph type="title"/>
          </p:nvPr>
        </p:nvSpPr>
        <p:spPr>
          <a:xfrm>
            <a:off x="3887822" y="1085750"/>
            <a:ext cx="4432800" cy="812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WHY THIS </a:t>
            </a:r>
            <a:r>
              <a:rPr lang="en">
                <a:solidFill>
                  <a:schemeClr val="dk1"/>
                </a:solidFill>
              </a:rPr>
              <a:t>FEST?</a:t>
            </a:r>
            <a:endParaRPr>
              <a:solidFill>
                <a:schemeClr val="dk1"/>
              </a:solidFill>
            </a:endParaRPr>
          </a:p>
        </p:txBody>
      </p:sp>
      <p:sp>
        <p:nvSpPr>
          <p:cNvPr id="7812" name="Google Shape;7812;p49"/>
          <p:cNvSpPr txBox="1">
            <a:spLocks noGrp="1"/>
          </p:cNvSpPr>
          <p:nvPr>
            <p:ph type="subTitle" idx="1"/>
          </p:nvPr>
        </p:nvSpPr>
        <p:spPr>
          <a:xfrm>
            <a:off x="3887822" y="1759750"/>
            <a:ext cx="4432800" cy="2298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273D40"/>
              </a:buClr>
              <a:buSzPts val="600"/>
              <a:buFont typeface="Arial"/>
              <a:buNone/>
            </a:pPr>
            <a:r>
              <a:rPr lang="en"/>
              <a:t>Do you know what helps you make your point clear?</a:t>
            </a:r>
            <a:br>
              <a:rPr lang="en"/>
            </a:br>
            <a:r>
              <a:rPr lang="en"/>
              <a:t>Lists like this one:</a:t>
            </a:r>
            <a:endParaRPr/>
          </a:p>
          <a:p>
            <a:pPr marL="241300" lvl="0" indent="-228600" algn="l" rtl="0">
              <a:spcBef>
                <a:spcPts val="1600"/>
              </a:spcBef>
              <a:spcAft>
                <a:spcPts val="0"/>
              </a:spcAft>
              <a:buSzPts val="1600"/>
              <a:buChar char="●"/>
            </a:pPr>
            <a:r>
              <a:rPr lang="en" b="1"/>
              <a:t>They’re simple </a:t>
            </a:r>
            <a:endParaRPr b="1"/>
          </a:p>
          <a:p>
            <a:pPr marL="241300" lvl="0" indent="-228600" algn="l" rtl="0">
              <a:spcBef>
                <a:spcPts val="0"/>
              </a:spcBef>
              <a:spcAft>
                <a:spcPts val="0"/>
              </a:spcAft>
              <a:buSzPts val="1600"/>
              <a:buChar char="●"/>
            </a:pPr>
            <a:r>
              <a:rPr lang="en" b="1"/>
              <a:t>You can organize your ideas clearly</a:t>
            </a:r>
            <a:endParaRPr b="1"/>
          </a:p>
          <a:p>
            <a:pPr marL="241300" lvl="0" indent="-228600" algn="l" rtl="0">
              <a:spcBef>
                <a:spcPts val="0"/>
              </a:spcBef>
              <a:spcAft>
                <a:spcPts val="0"/>
              </a:spcAft>
              <a:buSzPts val="1600"/>
              <a:buChar char="●"/>
            </a:pPr>
            <a:r>
              <a:rPr lang="en" b="1"/>
              <a:t>You’ll never forget to buy milk!</a:t>
            </a:r>
            <a:endParaRPr b="1"/>
          </a:p>
          <a:p>
            <a:pPr marL="0" lvl="0" indent="0" algn="l" rtl="0">
              <a:spcBef>
                <a:spcPts val="1600"/>
              </a:spcBef>
              <a:spcAft>
                <a:spcPts val="1600"/>
              </a:spcAft>
              <a:buNone/>
            </a:pPr>
            <a:r>
              <a:rPr lang="en"/>
              <a:t>And the most important thing: the audience won’t miss the point of your presentation</a:t>
            </a:r>
            <a:endParaRPr/>
          </a:p>
        </p:txBody>
      </p:sp>
      <p:grpSp>
        <p:nvGrpSpPr>
          <p:cNvPr id="7813" name="Google Shape;7813;p49"/>
          <p:cNvGrpSpPr/>
          <p:nvPr/>
        </p:nvGrpSpPr>
        <p:grpSpPr>
          <a:xfrm>
            <a:off x="714182" y="-609075"/>
            <a:ext cx="904761" cy="2940123"/>
            <a:chOff x="6460901" y="-19625"/>
            <a:chExt cx="904761" cy="2940123"/>
          </a:xfrm>
        </p:grpSpPr>
        <p:sp>
          <p:nvSpPr>
            <p:cNvPr id="7814" name="Google Shape;7814;p49"/>
            <p:cNvSpPr/>
            <p:nvPr/>
          </p:nvSpPr>
          <p:spPr>
            <a:xfrm>
              <a:off x="6770946" y="251370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49"/>
            <p:cNvSpPr/>
            <p:nvPr/>
          </p:nvSpPr>
          <p:spPr>
            <a:xfrm>
              <a:off x="6804250" y="-19500"/>
              <a:ext cx="217274" cy="1925148"/>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49"/>
            <p:cNvSpPr/>
            <p:nvPr/>
          </p:nvSpPr>
          <p:spPr>
            <a:xfrm>
              <a:off x="6905738" y="248594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49"/>
            <p:cNvSpPr/>
            <p:nvPr/>
          </p:nvSpPr>
          <p:spPr>
            <a:xfrm>
              <a:off x="6905738" y="251053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49"/>
            <p:cNvSpPr/>
            <p:nvPr/>
          </p:nvSpPr>
          <p:spPr>
            <a:xfrm>
              <a:off x="6905738" y="274603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49"/>
            <p:cNvSpPr/>
            <p:nvPr/>
          </p:nvSpPr>
          <p:spPr>
            <a:xfrm>
              <a:off x="6575079" y="192453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49"/>
            <p:cNvSpPr/>
            <p:nvPr/>
          </p:nvSpPr>
          <p:spPr>
            <a:xfrm>
              <a:off x="6770946" y="187220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49"/>
            <p:cNvSpPr/>
            <p:nvPr/>
          </p:nvSpPr>
          <p:spPr>
            <a:xfrm>
              <a:off x="6770946" y="245660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49"/>
            <p:cNvSpPr/>
            <p:nvPr/>
          </p:nvSpPr>
          <p:spPr>
            <a:xfrm>
              <a:off x="6800276" y="251370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49"/>
            <p:cNvSpPr/>
            <p:nvPr/>
          </p:nvSpPr>
          <p:spPr>
            <a:xfrm>
              <a:off x="6830406" y="251370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49"/>
            <p:cNvSpPr/>
            <p:nvPr/>
          </p:nvSpPr>
          <p:spPr>
            <a:xfrm>
              <a:off x="6861337" y="251370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49"/>
            <p:cNvSpPr/>
            <p:nvPr/>
          </p:nvSpPr>
          <p:spPr>
            <a:xfrm>
              <a:off x="6890680" y="251370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49"/>
            <p:cNvSpPr/>
            <p:nvPr/>
          </p:nvSpPr>
          <p:spPr>
            <a:xfrm>
              <a:off x="6920810" y="251370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49"/>
            <p:cNvSpPr/>
            <p:nvPr/>
          </p:nvSpPr>
          <p:spPr>
            <a:xfrm>
              <a:off x="6950154" y="251370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49"/>
            <p:cNvSpPr/>
            <p:nvPr/>
          </p:nvSpPr>
          <p:spPr>
            <a:xfrm>
              <a:off x="6980284" y="251370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49"/>
            <p:cNvSpPr/>
            <p:nvPr/>
          </p:nvSpPr>
          <p:spPr>
            <a:xfrm>
              <a:off x="7010414" y="251370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49"/>
            <p:cNvSpPr/>
            <p:nvPr/>
          </p:nvSpPr>
          <p:spPr>
            <a:xfrm>
              <a:off x="7040544" y="251370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49"/>
            <p:cNvSpPr/>
            <p:nvPr/>
          </p:nvSpPr>
          <p:spPr>
            <a:xfrm>
              <a:off x="6871647" y="278945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49"/>
            <p:cNvSpPr/>
            <p:nvPr/>
          </p:nvSpPr>
          <p:spPr>
            <a:xfrm>
              <a:off x="6889880" y="279124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49"/>
            <p:cNvSpPr/>
            <p:nvPr/>
          </p:nvSpPr>
          <p:spPr>
            <a:xfrm>
              <a:off x="6921597" y="278846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49"/>
            <p:cNvSpPr/>
            <p:nvPr/>
          </p:nvSpPr>
          <p:spPr>
            <a:xfrm>
              <a:off x="6883545" y="274603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49"/>
            <p:cNvSpPr/>
            <p:nvPr/>
          </p:nvSpPr>
          <p:spPr>
            <a:xfrm>
              <a:off x="6806625" y="-19625"/>
              <a:ext cx="217274" cy="1925148"/>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49"/>
            <p:cNvSpPr/>
            <p:nvPr/>
          </p:nvSpPr>
          <p:spPr>
            <a:xfrm>
              <a:off x="6908119" y="248594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49"/>
            <p:cNvSpPr/>
            <p:nvPr/>
          </p:nvSpPr>
          <p:spPr>
            <a:xfrm>
              <a:off x="6908119" y="251053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49"/>
            <p:cNvSpPr/>
            <p:nvPr/>
          </p:nvSpPr>
          <p:spPr>
            <a:xfrm>
              <a:off x="6908119" y="274603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49"/>
            <p:cNvSpPr/>
            <p:nvPr/>
          </p:nvSpPr>
          <p:spPr>
            <a:xfrm>
              <a:off x="6577460" y="192453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49"/>
            <p:cNvSpPr/>
            <p:nvPr/>
          </p:nvSpPr>
          <p:spPr>
            <a:xfrm>
              <a:off x="6773327" y="187220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49"/>
            <p:cNvSpPr/>
            <p:nvPr/>
          </p:nvSpPr>
          <p:spPr>
            <a:xfrm>
              <a:off x="6773327" y="245660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49"/>
            <p:cNvSpPr/>
            <p:nvPr/>
          </p:nvSpPr>
          <p:spPr>
            <a:xfrm>
              <a:off x="6460901" y="1942778"/>
              <a:ext cx="312441" cy="513842"/>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49"/>
            <p:cNvSpPr/>
            <p:nvPr/>
          </p:nvSpPr>
          <p:spPr>
            <a:xfrm>
              <a:off x="7054022" y="1942778"/>
              <a:ext cx="311640" cy="513842"/>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49"/>
            <p:cNvSpPr/>
            <p:nvPr/>
          </p:nvSpPr>
          <p:spPr>
            <a:xfrm>
              <a:off x="6971554" y="1942778"/>
              <a:ext cx="189532" cy="513842"/>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49"/>
            <p:cNvSpPr/>
            <p:nvPr/>
          </p:nvSpPr>
          <p:spPr>
            <a:xfrm>
              <a:off x="6663103" y="1942778"/>
              <a:ext cx="189532" cy="513055"/>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49"/>
            <p:cNvSpPr/>
            <p:nvPr/>
          </p:nvSpPr>
          <p:spPr>
            <a:xfrm>
              <a:off x="6841510" y="1942778"/>
              <a:ext cx="159402" cy="513842"/>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49"/>
            <p:cNvSpPr/>
            <p:nvPr/>
          </p:nvSpPr>
          <p:spPr>
            <a:xfrm>
              <a:off x="6773327" y="251370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49"/>
            <p:cNvSpPr/>
            <p:nvPr/>
          </p:nvSpPr>
          <p:spPr>
            <a:xfrm>
              <a:off x="6802657" y="251370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49"/>
            <p:cNvSpPr/>
            <p:nvPr/>
          </p:nvSpPr>
          <p:spPr>
            <a:xfrm>
              <a:off x="6832787" y="251370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49"/>
            <p:cNvSpPr/>
            <p:nvPr/>
          </p:nvSpPr>
          <p:spPr>
            <a:xfrm>
              <a:off x="6863718" y="251370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49"/>
            <p:cNvSpPr/>
            <p:nvPr/>
          </p:nvSpPr>
          <p:spPr>
            <a:xfrm>
              <a:off x="6893061" y="251370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49"/>
            <p:cNvSpPr/>
            <p:nvPr/>
          </p:nvSpPr>
          <p:spPr>
            <a:xfrm>
              <a:off x="6923191" y="251370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49"/>
            <p:cNvSpPr/>
            <p:nvPr/>
          </p:nvSpPr>
          <p:spPr>
            <a:xfrm>
              <a:off x="6952535" y="251370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49"/>
            <p:cNvSpPr/>
            <p:nvPr/>
          </p:nvSpPr>
          <p:spPr>
            <a:xfrm>
              <a:off x="6982665" y="251370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49"/>
            <p:cNvSpPr/>
            <p:nvPr/>
          </p:nvSpPr>
          <p:spPr>
            <a:xfrm>
              <a:off x="7012795" y="251370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49"/>
            <p:cNvSpPr/>
            <p:nvPr/>
          </p:nvSpPr>
          <p:spPr>
            <a:xfrm>
              <a:off x="7042925" y="251370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49"/>
            <p:cNvSpPr/>
            <p:nvPr/>
          </p:nvSpPr>
          <p:spPr>
            <a:xfrm>
              <a:off x="6874028" y="278945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49"/>
            <p:cNvSpPr/>
            <p:nvPr/>
          </p:nvSpPr>
          <p:spPr>
            <a:xfrm>
              <a:off x="6892260" y="279124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49"/>
            <p:cNvSpPr/>
            <p:nvPr/>
          </p:nvSpPr>
          <p:spPr>
            <a:xfrm>
              <a:off x="6923978" y="278846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49"/>
            <p:cNvSpPr/>
            <p:nvPr/>
          </p:nvSpPr>
          <p:spPr>
            <a:xfrm>
              <a:off x="6885926" y="274603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49"/>
            <p:cNvSpPr/>
            <p:nvPr/>
          </p:nvSpPr>
          <p:spPr>
            <a:xfrm>
              <a:off x="6916056" y="2456606"/>
              <a:ext cx="138782" cy="70585"/>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49"/>
            <p:cNvSpPr/>
            <p:nvPr/>
          </p:nvSpPr>
          <p:spPr>
            <a:xfrm>
              <a:off x="6916056" y="1872207"/>
              <a:ext cx="138782" cy="69784"/>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3" name="Google Shape;7863;p49"/>
          <p:cNvGrpSpPr/>
          <p:nvPr/>
        </p:nvGrpSpPr>
        <p:grpSpPr>
          <a:xfrm>
            <a:off x="1062250" y="374275"/>
            <a:ext cx="1464718" cy="583194"/>
            <a:chOff x="3545525" y="1039700"/>
            <a:chExt cx="1464718" cy="583194"/>
          </a:xfrm>
        </p:grpSpPr>
        <p:sp>
          <p:nvSpPr>
            <p:cNvPr id="7864" name="Google Shape;7864;p49"/>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49"/>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6" name="Google Shape;7866;p49"/>
          <p:cNvGrpSpPr/>
          <p:nvPr/>
        </p:nvGrpSpPr>
        <p:grpSpPr>
          <a:xfrm flipH="1">
            <a:off x="3907362" y="721803"/>
            <a:ext cx="278385" cy="278361"/>
            <a:chOff x="3127550" y="3852575"/>
            <a:chExt cx="235500" cy="235500"/>
          </a:xfrm>
        </p:grpSpPr>
        <p:sp>
          <p:nvSpPr>
            <p:cNvPr id="7867" name="Google Shape;7867;p49"/>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49"/>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762"/>
        <p:cNvGrpSpPr/>
        <p:nvPr/>
      </p:nvGrpSpPr>
      <p:grpSpPr>
        <a:xfrm>
          <a:off x="0" y="0"/>
          <a:ext cx="0" cy="0"/>
          <a:chOff x="0" y="0"/>
          <a:chExt cx="0" cy="0"/>
        </a:xfrm>
      </p:grpSpPr>
      <p:sp>
        <p:nvSpPr>
          <p:cNvPr id="23763" name="Google Shape;23763;p98"/>
          <p:cNvSpPr/>
          <p:nvPr/>
        </p:nvSpPr>
        <p:spPr>
          <a:xfrm>
            <a:off x="260185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64" name="Google Shape;23764;p98"/>
          <p:cNvGrpSpPr/>
          <p:nvPr/>
        </p:nvGrpSpPr>
        <p:grpSpPr>
          <a:xfrm>
            <a:off x="3051327" y="3893352"/>
            <a:ext cx="346056" cy="345674"/>
            <a:chOff x="3303268" y="3817349"/>
            <a:chExt cx="346056" cy="345674"/>
          </a:xfrm>
        </p:grpSpPr>
        <p:sp>
          <p:nvSpPr>
            <p:cNvPr id="23765" name="Google Shape;23765;p98"/>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6" name="Google Shape;23766;p98"/>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7" name="Google Shape;23767;p98"/>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8" name="Google Shape;23768;p98"/>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9" name="Google Shape;23769;p98"/>
          <p:cNvGrpSpPr/>
          <p:nvPr/>
        </p:nvGrpSpPr>
        <p:grpSpPr>
          <a:xfrm>
            <a:off x="3500416" y="3893352"/>
            <a:ext cx="346056" cy="345674"/>
            <a:chOff x="3752358" y="3817349"/>
            <a:chExt cx="346056" cy="345674"/>
          </a:xfrm>
        </p:grpSpPr>
        <p:sp>
          <p:nvSpPr>
            <p:cNvPr id="23770" name="Google Shape;23770;p98"/>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1" name="Google Shape;23771;p98"/>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2" name="Google Shape;23772;p98"/>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3" name="Google Shape;23773;p98"/>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74" name="Google Shape;23774;p98"/>
          <p:cNvGrpSpPr/>
          <p:nvPr/>
        </p:nvGrpSpPr>
        <p:grpSpPr>
          <a:xfrm>
            <a:off x="4848066" y="3893352"/>
            <a:ext cx="346024" cy="345674"/>
            <a:chOff x="5100008" y="3817349"/>
            <a:chExt cx="346024" cy="345674"/>
          </a:xfrm>
        </p:grpSpPr>
        <p:sp>
          <p:nvSpPr>
            <p:cNvPr id="23775" name="Google Shape;23775;p98"/>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6" name="Google Shape;23776;p98"/>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7" name="Google Shape;23777;p98"/>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78" name="Google Shape;23778;p98"/>
          <p:cNvGrpSpPr/>
          <p:nvPr/>
        </p:nvGrpSpPr>
        <p:grpSpPr>
          <a:xfrm>
            <a:off x="5746977" y="3893352"/>
            <a:ext cx="345674" cy="345674"/>
            <a:chOff x="5998919" y="3817349"/>
            <a:chExt cx="345674" cy="345674"/>
          </a:xfrm>
        </p:grpSpPr>
        <p:sp>
          <p:nvSpPr>
            <p:cNvPr id="23779" name="Google Shape;23779;p98"/>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0" name="Google Shape;23780;p98"/>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1" name="Google Shape;23781;p98"/>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82" name="Google Shape;23782;p98"/>
          <p:cNvGrpSpPr/>
          <p:nvPr/>
        </p:nvGrpSpPr>
        <p:grpSpPr>
          <a:xfrm>
            <a:off x="3949506" y="3893352"/>
            <a:ext cx="346024" cy="345674"/>
            <a:chOff x="4201447" y="3817349"/>
            <a:chExt cx="346024" cy="345674"/>
          </a:xfrm>
        </p:grpSpPr>
        <p:sp>
          <p:nvSpPr>
            <p:cNvPr id="23783" name="Google Shape;23783;p98"/>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4" name="Google Shape;23784;p98"/>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85" name="Google Shape;23785;p98"/>
          <p:cNvGrpSpPr/>
          <p:nvPr/>
        </p:nvGrpSpPr>
        <p:grpSpPr>
          <a:xfrm>
            <a:off x="4398977" y="3893352"/>
            <a:ext cx="346024" cy="345674"/>
            <a:chOff x="4650919" y="3817349"/>
            <a:chExt cx="346024" cy="345674"/>
          </a:xfrm>
        </p:grpSpPr>
        <p:sp>
          <p:nvSpPr>
            <p:cNvPr id="23786" name="Google Shape;23786;p98"/>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7" name="Google Shape;23787;p98"/>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8" name="Google Shape;23788;p98"/>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89" name="Google Shape;23789;p98"/>
          <p:cNvGrpSpPr/>
          <p:nvPr/>
        </p:nvGrpSpPr>
        <p:grpSpPr>
          <a:xfrm>
            <a:off x="5297920" y="3893352"/>
            <a:ext cx="345642" cy="345674"/>
            <a:chOff x="5549861" y="3817349"/>
            <a:chExt cx="345642" cy="345674"/>
          </a:xfrm>
        </p:grpSpPr>
        <p:sp>
          <p:nvSpPr>
            <p:cNvPr id="23790" name="Google Shape;23790;p98"/>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1" name="Google Shape;23791;p98"/>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2" name="Google Shape;23792;p98"/>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93" name="Google Shape;23793;p98"/>
          <p:cNvGrpSpPr/>
          <p:nvPr/>
        </p:nvGrpSpPr>
        <p:grpSpPr>
          <a:xfrm>
            <a:off x="1306445" y="3474029"/>
            <a:ext cx="367255" cy="269855"/>
            <a:chOff x="1306445" y="3397829"/>
            <a:chExt cx="367255" cy="269855"/>
          </a:xfrm>
        </p:grpSpPr>
        <p:sp>
          <p:nvSpPr>
            <p:cNvPr id="23794" name="Google Shape;23794;p98"/>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5" name="Google Shape;23795;p98"/>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6" name="Google Shape;23796;p98"/>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7" name="Google Shape;23797;p98"/>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8" name="Google Shape;23798;p98"/>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9" name="Google Shape;23799;p98"/>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00" name="Google Shape;23800;p98"/>
          <p:cNvGrpSpPr/>
          <p:nvPr/>
        </p:nvGrpSpPr>
        <p:grpSpPr>
          <a:xfrm>
            <a:off x="1781317" y="3467600"/>
            <a:ext cx="367255" cy="282364"/>
            <a:chOff x="1781317" y="3391400"/>
            <a:chExt cx="367255" cy="282364"/>
          </a:xfrm>
        </p:grpSpPr>
        <p:sp>
          <p:nvSpPr>
            <p:cNvPr id="23801" name="Google Shape;23801;p98"/>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2" name="Google Shape;23802;p98"/>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3" name="Google Shape;23803;p98"/>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4" name="Google Shape;23804;p98"/>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5" name="Google Shape;23805;p98"/>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6" name="Google Shape;23806;p98"/>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07" name="Google Shape;23807;p98"/>
          <p:cNvGrpSpPr/>
          <p:nvPr/>
        </p:nvGrpSpPr>
        <p:grpSpPr>
          <a:xfrm>
            <a:off x="3678830" y="3447133"/>
            <a:ext cx="369164" cy="323297"/>
            <a:chOff x="3678830" y="3370933"/>
            <a:chExt cx="369164" cy="323297"/>
          </a:xfrm>
        </p:grpSpPr>
        <p:sp>
          <p:nvSpPr>
            <p:cNvPr id="23808" name="Google Shape;23808;p98"/>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9" name="Google Shape;23809;p98"/>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0" name="Google Shape;23810;p98"/>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1" name="Google Shape;23811;p98"/>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2" name="Google Shape;23812;p98"/>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3" name="Google Shape;23813;p98"/>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4" name="Google Shape;23814;p98"/>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5" name="Google Shape;23815;p98"/>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6" name="Google Shape;23816;p98"/>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7" name="Google Shape;23817;p98"/>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8" name="Google Shape;23818;p98"/>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19" name="Google Shape;23819;p98"/>
          <p:cNvGrpSpPr/>
          <p:nvPr/>
        </p:nvGrpSpPr>
        <p:grpSpPr>
          <a:xfrm>
            <a:off x="859265" y="3424375"/>
            <a:ext cx="312316" cy="368400"/>
            <a:chOff x="859265" y="3348175"/>
            <a:chExt cx="312316" cy="368400"/>
          </a:xfrm>
        </p:grpSpPr>
        <p:sp>
          <p:nvSpPr>
            <p:cNvPr id="23820" name="Google Shape;23820;p98"/>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1" name="Google Shape;23821;p98"/>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2" name="Google Shape;23822;p98"/>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3" name="Google Shape;23823;p98"/>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4" name="Google Shape;23824;p98"/>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25" name="Google Shape;23825;p98"/>
          <p:cNvSpPr/>
          <p:nvPr/>
        </p:nvSpPr>
        <p:spPr>
          <a:xfrm>
            <a:off x="225692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26" name="Google Shape;23826;p98"/>
          <p:cNvGrpSpPr/>
          <p:nvPr/>
        </p:nvGrpSpPr>
        <p:grpSpPr>
          <a:xfrm>
            <a:off x="2766374" y="3437213"/>
            <a:ext cx="330110" cy="308908"/>
            <a:chOff x="2766264" y="3394042"/>
            <a:chExt cx="294873" cy="275934"/>
          </a:xfrm>
        </p:grpSpPr>
        <p:sp>
          <p:nvSpPr>
            <p:cNvPr id="23827" name="Google Shape;23827;p98"/>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8" name="Google Shape;23828;p98"/>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9" name="Google Shape;23829;p98"/>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0" name="Google Shape;23830;p98"/>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31" name="Google Shape;23831;p98"/>
          <p:cNvGrpSpPr/>
          <p:nvPr/>
        </p:nvGrpSpPr>
        <p:grpSpPr>
          <a:xfrm>
            <a:off x="3214972" y="3435388"/>
            <a:ext cx="346406" cy="347552"/>
            <a:chOff x="3214972" y="3359188"/>
            <a:chExt cx="346406" cy="347552"/>
          </a:xfrm>
        </p:grpSpPr>
        <p:sp>
          <p:nvSpPr>
            <p:cNvPr id="23832" name="Google Shape;23832;p98"/>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3" name="Google Shape;23833;p98"/>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4" name="Google Shape;23834;p98"/>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5" name="Google Shape;23835;p98"/>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6" name="Google Shape;23836;p98"/>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7" name="Google Shape;23837;p98"/>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8" name="Google Shape;23838;p98"/>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9" name="Google Shape;23839;p98"/>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0" name="Google Shape;23840;p98"/>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1" name="Google Shape;23841;p98"/>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2" name="Google Shape;23842;p98"/>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3" name="Google Shape;23843;p98"/>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4" name="Google Shape;23844;p98"/>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5" name="Google Shape;23845;p98"/>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46" name="Google Shape;23846;p98"/>
          <p:cNvGrpSpPr/>
          <p:nvPr/>
        </p:nvGrpSpPr>
        <p:grpSpPr>
          <a:xfrm>
            <a:off x="4629306" y="3485393"/>
            <a:ext cx="367255" cy="244486"/>
            <a:chOff x="4629306" y="3409193"/>
            <a:chExt cx="367255" cy="244486"/>
          </a:xfrm>
        </p:grpSpPr>
        <p:sp>
          <p:nvSpPr>
            <p:cNvPr id="23847" name="Google Shape;23847;p98"/>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8" name="Google Shape;23848;p98"/>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9" name="Google Shape;23849;p98"/>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0" name="Google Shape;23850;p98"/>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1" name="Google Shape;23851;p98"/>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2" name="Google Shape;23852;p98"/>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3" name="Google Shape;23853;p98"/>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4" name="Google Shape;23854;p98"/>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5" name="Google Shape;23855;p98"/>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6" name="Google Shape;23856;p98"/>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57" name="Google Shape;23857;p98"/>
          <p:cNvGrpSpPr/>
          <p:nvPr/>
        </p:nvGrpSpPr>
        <p:grpSpPr>
          <a:xfrm>
            <a:off x="4193490" y="3426284"/>
            <a:ext cx="289939" cy="334661"/>
            <a:chOff x="4193490" y="3350084"/>
            <a:chExt cx="289939" cy="334661"/>
          </a:xfrm>
        </p:grpSpPr>
        <p:sp>
          <p:nvSpPr>
            <p:cNvPr id="23858" name="Google Shape;23858;p98"/>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9" name="Google Shape;23859;p98"/>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0" name="Google Shape;23860;p98"/>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1" name="Google Shape;23861;p98"/>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2" name="Google Shape;23862;p98"/>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3" name="Google Shape;23863;p98"/>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4" name="Google Shape;23864;p98"/>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5" name="Google Shape;23865;p98"/>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6" name="Google Shape;23866;p98"/>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7" name="Google Shape;23867;p98"/>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68" name="Google Shape;23868;p98"/>
          <p:cNvGrpSpPr/>
          <p:nvPr/>
        </p:nvGrpSpPr>
        <p:grpSpPr>
          <a:xfrm>
            <a:off x="6533281" y="3427430"/>
            <a:ext cx="357037" cy="357005"/>
            <a:chOff x="6533281" y="3351230"/>
            <a:chExt cx="357037" cy="357005"/>
          </a:xfrm>
        </p:grpSpPr>
        <p:sp>
          <p:nvSpPr>
            <p:cNvPr id="23869" name="Google Shape;23869;p98"/>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0" name="Google Shape;23870;p98"/>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1" name="Google Shape;23871;p98"/>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72" name="Google Shape;23872;p98"/>
          <p:cNvGrpSpPr/>
          <p:nvPr/>
        </p:nvGrpSpPr>
        <p:grpSpPr>
          <a:xfrm>
            <a:off x="6058441" y="3427430"/>
            <a:ext cx="357387" cy="357005"/>
            <a:chOff x="6058441" y="3351230"/>
            <a:chExt cx="357387" cy="357005"/>
          </a:xfrm>
        </p:grpSpPr>
        <p:sp>
          <p:nvSpPr>
            <p:cNvPr id="23873" name="Google Shape;23873;p98"/>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4" name="Google Shape;23874;p98"/>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75" name="Google Shape;23875;p98"/>
          <p:cNvGrpSpPr/>
          <p:nvPr/>
        </p:nvGrpSpPr>
        <p:grpSpPr>
          <a:xfrm>
            <a:off x="7957483" y="3427048"/>
            <a:ext cx="357387" cy="357387"/>
            <a:chOff x="7957483" y="3350848"/>
            <a:chExt cx="357387" cy="357387"/>
          </a:xfrm>
        </p:grpSpPr>
        <p:sp>
          <p:nvSpPr>
            <p:cNvPr id="23876" name="Google Shape;23876;p98"/>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7" name="Google Shape;23877;p98"/>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8" name="Google Shape;23878;p98"/>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79" name="Google Shape;23879;p98"/>
          <p:cNvGrpSpPr/>
          <p:nvPr/>
        </p:nvGrpSpPr>
        <p:grpSpPr>
          <a:xfrm>
            <a:off x="7007771" y="3427430"/>
            <a:ext cx="357387" cy="357005"/>
            <a:chOff x="7007771" y="3351230"/>
            <a:chExt cx="357387" cy="357005"/>
          </a:xfrm>
        </p:grpSpPr>
        <p:sp>
          <p:nvSpPr>
            <p:cNvPr id="23880" name="Google Shape;23880;p98"/>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1" name="Google Shape;23881;p98"/>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2" name="Google Shape;23882;p98"/>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3" name="Google Shape;23883;p98"/>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4" name="Google Shape;23884;p98"/>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85" name="Google Shape;23885;p98"/>
          <p:cNvGrpSpPr/>
          <p:nvPr/>
        </p:nvGrpSpPr>
        <p:grpSpPr>
          <a:xfrm>
            <a:off x="5108729" y="3427430"/>
            <a:ext cx="357005" cy="357005"/>
            <a:chOff x="5108729" y="3351230"/>
            <a:chExt cx="357005" cy="357005"/>
          </a:xfrm>
        </p:grpSpPr>
        <p:sp>
          <p:nvSpPr>
            <p:cNvPr id="23886" name="Google Shape;23886;p98"/>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7" name="Google Shape;23887;p98"/>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88" name="Google Shape;23888;p98"/>
          <p:cNvGrpSpPr/>
          <p:nvPr/>
        </p:nvGrpSpPr>
        <p:grpSpPr>
          <a:xfrm>
            <a:off x="5583569" y="3427430"/>
            <a:ext cx="357419" cy="357005"/>
            <a:chOff x="5583569" y="3351230"/>
            <a:chExt cx="357419" cy="357005"/>
          </a:xfrm>
        </p:grpSpPr>
        <p:sp>
          <p:nvSpPr>
            <p:cNvPr id="23889" name="Google Shape;23889;p98"/>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0" name="Google Shape;23890;p98"/>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91" name="Google Shape;23891;p98"/>
          <p:cNvGrpSpPr/>
          <p:nvPr/>
        </p:nvGrpSpPr>
        <p:grpSpPr>
          <a:xfrm>
            <a:off x="7482229" y="3427430"/>
            <a:ext cx="357419" cy="357005"/>
            <a:chOff x="7482229" y="3351230"/>
            <a:chExt cx="357419" cy="357005"/>
          </a:xfrm>
        </p:grpSpPr>
        <p:sp>
          <p:nvSpPr>
            <p:cNvPr id="23892" name="Google Shape;23892;p98"/>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3" name="Google Shape;23893;p98"/>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4" name="Google Shape;23894;p98"/>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5" name="Google Shape;23895;p98"/>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6" name="Google Shape;23896;p98"/>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97" name="Google Shape;23897;p98"/>
          <p:cNvGrpSpPr/>
          <p:nvPr/>
        </p:nvGrpSpPr>
        <p:grpSpPr>
          <a:xfrm>
            <a:off x="3764485" y="2966882"/>
            <a:ext cx="222874" cy="345737"/>
            <a:chOff x="3764485" y="2890682"/>
            <a:chExt cx="222874" cy="345737"/>
          </a:xfrm>
        </p:grpSpPr>
        <p:sp>
          <p:nvSpPr>
            <p:cNvPr id="23898" name="Google Shape;23898;p98"/>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9" name="Google Shape;23899;p98"/>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0" name="Google Shape;23900;p98"/>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01" name="Google Shape;23901;p98"/>
          <p:cNvGrpSpPr/>
          <p:nvPr/>
        </p:nvGrpSpPr>
        <p:grpSpPr>
          <a:xfrm>
            <a:off x="2238616" y="2984331"/>
            <a:ext cx="422596" cy="310382"/>
            <a:chOff x="2278533" y="2937377"/>
            <a:chExt cx="346788" cy="254704"/>
          </a:xfrm>
        </p:grpSpPr>
        <p:sp>
          <p:nvSpPr>
            <p:cNvPr id="23902" name="Google Shape;23902;p98"/>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3" name="Google Shape;23903;p98"/>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04" name="Google Shape;23904;p98"/>
          <p:cNvSpPr/>
          <p:nvPr/>
        </p:nvSpPr>
        <p:spPr>
          <a:xfrm>
            <a:off x="322786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05" name="Google Shape;23905;p98"/>
          <p:cNvGrpSpPr/>
          <p:nvPr/>
        </p:nvGrpSpPr>
        <p:grpSpPr>
          <a:xfrm>
            <a:off x="1836637" y="2967710"/>
            <a:ext cx="286152" cy="346438"/>
            <a:chOff x="1836637" y="2891510"/>
            <a:chExt cx="286152" cy="346438"/>
          </a:xfrm>
        </p:grpSpPr>
        <p:sp>
          <p:nvSpPr>
            <p:cNvPr id="23906" name="Google Shape;23906;p98"/>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7" name="Google Shape;23907;p98"/>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8" name="Google Shape;23908;p98"/>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09" name="Google Shape;23909;p98"/>
          <p:cNvGrpSpPr/>
          <p:nvPr/>
        </p:nvGrpSpPr>
        <p:grpSpPr>
          <a:xfrm>
            <a:off x="5585861" y="2982129"/>
            <a:ext cx="379764" cy="337684"/>
            <a:chOff x="5585861" y="2905929"/>
            <a:chExt cx="379764" cy="337684"/>
          </a:xfrm>
        </p:grpSpPr>
        <p:sp>
          <p:nvSpPr>
            <p:cNvPr id="23910" name="Google Shape;23910;p98"/>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1" name="Google Shape;23911;p98"/>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2" name="Google Shape;23912;p98"/>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3" name="Google Shape;23913;p98"/>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14" name="Google Shape;23914;p98"/>
          <p:cNvGrpSpPr/>
          <p:nvPr/>
        </p:nvGrpSpPr>
        <p:grpSpPr>
          <a:xfrm>
            <a:off x="1327676" y="2986680"/>
            <a:ext cx="347934" cy="310024"/>
            <a:chOff x="1327676" y="2910480"/>
            <a:chExt cx="347934" cy="310024"/>
          </a:xfrm>
        </p:grpSpPr>
        <p:sp>
          <p:nvSpPr>
            <p:cNvPr id="23915" name="Google Shape;23915;p98"/>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6" name="Google Shape;23916;p98"/>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7" name="Google Shape;23917;p98"/>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8" name="Google Shape;23918;p98"/>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9" name="Google Shape;23919;p98"/>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20" name="Google Shape;23920;p98"/>
          <p:cNvSpPr/>
          <p:nvPr/>
        </p:nvSpPr>
        <p:spPr>
          <a:xfrm>
            <a:off x="278596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21" name="Google Shape;23921;p98"/>
          <p:cNvGrpSpPr/>
          <p:nvPr/>
        </p:nvGrpSpPr>
        <p:grpSpPr>
          <a:xfrm>
            <a:off x="2753401" y="2945764"/>
            <a:ext cx="382828" cy="358601"/>
            <a:chOff x="2753373" y="2902523"/>
            <a:chExt cx="347552" cy="325557"/>
          </a:xfrm>
        </p:grpSpPr>
        <p:sp>
          <p:nvSpPr>
            <p:cNvPr id="23922" name="Google Shape;23922;p98"/>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3" name="Google Shape;23923;p98"/>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4" name="Google Shape;23924;p98"/>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5" name="Google Shape;23925;p98"/>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6" name="Google Shape;23926;p98"/>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7" name="Google Shape;23927;p98"/>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28" name="Google Shape;23928;p98"/>
          <p:cNvGrpSpPr/>
          <p:nvPr/>
        </p:nvGrpSpPr>
        <p:grpSpPr>
          <a:xfrm>
            <a:off x="849016" y="2979455"/>
            <a:ext cx="356655" cy="335425"/>
            <a:chOff x="849016" y="2903255"/>
            <a:chExt cx="356655" cy="335425"/>
          </a:xfrm>
        </p:grpSpPr>
        <p:sp>
          <p:nvSpPr>
            <p:cNvPr id="23929" name="Google Shape;23929;p98"/>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0" name="Google Shape;23930;p98"/>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1" name="Google Shape;23931;p98"/>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2" name="Google Shape;23932;p98"/>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3" name="Google Shape;23933;p98"/>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4" name="Google Shape;23934;p98"/>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5" name="Google Shape;23935;p98"/>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6" name="Google Shape;23936;p98"/>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7" name="Google Shape;23937;p98"/>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8" name="Google Shape;23938;p98"/>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9" name="Google Shape;23939;p98"/>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40" name="Google Shape;23940;p98"/>
          <p:cNvGrpSpPr/>
          <p:nvPr/>
        </p:nvGrpSpPr>
        <p:grpSpPr>
          <a:xfrm>
            <a:off x="4210933" y="3002977"/>
            <a:ext cx="280072" cy="275520"/>
            <a:chOff x="4210933" y="2926777"/>
            <a:chExt cx="280072" cy="275520"/>
          </a:xfrm>
        </p:grpSpPr>
        <p:sp>
          <p:nvSpPr>
            <p:cNvPr id="23941" name="Google Shape;23941;p98"/>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2" name="Google Shape;23942;p98"/>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3" name="Google Shape;23943;p98"/>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4" name="Google Shape;23944;p98"/>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5" name="Google Shape;23945;p98"/>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6" name="Google Shape;23946;p98"/>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7" name="Google Shape;23947;p98"/>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8" name="Google Shape;23948;p98"/>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9" name="Google Shape;23949;p98"/>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0" name="Google Shape;23950;p98"/>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1" name="Google Shape;23951;p98"/>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2" name="Google Shape;23952;p98"/>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3" name="Google Shape;23953;p98"/>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54" name="Google Shape;23954;p98"/>
          <p:cNvGrpSpPr/>
          <p:nvPr/>
        </p:nvGrpSpPr>
        <p:grpSpPr>
          <a:xfrm>
            <a:off x="4667216" y="2991582"/>
            <a:ext cx="320273" cy="318395"/>
            <a:chOff x="4667216" y="2915382"/>
            <a:chExt cx="320273" cy="318395"/>
          </a:xfrm>
        </p:grpSpPr>
        <p:sp>
          <p:nvSpPr>
            <p:cNvPr id="23955" name="Google Shape;23955;p98"/>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6" name="Google Shape;23956;p98"/>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7" name="Google Shape;23957;p98"/>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8" name="Google Shape;23958;p98"/>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59" name="Google Shape;23959;p98"/>
          <p:cNvGrpSpPr/>
          <p:nvPr/>
        </p:nvGrpSpPr>
        <p:grpSpPr>
          <a:xfrm>
            <a:off x="5170480" y="3010839"/>
            <a:ext cx="261929" cy="280550"/>
            <a:chOff x="5170480" y="2934639"/>
            <a:chExt cx="261929" cy="280550"/>
          </a:xfrm>
        </p:grpSpPr>
        <p:sp>
          <p:nvSpPr>
            <p:cNvPr id="23960" name="Google Shape;23960;p98"/>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1" name="Google Shape;23961;p98"/>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2" name="Google Shape;23962;p98"/>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3" name="Google Shape;23963;p98"/>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4" name="Google Shape;23964;p98"/>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5" name="Google Shape;23965;p98"/>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6" name="Google Shape;23966;p98"/>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67" name="Google Shape;23967;p98"/>
          <p:cNvGrpSpPr/>
          <p:nvPr/>
        </p:nvGrpSpPr>
        <p:grpSpPr>
          <a:xfrm>
            <a:off x="6069423" y="2968091"/>
            <a:ext cx="362321" cy="364231"/>
            <a:chOff x="6069423" y="2891892"/>
            <a:chExt cx="362321" cy="364231"/>
          </a:xfrm>
        </p:grpSpPr>
        <p:sp>
          <p:nvSpPr>
            <p:cNvPr id="23968" name="Google Shape;23968;p98"/>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9" name="Google Shape;23969;p98"/>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0" name="Google Shape;23970;p98"/>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1" name="Google Shape;23971;p98"/>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2" name="Google Shape;23972;p98"/>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3" name="Google Shape;23973;p98"/>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74" name="Google Shape;23974;p98"/>
          <p:cNvGrpSpPr/>
          <p:nvPr/>
        </p:nvGrpSpPr>
        <p:grpSpPr>
          <a:xfrm>
            <a:off x="6571955" y="2995370"/>
            <a:ext cx="308878" cy="311170"/>
            <a:chOff x="6571955" y="2919170"/>
            <a:chExt cx="308878" cy="311170"/>
          </a:xfrm>
        </p:grpSpPr>
        <p:sp>
          <p:nvSpPr>
            <p:cNvPr id="23975" name="Google Shape;23975;p98"/>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6" name="Google Shape;23976;p98"/>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7" name="Google Shape;23977;p98"/>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8" name="Google Shape;23978;p98"/>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9" name="Google Shape;23979;p98"/>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0" name="Google Shape;23980;p98"/>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1" name="Google Shape;23981;p98"/>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2" name="Google Shape;23982;p98"/>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3" name="Google Shape;23983;p98"/>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4" name="Google Shape;23984;p98"/>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85" name="Google Shape;23985;p98"/>
          <p:cNvGrpSpPr/>
          <p:nvPr/>
        </p:nvGrpSpPr>
        <p:grpSpPr>
          <a:xfrm>
            <a:off x="7500054" y="3010935"/>
            <a:ext cx="350576" cy="280454"/>
            <a:chOff x="7500054" y="2934735"/>
            <a:chExt cx="350576" cy="280454"/>
          </a:xfrm>
        </p:grpSpPr>
        <p:sp>
          <p:nvSpPr>
            <p:cNvPr id="23986" name="Google Shape;23986;p98"/>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7" name="Google Shape;23987;p98"/>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8" name="Google Shape;23988;p98"/>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9" name="Google Shape;23989;p98"/>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0" name="Google Shape;23990;p98"/>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1" name="Google Shape;23991;p98"/>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2" name="Google Shape;23992;p98"/>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3" name="Google Shape;23993;p98"/>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94" name="Google Shape;23994;p98"/>
          <p:cNvGrpSpPr/>
          <p:nvPr/>
        </p:nvGrpSpPr>
        <p:grpSpPr>
          <a:xfrm>
            <a:off x="7024430" y="2950862"/>
            <a:ext cx="332012" cy="355454"/>
            <a:chOff x="7055134" y="2919170"/>
            <a:chExt cx="290321" cy="310820"/>
          </a:xfrm>
        </p:grpSpPr>
        <p:sp>
          <p:nvSpPr>
            <p:cNvPr id="23995" name="Google Shape;23995;p98"/>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6" name="Google Shape;23996;p98"/>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7" name="Google Shape;23997;p98"/>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8" name="Google Shape;23998;p98"/>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9" name="Google Shape;23999;p98"/>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0" name="Google Shape;24000;p98"/>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1" name="Google Shape;24001;p98"/>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2" name="Google Shape;24002;p98"/>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3" name="Google Shape;24003;p98"/>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4" name="Google Shape;24004;p98"/>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5" name="Google Shape;24005;p98"/>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6" name="Google Shape;24006;p98"/>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7" name="Google Shape;24007;p98"/>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8" name="Google Shape;24008;p98"/>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09" name="Google Shape;24009;p98"/>
          <p:cNvGrpSpPr/>
          <p:nvPr/>
        </p:nvGrpSpPr>
        <p:grpSpPr>
          <a:xfrm>
            <a:off x="7985143" y="2976813"/>
            <a:ext cx="330109" cy="347552"/>
            <a:chOff x="7985143" y="2900613"/>
            <a:chExt cx="330109" cy="347552"/>
          </a:xfrm>
        </p:grpSpPr>
        <p:sp>
          <p:nvSpPr>
            <p:cNvPr id="24010" name="Google Shape;24010;p98"/>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1" name="Google Shape;24011;p98"/>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2" name="Google Shape;24012;p98"/>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3" name="Google Shape;24013;p98"/>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4" name="Google Shape;24014;p98"/>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5" name="Google Shape;24015;p98"/>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6" name="Google Shape;24016;p98"/>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7" name="Google Shape;24017;p98"/>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18" name="Google Shape;24018;p98"/>
          <p:cNvGrpSpPr/>
          <p:nvPr/>
        </p:nvGrpSpPr>
        <p:grpSpPr>
          <a:xfrm>
            <a:off x="7990840" y="2511426"/>
            <a:ext cx="354363" cy="353631"/>
            <a:chOff x="7990840" y="2435226"/>
            <a:chExt cx="354363" cy="353631"/>
          </a:xfrm>
        </p:grpSpPr>
        <p:sp>
          <p:nvSpPr>
            <p:cNvPr id="24019" name="Google Shape;24019;p98"/>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0" name="Google Shape;24020;p98"/>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1" name="Google Shape;24021;p98"/>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22" name="Google Shape;24022;p98"/>
          <p:cNvGrpSpPr/>
          <p:nvPr/>
        </p:nvGrpSpPr>
        <p:grpSpPr>
          <a:xfrm>
            <a:off x="1817317" y="2556530"/>
            <a:ext cx="350958" cy="263043"/>
            <a:chOff x="1817317" y="2480330"/>
            <a:chExt cx="350958" cy="263043"/>
          </a:xfrm>
        </p:grpSpPr>
        <p:sp>
          <p:nvSpPr>
            <p:cNvPr id="24023" name="Google Shape;24023;p98"/>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4" name="Google Shape;24024;p98"/>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5" name="Google Shape;24025;p98"/>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6" name="Google Shape;24026;p98"/>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7" name="Google Shape;24027;p98"/>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28" name="Google Shape;24028;p98"/>
          <p:cNvGrpSpPr/>
          <p:nvPr/>
        </p:nvGrpSpPr>
        <p:grpSpPr>
          <a:xfrm>
            <a:off x="1341727" y="2559549"/>
            <a:ext cx="419913" cy="308109"/>
            <a:chOff x="1341727" y="2483349"/>
            <a:chExt cx="419913" cy="308109"/>
          </a:xfrm>
        </p:grpSpPr>
        <p:sp>
          <p:nvSpPr>
            <p:cNvPr id="24029" name="Google Shape;24029;p98"/>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0" name="Google Shape;24030;p98"/>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1" name="Google Shape;24031;p98"/>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32" name="Google Shape;24032;p98"/>
          <p:cNvGrpSpPr/>
          <p:nvPr/>
        </p:nvGrpSpPr>
        <p:grpSpPr>
          <a:xfrm>
            <a:off x="854332" y="2523936"/>
            <a:ext cx="376358" cy="330109"/>
            <a:chOff x="854332" y="2447736"/>
            <a:chExt cx="376358" cy="330109"/>
          </a:xfrm>
        </p:grpSpPr>
        <p:sp>
          <p:nvSpPr>
            <p:cNvPr id="24033" name="Google Shape;24033;p98"/>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4" name="Google Shape;24034;p98"/>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5" name="Google Shape;24035;p98"/>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6" name="Google Shape;24036;p98"/>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7" name="Google Shape;24037;p98"/>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8" name="Google Shape;24038;p98"/>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9" name="Google Shape;24039;p98"/>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0" name="Google Shape;24040;p98"/>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41" name="Google Shape;24041;p98"/>
          <p:cNvGrpSpPr/>
          <p:nvPr/>
        </p:nvGrpSpPr>
        <p:grpSpPr>
          <a:xfrm>
            <a:off x="4206763" y="2527151"/>
            <a:ext cx="322151" cy="322374"/>
            <a:chOff x="4206763" y="2450951"/>
            <a:chExt cx="322151" cy="322374"/>
          </a:xfrm>
        </p:grpSpPr>
        <p:sp>
          <p:nvSpPr>
            <p:cNvPr id="24042" name="Google Shape;24042;p98"/>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3" name="Google Shape;24043;p98"/>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44" name="Google Shape;24044;p98"/>
          <p:cNvGrpSpPr/>
          <p:nvPr/>
        </p:nvGrpSpPr>
        <p:grpSpPr>
          <a:xfrm>
            <a:off x="7528096" y="2526259"/>
            <a:ext cx="327976" cy="324316"/>
            <a:chOff x="7528096" y="2450059"/>
            <a:chExt cx="327976" cy="324316"/>
          </a:xfrm>
        </p:grpSpPr>
        <p:sp>
          <p:nvSpPr>
            <p:cNvPr id="24045" name="Google Shape;24045;p98"/>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6" name="Google Shape;24046;p98"/>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7" name="Google Shape;24047;p98"/>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8" name="Google Shape;24048;p98"/>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9" name="Google Shape;24049;p98"/>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50" name="Google Shape;24050;p98"/>
          <p:cNvGrpSpPr/>
          <p:nvPr/>
        </p:nvGrpSpPr>
        <p:grpSpPr>
          <a:xfrm>
            <a:off x="7077129" y="2588742"/>
            <a:ext cx="282364" cy="198619"/>
            <a:chOff x="7077129" y="2512542"/>
            <a:chExt cx="282364" cy="198619"/>
          </a:xfrm>
        </p:grpSpPr>
        <p:sp>
          <p:nvSpPr>
            <p:cNvPr id="24051" name="Google Shape;24051;p98"/>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2" name="Google Shape;24052;p98"/>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3" name="Google Shape;24053;p98"/>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4" name="Google Shape;24054;p98"/>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5" name="Google Shape;24055;p98"/>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6" name="Google Shape;24056;p98"/>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57" name="Google Shape;24057;p98"/>
          <p:cNvGrpSpPr/>
          <p:nvPr/>
        </p:nvGrpSpPr>
        <p:grpSpPr>
          <a:xfrm>
            <a:off x="3725461" y="2520912"/>
            <a:ext cx="334279" cy="334661"/>
            <a:chOff x="3725461" y="2444712"/>
            <a:chExt cx="334279" cy="334661"/>
          </a:xfrm>
        </p:grpSpPr>
        <p:sp>
          <p:nvSpPr>
            <p:cNvPr id="24058" name="Google Shape;24058;p98"/>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9" name="Google Shape;24059;p98"/>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0" name="Google Shape;24060;p98"/>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1" name="Google Shape;24061;p98"/>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2" name="Google Shape;24062;p98"/>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3" name="Google Shape;24063;p98"/>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4" name="Google Shape;24064;p98"/>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65" name="Google Shape;24065;p98"/>
          <p:cNvGrpSpPr/>
          <p:nvPr/>
        </p:nvGrpSpPr>
        <p:grpSpPr>
          <a:xfrm>
            <a:off x="6577238" y="2533421"/>
            <a:ext cx="332019" cy="310788"/>
            <a:chOff x="6577238" y="2457221"/>
            <a:chExt cx="332019" cy="310788"/>
          </a:xfrm>
        </p:grpSpPr>
        <p:sp>
          <p:nvSpPr>
            <p:cNvPr id="24066" name="Google Shape;24066;p98"/>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7" name="Google Shape;24067;p98"/>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8" name="Google Shape;24068;p98"/>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9" name="Google Shape;24069;p98"/>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0" name="Google Shape;24070;p98"/>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1" name="Google Shape;24071;p98"/>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72" name="Google Shape;24072;p98"/>
          <p:cNvGrpSpPr/>
          <p:nvPr/>
        </p:nvGrpSpPr>
        <p:grpSpPr>
          <a:xfrm>
            <a:off x="2818561" y="2515978"/>
            <a:ext cx="247892" cy="346024"/>
            <a:chOff x="2818561" y="2439778"/>
            <a:chExt cx="247892" cy="346024"/>
          </a:xfrm>
        </p:grpSpPr>
        <p:sp>
          <p:nvSpPr>
            <p:cNvPr id="24073" name="Google Shape;24073;p98"/>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4" name="Google Shape;24074;p98"/>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5" name="Google Shape;24075;p98"/>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6" name="Google Shape;24076;p98"/>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7" name="Google Shape;24077;p98"/>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8" name="Google Shape;24078;p98"/>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9" name="Google Shape;24079;p98"/>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0" name="Google Shape;24080;p98"/>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1" name="Google Shape;24081;p98"/>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2" name="Google Shape;24082;p98"/>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3" name="Google Shape;24083;p98"/>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4" name="Google Shape;24084;p98"/>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85" name="Google Shape;24085;p98"/>
          <p:cNvGrpSpPr/>
          <p:nvPr/>
        </p:nvGrpSpPr>
        <p:grpSpPr>
          <a:xfrm>
            <a:off x="3207778" y="2550832"/>
            <a:ext cx="419933" cy="275170"/>
            <a:chOff x="3207778" y="2474632"/>
            <a:chExt cx="419933" cy="275170"/>
          </a:xfrm>
        </p:grpSpPr>
        <p:sp>
          <p:nvSpPr>
            <p:cNvPr id="24086" name="Google Shape;24086;p98"/>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7" name="Google Shape;24087;p98"/>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8" name="Google Shape;24088;p98"/>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9" name="Google Shape;24089;p98"/>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0" name="Google Shape;24090;p98"/>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1" name="Google Shape;24091;p98"/>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2" name="Google Shape;24092;p98"/>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3" name="Google Shape;24093;p98"/>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4" name="Google Shape;24094;p98"/>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5" name="Google Shape;24095;p98"/>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6" name="Google Shape;24096;p98"/>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7" name="Google Shape;24097;p98"/>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8" name="Google Shape;24098;p98"/>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9" name="Google Shape;24099;p98"/>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00" name="Google Shape;24100;p98"/>
          <p:cNvGrpSpPr/>
          <p:nvPr/>
        </p:nvGrpSpPr>
        <p:grpSpPr>
          <a:xfrm>
            <a:off x="6099375" y="2532275"/>
            <a:ext cx="337684" cy="314194"/>
            <a:chOff x="6099375" y="2456075"/>
            <a:chExt cx="337684" cy="314194"/>
          </a:xfrm>
        </p:grpSpPr>
        <p:sp>
          <p:nvSpPr>
            <p:cNvPr id="24101" name="Google Shape;24101;p98"/>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2" name="Google Shape;24102;p98"/>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03" name="Google Shape;24103;p98"/>
          <p:cNvGrpSpPr/>
          <p:nvPr/>
        </p:nvGrpSpPr>
        <p:grpSpPr>
          <a:xfrm>
            <a:off x="2312623" y="2544784"/>
            <a:ext cx="312698" cy="286534"/>
            <a:chOff x="2312623" y="2468584"/>
            <a:chExt cx="312698" cy="286534"/>
          </a:xfrm>
        </p:grpSpPr>
        <p:sp>
          <p:nvSpPr>
            <p:cNvPr id="24104" name="Google Shape;24104;p98"/>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5" name="Google Shape;24105;p98"/>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6" name="Google Shape;24106;p98"/>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07" name="Google Shape;24107;p98"/>
          <p:cNvGrpSpPr/>
          <p:nvPr/>
        </p:nvGrpSpPr>
        <p:grpSpPr>
          <a:xfrm>
            <a:off x="5618805" y="2517124"/>
            <a:ext cx="345292" cy="342618"/>
            <a:chOff x="5618805" y="2440924"/>
            <a:chExt cx="345292" cy="342618"/>
          </a:xfrm>
        </p:grpSpPr>
        <p:sp>
          <p:nvSpPr>
            <p:cNvPr id="24108" name="Google Shape;24108;p98"/>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9" name="Google Shape;24109;p98"/>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0" name="Google Shape;24110;p98"/>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1" name="Google Shape;24111;p98"/>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2" name="Google Shape;24112;p98"/>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13" name="Google Shape;24113;p98"/>
          <p:cNvGrpSpPr/>
          <p:nvPr/>
        </p:nvGrpSpPr>
        <p:grpSpPr>
          <a:xfrm>
            <a:off x="4653179" y="2522790"/>
            <a:ext cx="377886" cy="331255"/>
            <a:chOff x="4653179" y="2446590"/>
            <a:chExt cx="377886" cy="331255"/>
          </a:xfrm>
        </p:grpSpPr>
        <p:sp>
          <p:nvSpPr>
            <p:cNvPr id="24114" name="Google Shape;24114;p98"/>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5" name="Google Shape;24115;p98"/>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6" name="Google Shape;24116;p98"/>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7" name="Google Shape;24117;p98"/>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18" name="Google Shape;24118;p98"/>
          <p:cNvGrpSpPr/>
          <p:nvPr/>
        </p:nvGrpSpPr>
        <p:grpSpPr>
          <a:xfrm>
            <a:off x="5184517" y="2535681"/>
            <a:ext cx="252062" cy="305122"/>
            <a:chOff x="5184517" y="2459481"/>
            <a:chExt cx="252062" cy="305122"/>
          </a:xfrm>
        </p:grpSpPr>
        <p:sp>
          <p:nvSpPr>
            <p:cNvPr id="24119" name="Google Shape;24119;p98"/>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0" name="Google Shape;24120;p98"/>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1" name="Google Shape;24121;p98"/>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2" name="Google Shape;24122;p98"/>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3" name="Google Shape;24123;p98"/>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4" name="Google Shape;24124;p98"/>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125" name="Google Shape;24125;p98"/>
          <p:cNvSpPr/>
          <p:nvPr/>
        </p:nvSpPr>
        <p:spPr>
          <a:xfrm>
            <a:off x="180102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26" name="Google Shape;24126;p98"/>
          <p:cNvGrpSpPr/>
          <p:nvPr/>
        </p:nvGrpSpPr>
        <p:grpSpPr>
          <a:xfrm>
            <a:off x="6155459" y="2045308"/>
            <a:ext cx="249770" cy="363849"/>
            <a:chOff x="6155459" y="1969108"/>
            <a:chExt cx="249770" cy="363849"/>
          </a:xfrm>
        </p:grpSpPr>
        <p:sp>
          <p:nvSpPr>
            <p:cNvPr id="24127" name="Google Shape;24127;p98"/>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8" name="Google Shape;24128;p98"/>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9" name="Google Shape;24129;p98"/>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0" name="Google Shape;24130;p98"/>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1" name="Google Shape;24131;p98"/>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2" name="Google Shape;24132;p98"/>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3" name="Google Shape;24133;p98"/>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4" name="Google Shape;24134;p98"/>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5" name="Google Shape;24135;p98"/>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36" name="Google Shape;24136;p98"/>
          <p:cNvGrpSpPr/>
          <p:nvPr/>
        </p:nvGrpSpPr>
        <p:grpSpPr>
          <a:xfrm>
            <a:off x="2280029" y="2046804"/>
            <a:ext cx="353631" cy="354395"/>
            <a:chOff x="2280029" y="1970604"/>
            <a:chExt cx="353631" cy="354395"/>
          </a:xfrm>
        </p:grpSpPr>
        <p:sp>
          <p:nvSpPr>
            <p:cNvPr id="24137" name="Google Shape;24137;p98"/>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8" name="Google Shape;24138;p98"/>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9" name="Google Shape;24139;p98"/>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0" name="Google Shape;24140;p98"/>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41" name="Google Shape;24141;p98"/>
          <p:cNvGrpSpPr/>
          <p:nvPr/>
        </p:nvGrpSpPr>
        <p:grpSpPr>
          <a:xfrm>
            <a:off x="8065100" y="2076374"/>
            <a:ext cx="255086" cy="301685"/>
            <a:chOff x="8065100" y="2000174"/>
            <a:chExt cx="255086" cy="301685"/>
          </a:xfrm>
        </p:grpSpPr>
        <p:sp>
          <p:nvSpPr>
            <p:cNvPr id="24142" name="Google Shape;24142;p98"/>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3" name="Google Shape;24143;p98"/>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4" name="Google Shape;24144;p98"/>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5" name="Google Shape;24145;p98"/>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46" name="Google Shape;24146;p98"/>
          <p:cNvGrpSpPr/>
          <p:nvPr/>
        </p:nvGrpSpPr>
        <p:grpSpPr>
          <a:xfrm>
            <a:off x="6633705" y="2045308"/>
            <a:ext cx="249420" cy="363849"/>
            <a:chOff x="6633705" y="1969108"/>
            <a:chExt cx="249420" cy="363849"/>
          </a:xfrm>
        </p:grpSpPr>
        <p:sp>
          <p:nvSpPr>
            <p:cNvPr id="24147" name="Google Shape;24147;p98"/>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8" name="Google Shape;24148;p98"/>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9" name="Google Shape;24149;p98"/>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0" name="Google Shape;24150;p98"/>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1" name="Google Shape;24151;p98"/>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2" name="Google Shape;24152;p98"/>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3" name="Google Shape;24153;p98"/>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4" name="Google Shape;24154;p98"/>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55" name="Google Shape;24155;p98"/>
          <p:cNvGrpSpPr/>
          <p:nvPr/>
        </p:nvGrpSpPr>
        <p:grpSpPr>
          <a:xfrm>
            <a:off x="5211031" y="2045308"/>
            <a:ext cx="226661" cy="363467"/>
            <a:chOff x="5211031" y="1969108"/>
            <a:chExt cx="226661" cy="363467"/>
          </a:xfrm>
        </p:grpSpPr>
        <p:sp>
          <p:nvSpPr>
            <p:cNvPr id="24156" name="Google Shape;24156;p98"/>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7" name="Google Shape;24157;p98"/>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58" name="Google Shape;24158;p98"/>
          <p:cNvGrpSpPr/>
          <p:nvPr/>
        </p:nvGrpSpPr>
        <p:grpSpPr>
          <a:xfrm>
            <a:off x="3712952" y="2046804"/>
            <a:ext cx="354363" cy="354395"/>
            <a:chOff x="3712952" y="1970604"/>
            <a:chExt cx="354363" cy="354395"/>
          </a:xfrm>
        </p:grpSpPr>
        <p:sp>
          <p:nvSpPr>
            <p:cNvPr id="24159" name="Google Shape;24159;p98"/>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0" name="Google Shape;24160;p98"/>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1" name="Google Shape;24161;p98"/>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2" name="Google Shape;24162;p98"/>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3" name="Google Shape;24163;p98"/>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4" name="Google Shape;24164;p98"/>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5" name="Google Shape;24165;p98"/>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6" name="Google Shape;24166;p98"/>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7" name="Google Shape;24167;p98"/>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68" name="Google Shape;24168;p98"/>
          <p:cNvGrpSpPr/>
          <p:nvPr/>
        </p:nvGrpSpPr>
        <p:grpSpPr>
          <a:xfrm>
            <a:off x="3235438" y="2046804"/>
            <a:ext cx="354363" cy="354745"/>
            <a:chOff x="3235438" y="1970604"/>
            <a:chExt cx="354363" cy="354745"/>
          </a:xfrm>
        </p:grpSpPr>
        <p:sp>
          <p:nvSpPr>
            <p:cNvPr id="24169" name="Google Shape;24169;p98"/>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0" name="Google Shape;24170;p98"/>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1" name="Google Shape;24171;p98"/>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2" name="Google Shape;24172;p98"/>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3" name="Google Shape;24173;p98"/>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4" name="Google Shape;24174;p98"/>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5" name="Google Shape;24175;p98"/>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6" name="Google Shape;24176;p98"/>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7" name="Google Shape;24177;p98"/>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8" name="Google Shape;24178;p98"/>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9" name="Google Shape;24179;p98"/>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0" name="Google Shape;24180;p98"/>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1" name="Google Shape;24181;p98"/>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82" name="Google Shape;24182;p98"/>
          <p:cNvGrpSpPr/>
          <p:nvPr/>
        </p:nvGrpSpPr>
        <p:grpSpPr>
          <a:xfrm>
            <a:off x="1329585" y="2066125"/>
            <a:ext cx="341472" cy="335074"/>
            <a:chOff x="1329585" y="1989925"/>
            <a:chExt cx="341472" cy="335074"/>
          </a:xfrm>
        </p:grpSpPr>
        <p:sp>
          <p:nvSpPr>
            <p:cNvPr id="24183" name="Google Shape;24183;p98"/>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4" name="Google Shape;24184;p98"/>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5" name="Google Shape;24185;p98"/>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86" name="Google Shape;24186;p98"/>
          <p:cNvGrpSpPr/>
          <p:nvPr/>
        </p:nvGrpSpPr>
        <p:grpSpPr>
          <a:xfrm>
            <a:off x="5591871" y="2066106"/>
            <a:ext cx="416649" cy="325597"/>
            <a:chOff x="5626763" y="2013829"/>
            <a:chExt cx="351722" cy="274788"/>
          </a:xfrm>
        </p:grpSpPr>
        <p:sp>
          <p:nvSpPr>
            <p:cNvPr id="24187" name="Google Shape;24187;p98"/>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8" name="Google Shape;24188;p98"/>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9" name="Google Shape;24189;p98"/>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0" name="Google Shape;24190;p98"/>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1" name="Google Shape;24191;p98"/>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2" name="Google Shape;24192;p98"/>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3" name="Google Shape;24193;p98"/>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4" name="Google Shape;24194;p98"/>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5" name="Google Shape;24195;p98"/>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6" name="Google Shape;24196;p98"/>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97" name="Google Shape;24197;p98"/>
          <p:cNvGrpSpPr/>
          <p:nvPr/>
        </p:nvGrpSpPr>
        <p:grpSpPr>
          <a:xfrm>
            <a:off x="7576605" y="2060077"/>
            <a:ext cx="276698" cy="333133"/>
            <a:chOff x="7576605" y="1983877"/>
            <a:chExt cx="276698" cy="333133"/>
          </a:xfrm>
        </p:grpSpPr>
        <p:sp>
          <p:nvSpPr>
            <p:cNvPr id="24198" name="Google Shape;24198;p98"/>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9" name="Google Shape;24199;p98"/>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00" name="Google Shape;24200;p98"/>
          <p:cNvGrpSpPr/>
          <p:nvPr/>
        </p:nvGrpSpPr>
        <p:grpSpPr>
          <a:xfrm>
            <a:off x="853568" y="2051738"/>
            <a:ext cx="337334" cy="353599"/>
            <a:chOff x="853568" y="1975538"/>
            <a:chExt cx="337334" cy="353599"/>
          </a:xfrm>
        </p:grpSpPr>
        <p:sp>
          <p:nvSpPr>
            <p:cNvPr id="24201" name="Google Shape;24201;p98"/>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2" name="Google Shape;24202;p98"/>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3" name="Google Shape;24203;p98"/>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4" name="Google Shape;24204;p98"/>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05" name="Google Shape;24205;p98"/>
          <p:cNvGrpSpPr/>
          <p:nvPr/>
        </p:nvGrpSpPr>
        <p:grpSpPr>
          <a:xfrm>
            <a:off x="2770052" y="2085828"/>
            <a:ext cx="327085" cy="277080"/>
            <a:chOff x="2770052" y="2009628"/>
            <a:chExt cx="327085" cy="277080"/>
          </a:xfrm>
        </p:grpSpPr>
        <p:sp>
          <p:nvSpPr>
            <p:cNvPr id="24206" name="Google Shape;24206;p98"/>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7" name="Google Shape;24207;p98"/>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208" name="Google Shape;24208;p98"/>
          <p:cNvSpPr/>
          <p:nvPr/>
        </p:nvSpPr>
        <p:spPr>
          <a:xfrm>
            <a:off x="706006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209" name="Google Shape;24209;p98"/>
          <p:cNvGrpSpPr/>
          <p:nvPr/>
        </p:nvGrpSpPr>
        <p:grpSpPr>
          <a:xfrm>
            <a:off x="4195399" y="2046804"/>
            <a:ext cx="344878" cy="343573"/>
            <a:chOff x="4195399" y="1970604"/>
            <a:chExt cx="344878" cy="343573"/>
          </a:xfrm>
        </p:grpSpPr>
        <p:sp>
          <p:nvSpPr>
            <p:cNvPr id="24210" name="Google Shape;24210;p98"/>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1" name="Google Shape;24211;p98"/>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2" name="Google Shape;24212;p98"/>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3" name="Google Shape;24213;p98"/>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14" name="Google Shape;24214;p98"/>
          <p:cNvGrpSpPr/>
          <p:nvPr/>
        </p:nvGrpSpPr>
        <p:grpSpPr>
          <a:xfrm>
            <a:off x="4674791" y="2053647"/>
            <a:ext cx="344528" cy="344114"/>
            <a:chOff x="4674791" y="1977447"/>
            <a:chExt cx="344528" cy="344114"/>
          </a:xfrm>
        </p:grpSpPr>
        <p:sp>
          <p:nvSpPr>
            <p:cNvPr id="24215" name="Google Shape;24215;p98"/>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6" name="Google Shape;24216;p98"/>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7" name="Google Shape;24217;p98"/>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8" name="Google Shape;24218;p98"/>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9" name="Google Shape;24219;p98"/>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0" name="Google Shape;24220;p98"/>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1" name="Google Shape;24221;p98"/>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2" name="Google Shape;24222;p98"/>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3" name="Google Shape;24223;p98"/>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4" name="Google Shape;24224;p98"/>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5" name="Google Shape;24225;p98"/>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6" name="Google Shape;24226;p98"/>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7" name="Google Shape;24227;p98"/>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8" name="Google Shape;24228;p98"/>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9" name="Google Shape;24229;p98"/>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0" name="Google Shape;24230;p98"/>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1" name="Google Shape;24231;p98"/>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2" name="Google Shape;24232;p98"/>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3" name="Google Shape;24233;p98"/>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4" name="Google Shape;24234;p98"/>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5" name="Google Shape;24235;p98"/>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6" name="Google Shape;24236;p98"/>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7" name="Google Shape;24237;p98"/>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8" name="Google Shape;24238;p98"/>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9" name="Google Shape;24239;p98"/>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0" name="Google Shape;24240;p98"/>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41" name="Google Shape;24241;p98"/>
          <p:cNvGrpSpPr/>
          <p:nvPr/>
        </p:nvGrpSpPr>
        <p:grpSpPr>
          <a:xfrm>
            <a:off x="6083810" y="1623497"/>
            <a:ext cx="382819" cy="310788"/>
            <a:chOff x="6083810" y="1547297"/>
            <a:chExt cx="382819" cy="310788"/>
          </a:xfrm>
        </p:grpSpPr>
        <p:sp>
          <p:nvSpPr>
            <p:cNvPr id="24242" name="Google Shape;24242;p98"/>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3" name="Google Shape;24243;p98"/>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4" name="Google Shape;24244;p98"/>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5" name="Google Shape;24245;p98"/>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6" name="Google Shape;24246;p98"/>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7" name="Google Shape;24247;p98"/>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8" name="Google Shape;24248;p98"/>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9" name="Google Shape;24249;p98"/>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0" name="Google Shape;24250;p98"/>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1" name="Google Shape;24251;p98"/>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2" name="Google Shape;24252;p98"/>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3" name="Google Shape;24253;p98"/>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4" name="Google Shape;24254;p98"/>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5" name="Google Shape;24255;p98"/>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6" name="Google Shape;24256;p98"/>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7" name="Google Shape;24257;p98"/>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8" name="Google Shape;24258;p98"/>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9" name="Google Shape;24259;p98"/>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60" name="Google Shape;24260;p98"/>
          <p:cNvGrpSpPr/>
          <p:nvPr/>
        </p:nvGrpSpPr>
        <p:grpSpPr>
          <a:xfrm>
            <a:off x="6558300" y="1614393"/>
            <a:ext cx="382788" cy="328613"/>
            <a:chOff x="6558300" y="1538193"/>
            <a:chExt cx="382788" cy="328613"/>
          </a:xfrm>
        </p:grpSpPr>
        <p:sp>
          <p:nvSpPr>
            <p:cNvPr id="24261" name="Google Shape;24261;p98"/>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2" name="Google Shape;24262;p98"/>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63" name="Google Shape;24263;p98"/>
          <p:cNvGrpSpPr/>
          <p:nvPr/>
        </p:nvGrpSpPr>
        <p:grpSpPr>
          <a:xfrm>
            <a:off x="5194002" y="1587497"/>
            <a:ext cx="259605" cy="346024"/>
            <a:chOff x="5194002" y="1511297"/>
            <a:chExt cx="259605" cy="346024"/>
          </a:xfrm>
        </p:grpSpPr>
        <p:sp>
          <p:nvSpPr>
            <p:cNvPr id="24264" name="Google Shape;24264;p98"/>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5" name="Google Shape;24265;p98"/>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6" name="Google Shape;24266;p98"/>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7" name="Google Shape;24267;p98"/>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68" name="Google Shape;24268;p98"/>
          <p:cNvGrpSpPr/>
          <p:nvPr/>
        </p:nvGrpSpPr>
        <p:grpSpPr>
          <a:xfrm>
            <a:off x="1394741" y="1588261"/>
            <a:ext cx="252444" cy="351722"/>
            <a:chOff x="1394741" y="1512061"/>
            <a:chExt cx="252444" cy="351722"/>
          </a:xfrm>
        </p:grpSpPr>
        <p:sp>
          <p:nvSpPr>
            <p:cNvPr id="24269" name="Google Shape;24269;p98"/>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0" name="Google Shape;24270;p98"/>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1" name="Google Shape;24271;p98"/>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2" name="Google Shape;24272;p98"/>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3" name="Google Shape;24273;p98"/>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4" name="Google Shape;24274;p98"/>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5" name="Google Shape;24275;p98"/>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6" name="Google Shape;24276;p98"/>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7" name="Google Shape;24277;p98"/>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8" name="Google Shape;24278;p98"/>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9" name="Google Shape;24279;p98"/>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0" name="Google Shape;24280;p98"/>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1" name="Google Shape;24281;p98"/>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2" name="Google Shape;24282;p98"/>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3" name="Google Shape;24283;p98"/>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4" name="Google Shape;24284;p98"/>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5" name="Google Shape;24285;p98"/>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86" name="Google Shape;24286;p98"/>
          <p:cNvGrpSpPr/>
          <p:nvPr/>
        </p:nvGrpSpPr>
        <p:grpSpPr>
          <a:xfrm>
            <a:off x="855096" y="1580685"/>
            <a:ext cx="380910" cy="339594"/>
            <a:chOff x="855096" y="1504485"/>
            <a:chExt cx="380910" cy="339594"/>
          </a:xfrm>
        </p:grpSpPr>
        <p:sp>
          <p:nvSpPr>
            <p:cNvPr id="24287" name="Google Shape;24287;p98"/>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8" name="Google Shape;24288;p98"/>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9" name="Google Shape;24289;p98"/>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0" name="Google Shape;24290;p98"/>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1" name="Google Shape;24291;p98"/>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92" name="Google Shape;24292;p98"/>
          <p:cNvGrpSpPr/>
          <p:nvPr/>
        </p:nvGrpSpPr>
        <p:grpSpPr>
          <a:xfrm>
            <a:off x="1819576" y="1587879"/>
            <a:ext cx="352103" cy="352103"/>
            <a:chOff x="1819576" y="1511679"/>
            <a:chExt cx="352103" cy="352103"/>
          </a:xfrm>
        </p:grpSpPr>
        <p:sp>
          <p:nvSpPr>
            <p:cNvPr id="24293" name="Google Shape;24293;p98"/>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4" name="Google Shape;24294;p98"/>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5" name="Google Shape;24295;p98"/>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6" name="Google Shape;24296;p98"/>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97" name="Google Shape;24297;p98"/>
          <p:cNvGrpSpPr/>
          <p:nvPr/>
        </p:nvGrpSpPr>
        <p:grpSpPr>
          <a:xfrm>
            <a:off x="5621097" y="1576961"/>
            <a:ext cx="371424" cy="355446"/>
            <a:chOff x="5621097" y="1500761"/>
            <a:chExt cx="371424" cy="355446"/>
          </a:xfrm>
        </p:grpSpPr>
        <p:sp>
          <p:nvSpPr>
            <p:cNvPr id="24298" name="Google Shape;24298;p98"/>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9" name="Google Shape;24299;p98"/>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00" name="Google Shape;24300;p98"/>
          <p:cNvGrpSpPr/>
          <p:nvPr/>
        </p:nvGrpSpPr>
        <p:grpSpPr>
          <a:xfrm>
            <a:off x="4670239" y="1617799"/>
            <a:ext cx="359679" cy="321833"/>
            <a:chOff x="4670239" y="1541599"/>
            <a:chExt cx="359679" cy="321833"/>
          </a:xfrm>
        </p:grpSpPr>
        <p:sp>
          <p:nvSpPr>
            <p:cNvPr id="24301" name="Google Shape;24301;p98"/>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2" name="Google Shape;24302;p98"/>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3" name="Google Shape;24303;p98"/>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4" name="Google Shape;24304;p98"/>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5" name="Google Shape;24305;p98"/>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06" name="Google Shape;24306;p98"/>
          <p:cNvGrpSpPr/>
          <p:nvPr/>
        </p:nvGrpSpPr>
        <p:grpSpPr>
          <a:xfrm>
            <a:off x="4212429" y="1578585"/>
            <a:ext cx="321037" cy="353822"/>
            <a:chOff x="4212429" y="1502385"/>
            <a:chExt cx="321037" cy="353822"/>
          </a:xfrm>
        </p:grpSpPr>
        <p:sp>
          <p:nvSpPr>
            <p:cNvPr id="24307" name="Google Shape;24307;p98"/>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8" name="Google Shape;24308;p98"/>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9" name="Google Shape;24309;p98"/>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0" name="Google Shape;24310;p98"/>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11" name="Google Shape;24311;p98"/>
          <p:cNvGrpSpPr/>
          <p:nvPr/>
        </p:nvGrpSpPr>
        <p:grpSpPr>
          <a:xfrm>
            <a:off x="2302788" y="1582181"/>
            <a:ext cx="336188" cy="335425"/>
            <a:chOff x="2302788" y="1505981"/>
            <a:chExt cx="336188" cy="335425"/>
          </a:xfrm>
        </p:grpSpPr>
        <p:sp>
          <p:nvSpPr>
            <p:cNvPr id="24312" name="Google Shape;24312;p98"/>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3" name="Google Shape;24313;p98"/>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4" name="Google Shape;24314;p98"/>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5" name="Google Shape;24315;p98"/>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6" name="Google Shape;24316;p98"/>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7" name="Google Shape;24317;p98"/>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8" name="Google Shape;24318;p98"/>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9" name="Google Shape;24319;p98"/>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0" name="Google Shape;24320;p98"/>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1" name="Google Shape;24321;p98"/>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2" name="Google Shape;24322;p98"/>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3" name="Google Shape;24323;p98"/>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4" name="Google Shape;24324;p98"/>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5" name="Google Shape;24325;p98"/>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6" name="Google Shape;24326;p98"/>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7" name="Google Shape;24327;p98"/>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8" name="Google Shape;24328;p98"/>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29" name="Google Shape;24329;p98"/>
          <p:cNvGrpSpPr/>
          <p:nvPr/>
        </p:nvGrpSpPr>
        <p:grpSpPr>
          <a:xfrm>
            <a:off x="2780301" y="1598096"/>
            <a:ext cx="333133" cy="321037"/>
            <a:chOff x="2780301" y="1521896"/>
            <a:chExt cx="333133" cy="321037"/>
          </a:xfrm>
        </p:grpSpPr>
        <p:sp>
          <p:nvSpPr>
            <p:cNvPr id="24330" name="Google Shape;24330;p98"/>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1" name="Google Shape;24331;p98"/>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2" name="Google Shape;24332;p98"/>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3" name="Google Shape;24333;p98"/>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4" name="Google Shape;24334;p98"/>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5" name="Google Shape;24335;p98"/>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6" name="Google Shape;24336;p98"/>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7" name="Google Shape;24337;p98"/>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8" name="Google Shape;24338;p98"/>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9" name="Google Shape;24339;p98"/>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0" name="Google Shape;24340;p98"/>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1" name="Google Shape;24341;p98"/>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2" name="Google Shape;24342;p98"/>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3" name="Google Shape;24343;p98"/>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4" name="Google Shape;24344;p98"/>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5" name="Google Shape;24345;p98"/>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6" name="Google Shape;24346;p98"/>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7" name="Google Shape;24347;p98"/>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8" name="Google Shape;24348;p98"/>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9" name="Google Shape;24349;p98"/>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50" name="Google Shape;24350;p98"/>
          <p:cNvGrpSpPr/>
          <p:nvPr/>
        </p:nvGrpSpPr>
        <p:grpSpPr>
          <a:xfrm>
            <a:off x="3316159" y="1591285"/>
            <a:ext cx="211892" cy="339594"/>
            <a:chOff x="3316159" y="1515085"/>
            <a:chExt cx="211892" cy="339594"/>
          </a:xfrm>
        </p:grpSpPr>
        <p:sp>
          <p:nvSpPr>
            <p:cNvPr id="24351" name="Google Shape;24351;p98"/>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2" name="Google Shape;24352;p98"/>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3" name="Google Shape;24353;p98"/>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54" name="Google Shape;24354;p98"/>
            <p:cNvGrpSpPr/>
            <p:nvPr/>
          </p:nvGrpSpPr>
          <p:grpSpPr>
            <a:xfrm>
              <a:off x="3316159" y="1515085"/>
              <a:ext cx="211892" cy="339594"/>
              <a:chOff x="3316159" y="1515085"/>
              <a:chExt cx="211892" cy="339594"/>
            </a:xfrm>
          </p:grpSpPr>
          <p:sp>
            <p:nvSpPr>
              <p:cNvPr id="24355" name="Google Shape;24355;p98"/>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6" name="Google Shape;24356;p98"/>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7" name="Google Shape;24357;p98"/>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8" name="Google Shape;24358;p98"/>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9" name="Google Shape;24359;p98"/>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0" name="Google Shape;24360;p98"/>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361" name="Google Shape;24361;p98"/>
          <p:cNvGrpSpPr/>
          <p:nvPr/>
        </p:nvGrpSpPr>
        <p:grpSpPr>
          <a:xfrm>
            <a:off x="3716358" y="1620855"/>
            <a:ext cx="361971" cy="314958"/>
            <a:chOff x="3716358" y="1544655"/>
            <a:chExt cx="361971" cy="314958"/>
          </a:xfrm>
        </p:grpSpPr>
        <p:sp>
          <p:nvSpPr>
            <p:cNvPr id="24362" name="Google Shape;24362;p98"/>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3" name="Google Shape;24363;p98"/>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4" name="Google Shape;24364;p98"/>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5" name="Google Shape;24365;p98"/>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6" name="Google Shape;24366;p98"/>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67" name="Google Shape;24367;p98"/>
            <p:cNvGrpSpPr/>
            <p:nvPr/>
          </p:nvGrpSpPr>
          <p:grpSpPr>
            <a:xfrm>
              <a:off x="3716358" y="1544655"/>
              <a:ext cx="361971" cy="314958"/>
              <a:chOff x="3716358" y="1544655"/>
              <a:chExt cx="361971" cy="314958"/>
            </a:xfrm>
          </p:grpSpPr>
          <p:sp>
            <p:nvSpPr>
              <p:cNvPr id="24368" name="Google Shape;24368;p98"/>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9" name="Google Shape;24369;p98"/>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0" name="Google Shape;24370;p98"/>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1" name="Google Shape;24371;p98"/>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2" name="Google Shape;24372;p98"/>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373" name="Google Shape;24373;p98"/>
          <p:cNvGrpSpPr/>
          <p:nvPr/>
        </p:nvGrpSpPr>
        <p:grpSpPr>
          <a:xfrm>
            <a:off x="7011924" y="1633752"/>
            <a:ext cx="499533" cy="305136"/>
            <a:chOff x="7009649" y="1541981"/>
            <a:chExt cx="524940" cy="320655"/>
          </a:xfrm>
        </p:grpSpPr>
        <p:sp>
          <p:nvSpPr>
            <p:cNvPr id="24374" name="Google Shape;24374;p98"/>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5" name="Google Shape;24375;p98"/>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6" name="Google Shape;24376;p98"/>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7" name="Google Shape;24377;p98"/>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8" name="Google Shape;24378;p98"/>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9" name="Google Shape;24379;p98"/>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0" name="Google Shape;24380;p98"/>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1" name="Google Shape;24381;p98"/>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82" name="Google Shape;24382;p98"/>
          <p:cNvGrpSpPr/>
          <p:nvPr/>
        </p:nvGrpSpPr>
        <p:grpSpPr>
          <a:xfrm>
            <a:off x="8034034" y="1594309"/>
            <a:ext cx="282746" cy="340358"/>
            <a:chOff x="8034034" y="1518109"/>
            <a:chExt cx="282746" cy="340358"/>
          </a:xfrm>
        </p:grpSpPr>
        <p:sp>
          <p:nvSpPr>
            <p:cNvPr id="24383" name="Google Shape;24383;p98"/>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4" name="Google Shape;24384;p98"/>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5" name="Google Shape;24385;p98"/>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6" name="Google Shape;24386;p98"/>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87" name="Google Shape;24387;p98"/>
          <p:cNvGrpSpPr/>
          <p:nvPr/>
        </p:nvGrpSpPr>
        <p:grpSpPr>
          <a:xfrm>
            <a:off x="7582302" y="1576134"/>
            <a:ext cx="369133" cy="360411"/>
            <a:chOff x="7582302" y="1499934"/>
            <a:chExt cx="369133" cy="360411"/>
          </a:xfrm>
        </p:grpSpPr>
        <p:sp>
          <p:nvSpPr>
            <p:cNvPr id="24388" name="Google Shape;24388;p98"/>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9" name="Google Shape;24389;p98"/>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0" name="Google Shape;24390;p98"/>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1" name="Google Shape;24391;p98"/>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2" name="Google Shape;24392;p98"/>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93" name="Google Shape;24393;p98"/>
          <p:cNvGrpSpPr/>
          <p:nvPr/>
        </p:nvGrpSpPr>
        <p:grpSpPr>
          <a:xfrm>
            <a:off x="6196089" y="3893352"/>
            <a:ext cx="346056" cy="345674"/>
            <a:chOff x="2238181" y="4120624"/>
            <a:chExt cx="346056" cy="345674"/>
          </a:xfrm>
        </p:grpSpPr>
        <p:grpSp>
          <p:nvGrpSpPr>
            <p:cNvPr id="24394" name="Google Shape;24394;p98"/>
            <p:cNvGrpSpPr/>
            <p:nvPr/>
          </p:nvGrpSpPr>
          <p:grpSpPr>
            <a:xfrm>
              <a:off x="2309155" y="4177413"/>
              <a:ext cx="203862" cy="231903"/>
              <a:chOff x="1512725" y="258500"/>
              <a:chExt cx="4570900" cy="5199625"/>
            </a:xfrm>
          </p:grpSpPr>
          <p:sp>
            <p:nvSpPr>
              <p:cNvPr id="24395" name="Google Shape;24395;p98"/>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6" name="Google Shape;24396;p98"/>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97" name="Google Shape;24397;p98"/>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98" name="Google Shape;24398;p98"/>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hlinkClick r:id="rId4"/>
              </a:rPr>
              <a:t>www.greatppt.com</a:t>
            </a:r>
            <a:endPar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endParaRP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Free Templates and Themes</a:t>
            </a: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Create beautiful presentations in minutes</a:t>
            </a:r>
            <a:endParaRPr kumimoji="0" lang="zh-CN" altLang="en-US"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872"/>
        <p:cNvGrpSpPr/>
        <p:nvPr/>
      </p:nvGrpSpPr>
      <p:grpSpPr>
        <a:xfrm>
          <a:off x="0" y="0"/>
          <a:ext cx="0" cy="0"/>
          <a:chOff x="0" y="0"/>
          <a:chExt cx="0" cy="0"/>
        </a:xfrm>
      </p:grpSpPr>
      <p:sp>
        <p:nvSpPr>
          <p:cNvPr id="7873" name="Google Shape;7873;p50"/>
          <p:cNvSpPr/>
          <p:nvPr/>
        </p:nvSpPr>
        <p:spPr>
          <a:xfrm>
            <a:off x="3236550" y="3173850"/>
            <a:ext cx="2670900" cy="388200"/>
          </a:xfrm>
          <a:prstGeom prst="roundRect">
            <a:avLst>
              <a:gd name="adj" fmla="val 50000"/>
            </a:avLst>
          </a:prstGeom>
          <a:solidFill>
            <a:srgbClr val="2C2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50"/>
          <p:cNvSpPr txBox="1">
            <a:spLocks noGrp="1"/>
          </p:cNvSpPr>
          <p:nvPr>
            <p:ph type="title"/>
          </p:nvPr>
        </p:nvSpPr>
        <p:spPr>
          <a:xfrm>
            <a:off x="3371850" y="3106650"/>
            <a:ext cx="2400300" cy="52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 SOMEONE </a:t>
            </a:r>
            <a:r>
              <a:rPr lang="en">
                <a:solidFill>
                  <a:schemeClr val="dk1"/>
                </a:solidFill>
              </a:rPr>
              <a:t>FAMOUS</a:t>
            </a:r>
            <a:endParaRPr>
              <a:solidFill>
                <a:schemeClr val="dk1"/>
              </a:solidFill>
            </a:endParaRPr>
          </a:p>
        </p:txBody>
      </p:sp>
      <p:sp>
        <p:nvSpPr>
          <p:cNvPr id="7875" name="Google Shape;7875;p50"/>
          <p:cNvSpPr txBox="1">
            <a:spLocks noGrp="1"/>
          </p:cNvSpPr>
          <p:nvPr>
            <p:ph type="subTitle" idx="1"/>
          </p:nvPr>
        </p:nvSpPr>
        <p:spPr>
          <a:xfrm>
            <a:off x="1674450" y="1514250"/>
            <a:ext cx="5795100" cy="159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grpSp>
        <p:nvGrpSpPr>
          <p:cNvPr id="7876" name="Google Shape;7876;p50"/>
          <p:cNvGrpSpPr/>
          <p:nvPr/>
        </p:nvGrpSpPr>
        <p:grpSpPr>
          <a:xfrm>
            <a:off x="7319622" y="-191793"/>
            <a:ext cx="1501455" cy="2635790"/>
            <a:chOff x="7319622" y="-59193"/>
            <a:chExt cx="1501455" cy="2635790"/>
          </a:xfrm>
        </p:grpSpPr>
        <p:grpSp>
          <p:nvGrpSpPr>
            <p:cNvPr id="7877" name="Google Shape;7877;p50"/>
            <p:cNvGrpSpPr/>
            <p:nvPr/>
          </p:nvGrpSpPr>
          <p:grpSpPr>
            <a:xfrm>
              <a:off x="7916317" y="-59193"/>
              <a:ext cx="904761" cy="2635790"/>
              <a:chOff x="6103076" y="-93868"/>
              <a:chExt cx="904761" cy="2635790"/>
            </a:xfrm>
          </p:grpSpPr>
          <p:grpSp>
            <p:nvGrpSpPr>
              <p:cNvPr id="7878" name="Google Shape;7878;p50"/>
              <p:cNvGrpSpPr/>
              <p:nvPr/>
            </p:nvGrpSpPr>
            <p:grpSpPr>
              <a:xfrm>
                <a:off x="6217254" y="-93868"/>
                <a:ext cx="676404" cy="2635790"/>
                <a:chOff x="6992560" y="76657"/>
                <a:chExt cx="676404" cy="2635790"/>
              </a:xfrm>
            </p:grpSpPr>
            <p:sp>
              <p:nvSpPr>
                <p:cNvPr id="7879" name="Google Shape;7879;p50"/>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0" name="Google Shape;7880;p50"/>
                <p:cNvGrpSpPr/>
                <p:nvPr/>
              </p:nvGrpSpPr>
              <p:grpSpPr>
                <a:xfrm>
                  <a:off x="6992560" y="76657"/>
                  <a:ext cx="676404" cy="2635790"/>
                  <a:chOff x="6992560" y="76657"/>
                  <a:chExt cx="676404" cy="2635790"/>
                </a:xfrm>
              </p:grpSpPr>
              <p:sp>
                <p:nvSpPr>
                  <p:cNvPr id="7881" name="Google Shape;7881;p50"/>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50"/>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50"/>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50"/>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50"/>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50"/>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50"/>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50"/>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50"/>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50"/>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50"/>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50"/>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50"/>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50"/>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50"/>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50"/>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50"/>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50"/>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50"/>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50"/>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01" name="Google Shape;7901;p50"/>
              <p:cNvGrpSpPr/>
              <p:nvPr/>
            </p:nvGrpSpPr>
            <p:grpSpPr>
              <a:xfrm>
                <a:off x="6103076" y="-93868"/>
                <a:ext cx="904761" cy="2635790"/>
                <a:chOff x="3005950" y="538925"/>
                <a:chExt cx="1581750" cy="4608025"/>
              </a:xfrm>
            </p:grpSpPr>
            <p:sp>
              <p:nvSpPr>
                <p:cNvPr id="7902" name="Google Shape;7902;p50"/>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50"/>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50"/>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50"/>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50"/>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50"/>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50"/>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50"/>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50"/>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50"/>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50"/>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50"/>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50"/>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50"/>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50"/>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50"/>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50"/>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50"/>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50"/>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50"/>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50"/>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50"/>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50"/>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50"/>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0"/>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50"/>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50"/>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50"/>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30" name="Google Shape;7930;p50"/>
            <p:cNvGrpSpPr/>
            <p:nvPr/>
          </p:nvGrpSpPr>
          <p:grpSpPr>
            <a:xfrm>
              <a:off x="7319622" y="-59189"/>
              <a:ext cx="226462" cy="1338982"/>
              <a:chOff x="1732769" y="-87277"/>
              <a:chExt cx="226462" cy="1338982"/>
            </a:xfrm>
          </p:grpSpPr>
          <p:grpSp>
            <p:nvGrpSpPr>
              <p:cNvPr id="7931" name="Google Shape;7931;p50"/>
              <p:cNvGrpSpPr/>
              <p:nvPr/>
            </p:nvGrpSpPr>
            <p:grpSpPr>
              <a:xfrm>
                <a:off x="1732769" y="-87276"/>
                <a:ext cx="226462" cy="1338981"/>
                <a:chOff x="3247110" y="-43551"/>
                <a:chExt cx="586538" cy="3467965"/>
              </a:xfrm>
            </p:grpSpPr>
            <p:sp>
              <p:nvSpPr>
                <p:cNvPr id="7932" name="Google Shape;7932;p50"/>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50"/>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50"/>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50"/>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50"/>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50"/>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50"/>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50"/>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50"/>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50"/>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50"/>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50"/>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50"/>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0"/>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50"/>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50"/>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50"/>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9" name="Google Shape;7949;p50"/>
              <p:cNvGrpSpPr/>
              <p:nvPr/>
            </p:nvGrpSpPr>
            <p:grpSpPr>
              <a:xfrm>
                <a:off x="1732786" y="-87277"/>
                <a:ext cx="226446" cy="1338882"/>
                <a:chOff x="3355550" y="288525"/>
                <a:chExt cx="867275" cy="5127850"/>
              </a:xfrm>
            </p:grpSpPr>
            <p:sp>
              <p:nvSpPr>
                <p:cNvPr id="7950" name="Google Shape;7950;p50"/>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50"/>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50"/>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50"/>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50"/>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50"/>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50"/>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50"/>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50"/>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50"/>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50"/>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50"/>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50"/>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50"/>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50"/>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50"/>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50"/>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50"/>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50"/>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50"/>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50"/>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50"/>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50"/>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50"/>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50"/>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50"/>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50"/>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977" name="Google Shape;7977;p50"/>
          <p:cNvGrpSpPr/>
          <p:nvPr/>
        </p:nvGrpSpPr>
        <p:grpSpPr>
          <a:xfrm>
            <a:off x="322922" y="-191793"/>
            <a:ext cx="1501455" cy="2635790"/>
            <a:chOff x="322922" y="-59193"/>
            <a:chExt cx="1501455" cy="2635790"/>
          </a:xfrm>
        </p:grpSpPr>
        <p:grpSp>
          <p:nvGrpSpPr>
            <p:cNvPr id="7978" name="Google Shape;7978;p50"/>
            <p:cNvGrpSpPr/>
            <p:nvPr/>
          </p:nvGrpSpPr>
          <p:grpSpPr>
            <a:xfrm flipH="1">
              <a:off x="322922" y="-59193"/>
              <a:ext cx="904761" cy="2635790"/>
              <a:chOff x="6103076" y="-93868"/>
              <a:chExt cx="904761" cy="2635790"/>
            </a:xfrm>
          </p:grpSpPr>
          <p:grpSp>
            <p:nvGrpSpPr>
              <p:cNvPr id="7979" name="Google Shape;7979;p50"/>
              <p:cNvGrpSpPr/>
              <p:nvPr/>
            </p:nvGrpSpPr>
            <p:grpSpPr>
              <a:xfrm>
                <a:off x="6217254" y="-93868"/>
                <a:ext cx="676404" cy="2635790"/>
                <a:chOff x="6992560" y="76657"/>
                <a:chExt cx="676404" cy="2635790"/>
              </a:xfrm>
            </p:grpSpPr>
            <p:sp>
              <p:nvSpPr>
                <p:cNvPr id="7980" name="Google Shape;7980;p50"/>
                <p:cNvSpPr/>
                <p:nvPr/>
              </p:nvSpPr>
              <p:spPr>
                <a:xfrm>
                  <a:off x="7188427" y="2305655"/>
                  <a:ext cx="11898" cy="10071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1" name="Google Shape;7981;p50"/>
                <p:cNvGrpSpPr/>
                <p:nvPr/>
              </p:nvGrpSpPr>
              <p:grpSpPr>
                <a:xfrm>
                  <a:off x="6992560" y="76657"/>
                  <a:ext cx="676404" cy="2635790"/>
                  <a:chOff x="6992560" y="76657"/>
                  <a:chExt cx="676404" cy="2635790"/>
                </a:xfrm>
              </p:grpSpPr>
              <p:sp>
                <p:nvSpPr>
                  <p:cNvPr id="7982" name="Google Shape;7982;p50"/>
                  <p:cNvSpPr/>
                  <p:nvPr/>
                </p:nvSpPr>
                <p:spPr>
                  <a:xfrm>
                    <a:off x="7221732" y="76657"/>
                    <a:ext cx="217274" cy="1620819"/>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50"/>
                  <p:cNvSpPr/>
                  <p:nvPr/>
                </p:nvSpPr>
                <p:spPr>
                  <a:xfrm>
                    <a:off x="7323219" y="2277899"/>
                    <a:ext cx="11912" cy="14286"/>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50"/>
                  <p:cNvSpPr/>
                  <p:nvPr/>
                </p:nvSpPr>
                <p:spPr>
                  <a:xfrm>
                    <a:off x="7323219" y="2302481"/>
                    <a:ext cx="11912" cy="226798"/>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50"/>
                  <p:cNvSpPr/>
                  <p:nvPr/>
                </p:nvSpPr>
                <p:spPr>
                  <a:xfrm>
                    <a:off x="7323219" y="2537988"/>
                    <a:ext cx="11912" cy="15072"/>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50"/>
                  <p:cNvSpPr/>
                  <p:nvPr/>
                </p:nvSpPr>
                <p:spPr>
                  <a:xfrm>
                    <a:off x="6992560" y="1716481"/>
                    <a:ext cx="676404" cy="54953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50"/>
                  <p:cNvSpPr/>
                  <p:nvPr/>
                </p:nvSpPr>
                <p:spPr>
                  <a:xfrm>
                    <a:off x="7188427" y="1664157"/>
                    <a:ext cx="279923" cy="69784"/>
                  </a:xfrm>
                  <a:custGeom>
                    <a:avLst/>
                    <a:gdLst/>
                    <a:ahLst/>
                    <a:cxnLst/>
                    <a:rect l="l" t="t" r="r" b="b"/>
                    <a:pathLst>
                      <a:path w="19575" h="4880" extrusionOk="0">
                        <a:moveTo>
                          <a:pt x="0" y="0"/>
                        </a:moveTo>
                        <a:lnTo>
                          <a:pt x="0" y="4880"/>
                        </a:lnTo>
                        <a:lnTo>
                          <a:pt x="19574" y="4880"/>
                        </a:lnTo>
                        <a:lnTo>
                          <a:pt x="19574"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50"/>
                  <p:cNvSpPr/>
                  <p:nvPr/>
                </p:nvSpPr>
                <p:spPr>
                  <a:xfrm>
                    <a:off x="7188427" y="2248556"/>
                    <a:ext cx="279923" cy="70585"/>
                  </a:xfrm>
                  <a:custGeom>
                    <a:avLst/>
                    <a:gdLst/>
                    <a:ahLst/>
                    <a:cxnLst/>
                    <a:rect l="l" t="t" r="r" b="b"/>
                    <a:pathLst>
                      <a:path w="19575" h="4936" extrusionOk="0">
                        <a:moveTo>
                          <a:pt x="0" y="1"/>
                        </a:moveTo>
                        <a:lnTo>
                          <a:pt x="0" y="4936"/>
                        </a:lnTo>
                        <a:lnTo>
                          <a:pt x="19574" y="4936"/>
                        </a:lnTo>
                        <a:lnTo>
                          <a:pt x="19574"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50"/>
                  <p:cNvSpPr/>
                  <p:nvPr/>
                </p:nvSpPr>
                <p:spPr>
                  <a:xfrm>
                    <a:off x="7217757" y="2305655"/>
                    <a:ext cx="11912" cy="10071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0"/>
                  <p:cNvSpPr/>
                  <p:nvPr/>
                </p:nvSpPr>
                <p:spPr>
                  <a:xfrm>
                    <a:off x="7247887" y="2305655"/>
                    <a:ext cx="11912" cy="10071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50"/>
                  <p:cNvSpPr/>
                  <p:nvPr/>
                </p:nvSpPr>
                <p:spPr>
                  <a:xfrm>
                    <a:off x="7278818" y="2305655"/>
                    <a:ext cx="11912" cy="10071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50"/>
                  <p:cNvSpPr/>
                  <p:nvPr/>
                </p:nvSpPr>
                <p:spPr>
                  <a:xfrm>
                    <a:off x="7308161" y="2305655"/>
                    <a:ext cx="11898" cy="10071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50"/>
                  <p:cNvSpPr/>
                  <p:nvPr/>
                </p:nvSpPr>
                <p:spPr>
                  <a:xfrm>
                    <a:off x="7338291" y="2305655"/>
                    <a:ext cx="11912" cy="10071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50"/>
                  <p:cNvSpPr/>
                  <p:nvPr/>
                </p:nvSpPr>
                <p:spPr>
                  <a:xfrm>
                    <a:off x="7367635" y="2305655"/>
                    <a:ext cx="11898" cy="10071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50"/>
                  <p:cNvSpPr/>
                  <p:nvPr/>
                </p:nvSpPr>
                <p:spPr>
                  <a:xfrm>
                    <a:off x="7397765" y="2305655"/>
                    <a:ext cx="11898" cy="10071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0"/>
                  <p:cNvSpPr/>
                  <p:nvPr/>
                </p:nvSpPr>
                <p:spPr>
                  <a:xfrm>
                    <a:off x="7427895" y="2305655"/>
                    <a:ext cx="11912" cy="10071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50"/>
                  <p:cNvSpPr/>
                  <p:nvPr/>
                </p:nvSpPr>
                <p:spPr>
                  <a:xfrm>
                    <a:off x="7458025" y="2305655"/>
                    <a:ext cx="11912" cy="10071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50"/>
                  <p:cNvSpPr/>
                  <p:nvPr/>
                </p:nvSpPr>
                <p:spPr>
                  <a:xfrm>
                    <a:off x="7289128" y="2581402"/>
                    <a:ext cx="31732" cy="129458"/>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50"/>
                  <p:cNvSpPr/>
                  <p:nvPr/>
                </p:nvSpPr>
                <p:spPr>
                  <a:xfrm>
                    <a:off x="7307360" y="2583190"/>
                    <a:ext cx="47590" cy="129258"/>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50"/>
                  <p:cNvSpPr/>
                  <p:nvPr/>
                </p:nvSpPr>
                <p:spPr>
                  <a:xfrm>
                    <a:off x="7339078" y="2580416"/>
                    <a:ext cx="32532" cy="130445"/>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50"/>
                  <p:cNvSpPr/>
                  <p:nvPr/>
                </p:nvSpPr>
                <p:spPr>
                  <a:xfrm>
                    <a:off x="7301026" y="2537988"/>
                    <a:ext cx="57100" cy="57901"/>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02" name="Google Shape;8002;p50"/>
              <p:cNvGrpSpPr/>
              <p:nvPr/>
            </p:nvGrpSpPr>
            <p:grpSpPr>
              <a:xfrm>
                <a:off x="6103076" y="-93868"/>
                <a:ext cx="904761" cy="2635790"/>
                <a:chOff x="3005950" y="538925"/>
                <a:chExt cx="1581750" cy="4608025"/>
              </a:xfrm>
            </p:grpSpPr>
            <p:sp>
              <p:nvSpPr>
                <p:cNvPr id="8003" name="Google Shape;8003;p50"/>
                <p:cNvSpPr/>
                <p:nvPr/>
              </p:nvSpPr>
              <p:spPr>
                <a:xfrm>
                  <a:off x="3610375" y="538925"/>
                  <a:ext cx="379850" cy="2833600"/>
                </a:xfrm>
                <a:custGeom>
                  <a:avLst/>
                  <a:gdLst/>
                  <a:ahLst/>
                  <a:cxnLst/>
                  <a:rect l="l" t="t" r="r" b="b"/>
                  <a:pathLst>
                    <a:path w="15194" h="113344" extrusionOk="0">
                      <a:moveTo>
                        <a:pt x="7652" y="1"/>
                      </a:moveTo>
                      <a:cubicBezTo>
                        <a:pt x="7375" y="1"/>
                        <a:pt x="7098" y="223"/>
                        <a:pt x="7098" y="500"/>
                      </a:cubicBezTo>
                      <a:lnTo>
                        <a:pt x="7042" y="105580"/>
                      </a:lnTo>
                      <a:lnTo>
                        <a:pt x="222" y="112400"/>
                      </a:lnTo>
                      <a:cubicBezTo>
                        <a:pt x="0" y="112622"/>
                        <a:pt x="0" y="112955"/>
                        <a:pt x="222" y="113177"/>
                      </a:cubicBezTo>
                      <a:cubicBezTo>
                        <a:pt x="333" y="113260"/>
                        <a:pt x="471" y="113302"/>
                        <a:pt x="610" y="113302"/>
                      </a:cubicBezTo>
                      <a:cubicBezTo>
                        <a:pt x="749" y="113302"/>
                        <a:pt x="887" y="113260"/>
                        <a:pt x="998" y="113177"/>
                      </a:cubicBezTo>
                      <a:lnTo>
                        <a:pt x="7430" y="106689"/>
                      </a:lnTo>
                      <a:lnTo>
                        <a:pt x="7708" y="106689"/>
                      </a:lnTo>
                      <a:lnTo>
                        <a:pt x="14306" y="113232"/>
                      </a:lnTo>
                      <a:cubicBezTo>
                        <a:pt x="14362" y="113288"/>
                        <a:pt x="14528" y="113343"/>
                        <a:pt x="14639" y="113343"/>
                      </a:cubicBezTo>
                      <a:cubicBezTo>
                        <a:pt x="14805" y="113343"/>
                        <a:pt x="14916" y="113288"/>
                        <a:pt x="14972" y="113232"/>
                      </a:cubicBezTo>
                      <a:cubicBezTo>
                        <a:pt x="15194" y="113066"/>
                        <a:pt x="15194" y="112733"/>
                        <a:pt x="15083" y="112511"/>
                      </a:cubicBezTo>
                      <a:lnTo>
                        <a:pt x="8151" y="105691"/>
                      </a:lnTo>
                      <a:lnTo>
                        <a:pt x="8207" y="555"/>
                      </a:lnTo>
                      <a:cubicBezTo>
                        <a:pt x="8207" y="278"/>
                        <a:pt x="7985" y="1"/>
                        <a:pt x="7652"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50"/>
                <p:cNvSpPr/>
                <p:nvPr/>
              </p:nvSpPr>
              <p:spPr>
                <a:xfrm>
                  <a:off x="3787800" y="4387250"/>
                  <a:ext cx="20825" cy="24975"/>
                </a:xfrm>
                <a:custGeom>
                  <a:avLst/>
                  <a:gdLst/>
                  <a:ahLst/>
                  <a:cxnLst/>
                  <a:rect l="l" t="t" r="r" b="b"/>
                  <a:pathLst>
                    <a:path w="833" h="999" extrusionOk="0">
                      <a:moveTo>
                        <a:pt x="389" y="0"/>
                      </a:moveTo>
                      <a:cubicBezTo>
                        <a:pt x="223" y="0"/>
                        <a:pt x="1" y="167"/>
                        <a:pt x="1" y="389"/>
                      </a:cubicBezTo>
                      <a:lnTo>
                        <a:pt x="1" y="610"/>
                      </a:lnTo>
                      <a:cubicBezTo>
                        <a:pt x="1" y="832"/>
                        <a:pt x="223" y="999"/>
                        <a:pt x="389" y="999"/>
                      </a:cubicBezTo>
                      <a:cubicBezTo>
                        <a:pt x="611" y="999"/>
                        <a:pt x="777" y="888"/>
                        <a:pt x="833" y="610"/>
                      </a:cubicBezTo>
                      <a:lnTo>
                        <a:pt x="833" y="389"/>
                      </a:lnTo>
                      <a:cubicBezTo>
                        <a:pt x="833" y="167"/>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50"/>
                <p:cNvSpPr/>
                <p:nvPr/>
              </p:nvSpPr>
              <p:spPr>
                <a:xfrm>
                  <a:off x="3787800" y="4430225"/>
                  <a:ext cx="20825" cy="396500"/>
                </a:xfrm>
                <a:custGeom>
                  <a:avLst/>
                  <a:gdLst/>
                  <a:ahLst/>
                  <a:cxnLst/>
                  <a:rect l="l" t="t" r="r" b="b"/>
                  <a:pathLst>
                    <a:path w="833" h="15860" extrusionOk="0">
                      <a:moveTo>
                        <a:pt x="389" y="0"/>
                      </a:moveTo>
                      <a:cubicBezTo>
                        <a:pt x="223" y="0"/>
                        <a:pt x="1" y="222"/>
                        <a:pt x="1" y="389"/>
                      </a:cubicBezTo>
                      <a:lnTo>
                        <a:pt x="1" y="777"/>
                      </a:lnTo>
                      <a:cubicBezTo>
                        <a:pt x="1" y="943"/>
                        <a:pt x="223" y="1165"/>
                        <a:pt x="389" y="1165"/>
                      </a:cubicBezTo>
                      <a:cubicBezTo>
                        <a:pt x="611" y="1165"/>
                        <a:pt x="777" y="943"/>
                        <a:pt x="833" y="777"/>
                      </a:cubicBezTo>
                      <a:lnTo>
                        <a:pt x="833" y="389"/>
                      </a:lnTo>
                      <a:cubicBezTo>
                        <a:pt x="833" y="222"/>
                        <a:pt x="611" y="0"/>
                        <a:pt x="389" y="0"/>
                      </a:cubicBezTo>
                      <a:close/>
                      <a:moveTo>
                        <a:pt x="389" y="1775"/>
                      </a:moveTo>
                      <a:cubicBezTo>
                        <a:pt x="223" y="1775"/>
                        <a:pt x="1" y="1997"/>
                        <a:pt x="1" y="2218"/>
                      </a:cubicBezTo>
                      <a:lnTo>
                        <a:pt x="1" y="2551"/>
                      </a:lnTo>
                      <a:cubicBezTo>
                        <a:pt x="1" y="2773"/>
                        <a:pt x="223" y="2995"/>
                        <a:pt x="389" y="2995"/>
                      </a:cubicBezTo>
                      <a:cubicBezTo>
                        <a:pt x="611" y="2995"/>
                        <a:pt x="777" y="2828"/>
                        <a:pt x="833" y="2551"/>
                      </a:cubicBezTo>
                      <a:lnTo>
                        <a:pt x="833" y="2218"/>
                      </a:lnTo>
                      <a:cubicBezTo>
                        <a:pt x="833" y="1997"/>
                        <a:pt x="611" y="1775"/>
                        <a:pt x="389" y="1775"/>
                      </a:cubicBezTo>
                      <a:close/>
                      <a:moveTo>
                        <a:pt x="389" y="3660"/>
                      </a:moveTo>
                      <a:cubicBezTo>
                        <a:pt x="223" y="3660"/>
                        <a:pt x="1" y="3882"/>
                        <a:pt x="1" y="4104"/>
                      </a:cubicBezTo>
                      <a:lnTo>
                        <a:pt x="1" y="4436"/>
                      </a:lnTo>
                      <a:cubicBezTo>
                        <a:pt x="1" y="4658"/>
                        <a:pt x="223" y="4825"/>
                        <a:pt x="389" y="4825"/>
                      </a:cubicBezTo>
                      <a:cubicBezTo>
                        <a:pt x="611" y="4825"/>
                        <a:pt x="777" y="4658"/>
                        <a:pt x="833" y="4436"/>
                      </a:cubicBezTo>
                      <a:lnTo>
                        <a:pt x="833" y="4104"/>
                      </a:lnTo>
                      <a:cubicBezTo>
                        <a:pt x="833" y="3882"/>
                        <a:pt x="611" y="3660"/>
                        <a:pt x="389" y="3660"/>
                      </a:cubicBezTo>
                      <a:close/>
                      <a:moveTo>
                        <a:pt x="389" y="5490"/>
                      </a:moveTo>
                      <a:cubicBezTo>
                        <a:pt x="223" y="5490"/>
                        <a:pt x="1" y="5656"/>
                        <a:pt x="1" y="5878"/>
                      </a:cubicBezTo>
                      <a:lnTo>
                        <a:pt x="1" y="6211"/>
                      </a:lnTo>
                      <a:cubicBezTo>
                        <a:pt x="1" y="6488"/>
                        <a:pt x="223" y="6655"/>
                        <a:pt x="389" y="6655"/>
                      </a:cubicBezTo>
                      <a:cubicBezTo>
                        <a:pt x="611" y="6655"/>
                        <a:pt x="777" y="6488"/>
                        <a:pt x="833" y="6211"/>
                      </a:cubicBezTo>
                      <a:lnTo>
                        <a:pt x="833" y="5878"/>
                      </a:lnTo>
                      <a:cubicBezTo>
                        <a:pt x="833" y="5656"/>
                        <a:pt x="611" y="5490"/>
                        <a:pt x="389" y="5490"/>
                      </a:cubicBezTo>
                      <a:close/>
                      <a:moveTo>
                        <a:pt x="389" y="7320"/>
                      </a:moveTo>
                      <a:cubicBezTo>
                        <a:pt x="223" y="7320"/>
                        <a:pt x="1" y="7542"/>
                        <a:pt x="1" y="7764"/>
                      </a:cubicBezTo>
                      <a:lnTo>
                        <a:pt x="1" y="8096"/>
                      </a:lnTo>
                      <a:cubicBezTo>
                        <a:pt x="1" y="8318"/>
                        <a:pt x="223" y="8540"/>
                        <a:pt x="389" y="8540"/>
                      </a:cubicBezTo>
                      <a:cubicBezTo>
                        <a:pt x="611" y="8540"/>
                        <a:pt x="777" y="8373"/>
                        <a:pt x="833" y="8096"/>
                      </a:cubicBezTo>
                      <a:lnTo>
                        <a:pt x="833" y="7764"/>
                      </a:lnTo>
                      <a:cubicBezTo>
                        <a:pt x="833" y="7542"/>
                        <a:pt x="611" y="7320"/>
                        <a:pt x="389" y="7320"/>
                      </a:cubicBezTo>
                      <a:close/>
                      <a:moveTo>
                        <a:pt x="389" y="9205"/>
                      </a:moveTo>
                      <a:cubicBezTo>
                        <a:pt x="223" y="9205"/>
                        <a:pt x="1" y="9427"/>
                        <a:pt x="1" y="9593"/>
                      </a:cubicBezTo>
                      <a:lnTo>
                        <a:pt x="1" y="9982"/>
                      </a:lnTo>
                      <a:cubicBezTo>
                        <a:pt x="1" y="10259"/>
                        <a:pt x="223" y="10370"/>
                        <a:pt x="389" y="10370"/>
                      </a:cubicBezTo>
                      <a:cubicBezTo>
                        <a:pt x="611" y="10370"/>
                        <a:pt x="777" y="10203"/>
                        <a:pt x="833" y="9982"/>
                      </a:cubicBezTo>
                      <a:lnTo>
                        <a:pt x="833" y="9593"/>
                      </a:lnTo>
                      <a:cubicBezTo>
                        <a:pt x="833" y="9316"/>
                        <a:pt x="611" y="9205"/>
                        <a:pt x="389" y="9205"/>
                      </a:cubicBezTo>
                      <a:close/>
                      <a:moveTo>
                        <a:pt x="389" y="10980"/>
                      </a:moveTo>
                      <a:cubicBezTo>
                        <a:pt x="223" y="10980"/>
                        <a:pt x="1" y="11202"/>
                        <a:pt x="1" y="11423"/>
                      </a:cubicBezTo>
                      <a:lnTo>
                        <a:pt x="1" y="11756"/>
                      </a:lnTo>
                      <a:cubicBezTo>
                        <a:pt x="1" y="11978"/>
                        <a:pt x="223" y="12200"/>
                        <a:pt x="389" y="12200"/>
                      </a:cubicBezTo>
                      <a:cubicBezTo>
                        <a:pt x="611" y="12200"/>
                        <a:pt x="777" y="12033"/>
                        <a:pt x="833" y="11756"/>
                      </a:cubicBezTo>
                      <a:lnTo>
                        <a:pt x="833" y="11423"/>
                      </a:lnTo>
                      <a:cubicBezTo>
                        <a:pt x="833" y="11202"/>
                        <a:pt x="611" y="10980"/>
                        <a:pt x="389" y="10980"/>
                      </a:cubicBezTo>
                      <a:close/>
                      <a:moveTo>
                        <a:pt x="389" y="12865"/>
                      </a:moveTo>
                      <a:cubicBezTo>
                        <a:pt x="223" y="12865"/>
                        <a:pt x="1" y="13087"/>
                        <a:pt x="1" y="13309"/>
                      </a:cubicBezTo>
                      <a:lnTo>
                        <a:pt x="1" y="13641"/>
                      </a:lnTo>
                      <a:cubicBezTo>
                        <a:pt x="1" y="13863"/>
                        <a:pt x="223" y="14085"/>
                        <a:pt x="389" y="14085"/>
                      </a:cubicBezTo>
                      <a:cubicBezTo>
                        <a:pt x="611" y="14085"/>
                        <a:pt x="777" y="13863"/>
                        <a:pt x="833" y="13641"/>
                      </a:cubicBezTo>
                      <a:lnTo>
                        <a:pt x="833" y="13309"/>
                      </a:lnTo>
                      <a:cubicBezTo>
                        <a:pt x="833" y="13031"/>
                        <a:pt x="611" y="12865"/>
                        <a:pt x="389" y="12865"/>
                      </a:cubicBezTo>
                      <a:close/>
                      <a:moveTo>
                        <a:pt x="389" y="14695"/>
                      </a:moveTo>
                      <a:cubicBezTo>
                        <a:pt x="223" y="14695"/>
                        <a:pt x="1" y="14861"/>
                        <a:pt x="1" y="15083"/>
                      </a:cubicBezTo>
                      <a:lnTo>
                        <a:pt x="1" y="15471"/>
                      </a:lnTo>
                      <a:cubicBezTo>
                        <a:pt x="1" y="15749"/>
                        <a:pt x="223" y="15859"/>
                        <a:pt x="389" y="15859"/>
                      </a:cubicBezTo>
                      <a:cubicBezTo>
                        <a:pt x="611" y="15859"/>
                        <a:pt x="777" y="15749"/>
                        <a:pt x="833" y="15471"/>
                      </a:cubicBezTo>
                      <a:lnTo>
                        <a:pt x="833" y="15083"/>
                      </a:lnTo>
                      <a:cubicBezTo>
                        <a:pt x="833" y="14806"/>
                        <a:pt x="611" y="14695"/>
                        <a:pt x="389" y="146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50"/>
                <p:cNvSpPr/>
                <p:nvPr/>
              </p:nvSpPr>
              <p:spPr>
                <a:xfrm>
                  <a:off x="3787800" y="4841950"/>
                  <a:ext cx="20825" cy="26350"/>
                </a:xfrm>
                <a:custGeom>
                  <a:avLst/>
                  <a:gdLst/>
                  <a:ahLst/>
                  <a:cxnLst/>
                  <a:rect l="l" t="t" r="r" b="b"/>
                  <a:pathLst>
                    <a:path w="833" h="1054" extrusionOk="0">
                      <a:moveTo>
                        <a:pt x="389" y="0"/>
                      </a:moveTo>
                      <a:cubicBezTo>
                        <a:pt x="223" y="0"/>
                        <a:pt x="1" y="222"/>
                        <a:pt x="1" y="444"/>
                      </a:cubicBezTo>
                      <a:lnTo>
                        <a:pt x="1" y="610"/>
                      </a:lnTo>
                      <a:cubicBezTo>
                        <a:pt x="1" y="832"/>
                        <a:pt x="223" y="1054"/>
                        <a:pt x="389" y="1054"/>
                      </a:cubicBezTo>
                      <a:cubicBezTo>
                        <a:pt x="611" y="1054"/>
                        <a:pt x="777" y="943"/>
                        <a:pt x="833" y="610"/>
                      </a:cubicBezTo>
                      <a:lnTo>
                        <a:pt x="833" y="444"/>
                      </a:lnTo>
                      <a:cubicBezTo>
                        <a:pt x="833" y="222"/>
                        <a:pt x="611" y="0"/>
                        <a:pt x="389" y="0"/>
                      </a:cubicBezTo>
                      <a:close/>
                    </a:path>
                  </a:pathLst>
                </a:custGeom>
                <a:solidFill>
                  <a:srgbClr val="BD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50"/>
                <p:cNvSpPr/>
                <p:nvPr/>
              </p:nvSpPr>
              <p:spPr>
                <a:xfrm>
                  <a:off x="3209725" y="3405750"/>
                  <a:ext cx="1182525" cy="960725"/>
                </a:xfrm>
                <a:custGeom>
                  <a:avLst/>
                  <a:gdLst/>
                  <a:ahLst/>
                  <a:cxnLst/>
                  <a:rect l="l" t="t" r="r" b="b"/>
                  <a:pathLst>
                    <a:path w="47301" h="38429" extrusionOk="0">
                      <a:moveTo>
                        <a:pt x="21460" y="1"/>
                      </a:moveTo>
                      <a:cubicBezTo>
                        <a:pt x="9594" y="1"/>
                        <a:pt x="1" y="8596"/>
                        <a:pt x="1" y="19187"/>
                      </a:cubicBezTo>
                      <a:cubicBezTo>
                        <a:pt x="1" y="29834"/>
                        <a:pt x="9594" y="38429"/>
                        <a:pt x="21460" y="38429"/>
                      </a:cubicBezTo>
                      <a:cubicBezTo>
                        <a:pt x="22181" y="38429"/>
                        <a:pt x="22957" y="38318"/>
                        <a:pt x="23678" y="38262"/>
                      </a:cubicBezTo>
                      <a:cubicBezTo>
                        <a:pt x="24455" y="38318"/>
                        <a:pt x="25120" y="38429"/>
                        <a:pt x="25896" y="38429"/>
                      </a:cubicBezTo>
                      <a:cubicBezTo>
                        <a:pt x="37763" y="38429"/>
                        <a:pt x="47300" y="29834"/>
                        <a:pt x="47300" y="19187"/>
                      </a:cubicBezTo>
                      <a:cubicBezTo>
                        <a:pt x="47300" y="8596"/>
                        <a:pt x="37652" y="1"/>
                        <a:pt x="25896" y="1"/>
                      </a:cubicBezTo>
                      <a:cubicBezTo>
                        <a:pt x="25120" y="1"/>
                        <a:pt x="24344" y="56"/>
                        <a:pt x="23678" y="167"/>
                      </a:cubicBezTo>
                      <a:cubicBezTo>
                        <a:pt x="22902" y="56"/>
                        <a:pt x="22181" y="1"/>
                        <a:pt x="2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50"/>
                <p:cNvSpPr/>
                <p:nvPr/>
              </p:nvSpPr>
              <p:spPr>
                <a:xfrm>
                  <a:off x="3552150" y="3314275"/>
                  <a:ext cx="489375" cy="122000"/>
                </a:xfrm>
                <a:custGeom>
                  <a:avLst/>
                  <a:gdLst/>
                  <a:ahLst/>
                  <a:cxnLst/>
                  <a:rect l="l" t="t" r="r" b="b"/>
                  <a:pathLst>
                    <a:path w="19575" h="4880" extrusionOk="0">
                      <a:moveTo>
                        <a:pt x="0" y="0"/>
                      </a:moveTo>
                      <a:lnTo>
                        <a:pt x="0" y="4880"/>
                      </a:lnTo>
                      <a:lnTo>
                        <a:pt x="19574" y="4880"/>
                      </a:lnTo>
                      <a:lnTo>
                        <a:pt x="19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50"/>
                <p:cNvSpPr/>
                <p:nvPr/>
              </p:nvSpPr>
              <p:spPr>
                <a:xfrm>
                  <a:off x="3552150" y="4335950"/>
                  <a:ext cx="489375" cy="123400"/>
                </a:xfrm>
                <a:custGeom>
                  <a:avLst/>
                  <a:gdLst/>
                  <a:ahLst/>
                  <a:cxnLst/>
                  <a:rect l="l" t="t" r="r" b="b"/>
                  <a:pathLst>
                    <a:path w="19575" h="4936" extrusionOk="0">
                      <a:moveTo>
                        <a:pt x="0" y="1"/>
                      </a:moveTo>
                      <a:lnTo>
                        <a:pt x="0" y="4936"/>
                      </a:lnTo>
                      <a:lnTo>
                        <a:pt x="19574" y="4936"/>
                      </a:lnTo>
                      <a:lnTo>
                        <a:pt x="1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50"/>
                <p:cNvSpPr/>
                <p:nvPr/>
              </p:nvSpPr>
              <p:spPr>
                <a:xfrm>
                  <a:off x="3005950" y="3437650"/>
                  <a:ext cx="546225" cy="898325"/>
                </a:xfrm>
                <a:custGeom>
                  <a:avLst/>
                  <a:gdLst/>
                  <a:ahLst/>
                  <a:cxnLst/>
                  <a:rect l="l" t="t" r="r" b="b"/>
                  <a:pathLst>
                    <a:path w="21849" h="35933" extrusionOk="0">
                      <a:moveTo>
                        <a:pt x="21848" y="0"/>
                      </a:moveTo>
                      <a:lnTo>
                        <a:pt x="21848" y="0"/>
                      </a:lnTo>
                      <a:cubicBezTo>
                        <a:pt x="21847" y="1"/>
                        <a:pt x="1" y="14474"/>
                        <a:pt x="21848" y="35933"/>
                      </a:cubicBezTo>
                      <a:lnTo>
                        <a:pt x="21848" y="35933"/>
                      </a:lnTo>
                      <a:cubicBezTo>
                        <a:pt x="21848" y="35933"/>
                        <a:pt x="8762" y="17578"/>
                        <a:pt x="21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50"/>
                <p:cNvSpPr/>
                <p:nvPr/>
              </p:nvSpPr>
              <p:spPr>
                <a:xfrm>
                  <a:off x="4042875" y="3437650"/>
                  <a:ext cx="544825" cy="898325"/>
                </a:xfrm>
                <a:custGeom>
                  <a:avLst/>
                  <a:gdLst/>
                  <a:ahLst/>
                  <a:cxnLst/>
                  <a:rect l="l" t="t" r="r" b="b"/>
                  <a:pathLst>
                    <a:path w="21793" h="35933" extrusionOk="0">
                      <a:moveTo>
                        <a:pt x="1" y="0"/>
                      </a:moveTo>
                      <a:lnTo>
                        <a:pt x="1" y="0"/>
                      </a:lnTo>
                      <a:cubicBezTo>
                        <a:pt x="13143" y="17578"/>
                        <a:pt x="1" y="35933"/>
                        <a:pt x="1" y="35933"/>
                      </a:cubicBezTo>
                      <a:cubicBezTo>
                        <a:pt x="21792" y="14474"/>
                        <a:pt x="2" y="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50"/>
                <p:cNvSpPr/>
                <p:nvPr/>
              </p:nvSpPr>
              <p:spPr>
                <a:xfrm>
                  <a:off x="3898700" y="3437650"/>
                  <a:ext cx="331350" cy="898325"/>
                </a:xfrm>
                <a:custGeom>
                  <a:avLst/>
                  <a:gdLst/>
                  <a:ahLst/>
                  <a:cxnLst/>
                  <a:rect l="l" t="t" r="r" b="b"/>
                  <a:pathLst>
                    <a:path w="13254" h="35933" extrusionOk="0">
                      <a:moveTo>
                        <a:pt x="1" y="0"/>
                      </a:moveTo>
                      <a:cubicBezTo>
                        <a:pt x="7043" y="19186"/>
                        <a:pt x="1" y="35933"/>
                        <a:pt x="1" y="35933"/>
                      </a:cubicBezTo>
                      <a:lnTo>
                        <a:pt x="2441" y="35933"/>
                      </a:lnTo>
                      <a:cubicBezTo>
                        <a:pt x="13254" y="15249"/>
                        <a:pt x="2330" y="0"/>
                        <a:pt x="2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50"/>
                <p:cNvSpPr/>
                <p:nvPr/>
              </p:nvSpPr>
              <p:spPr>
                <a:xfrm>
                  <a:off x="3359450" y="3437650"/>
                  <a:ext cx="331350" cy="896950"/>
                </a:xfrm>
                <a:custGeom>
                  <a:avLst/>
                  <a:gdLst/>
                  <a:ahLst/>
                  <a:cxnLst/>
                  <a:rect l="l" t="t" r="r" b="b"/>
                  <a:pathLst>
                    <a:path w="13254" h="35878" extrusionOk="0">
                      <a:moveTo>
                        <a:pt x="10813" y="0"/>
                      </a:moveTo>
                      <a:cubicBezTo>
                        <a:pt x="10813" y="0"/>
                        <a:pt x="0" y="15249"/>
                        <a:pt x="10813" y="35877"/>
                      </a:cubicBezTo>
                      <a:lnTo>
                        <a:pt x="13253" y="35877"/>
                      </a:lnTo>
                      <a:cubicBezTo>
                        <a:pt x="13253" y="35877"/>
                        <a:pt x="6156" y="19186"/>
                        <a:pt x="13253" y="56"/>
                      </a:cubicBezTo>
                      <a:lnTo>
                        <a:pt x="10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50"/>
                <p:cNvSpPr/>
                <p:nvPr/>
              </p:nvSpPr>
              <p:spPr>
                <a:xfrm>
                  <a:off x="3671350" y="3437650"/>
                  <a:ext cx="278675" cy="898325"/>
                </a:xfrm>
                <a:custGeom>
                  <a:avLst/>
                  <a:gdLst/>
                  <a:ahLst/>
                  <a:cxnLst/>
                  <a:rect l="l" t="t" r="r" b="b"/>
                  <a:pathLst>
                    <a:path w="11147" h="35933" extrusionOk="0">
                      <a:moveTo>
                        <a:pt x="3550" y="0"/>
                      </a:moveTo>
                      <a:cubicBezTo>
                        <a:pt x="1" y="18077"/>
                        <a:pt x="3494" y="35933"/>
                        <a:pt x="3494" y="35933"/>
                      </a:cubicBezTo>
                      <a:lnTo>
                        <a:pt x="5768" y="35933"/>
                      </a:lnTo>
                      <a:cubicBezTo>
                        <a:pt x="11147" y="15859"/>
                        <a:pt x="5768"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50"/>
                <p:cNvSpPr/>
                <p:nvPr/>
              </p:nvSpPr>
              <p:spPr>
                <a:xfrm>
                  <a:off x="3552150" y="4435775"/>
                  <a:ext cx="20800" cy="176075"/>
                </a:xfrm>
                <a:custGeom>
                  <a:avLst/>
                  <a:gdLst/>
                  <a:ahLst/>
                  <a:cxnLst/>
                  <a:rect l="l" t="t" r="r" b="b"/>
                  <a:pathLst>
                    <a:path w="832" h="7043" extrusionOk="0">
                      <a:moveTo>
                        <a:pt x="388" y="0"/>
                      </a:moveTo>
                      <a:cubicBezTo>
                        <a:pt x="111" y="0"/>
                        <a:pt x="0" y="167"/>
                        <a:pt x="0" y="388"/>
                      </a:cubicBezTo>
                      <a:lnTo>
                        <a:pt x="0" y="6654"/>
                      </a:lnTo>
                      <a:cubicBezTo>
                        <a:pt x="0" y="6821"/>
                        <a:pt x="222"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50"/>
                <p:cNvSpPr/>
                <p:nvPr/>
              </p:nvSpPr>
              <p:spPr>
                <a:xfrm>
                  <a:off x="3603425" y="4435775"/>
                  <a:ext cx="20825" cy="176075"/>
                </a:xfrm>
                <a:custGeom>
                  <a:avLst/>
                  <a:gdLst/>
                  <a:ahLst/>
                  <a:cxnLst/>
                  <a:rect l="l" t="t" r="r" b="b"/>
                  <a:pathLst>
                    <a:path w="833" h="7043" extrusionOk="0">
                      <a:moveTo>
                        <a:pt x="444" y="0"/>
                      </a:moveTo>
                      <a:cubicBezTo>
                        <a:pt x="223" y="0"/>
                        <a:pt x="1" y="167"/>
                        <a:pt x="1" y="388"/>
                      </a:cubicBezTo>
                      <a:lnTo>
                        <a:pt x="1" y="6654"/>
                      </a:lnTo>
                      <a:cubicBezTo>
                        <a:pt x="1" y="6821"/>
                        <a:pt x="223" y="7042"/>
                        <a:pt x="444" y="7042"/>
                      </a:cubicBezTo>
                      <a:cubicBezTo>
                        <a:pt x="666" y="7042"/>
                        <a:pt x="833" y="6932"/>
                        <a:pt x="833" y="6654"/>
                      </a:cubicBezTo>
                      <a:lnTo>
                        <a:pt x="833" y="388"/>
                      </a:lnTo>
                      <a:cubicBezTo>
                        <a:pt x="833" y="167"/>
                        <a:pt x="611"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50"/>
                <p:cNvSpPr/>
                <p:nvPr/>
              </p:nvSpPr>
              <p:spPr>
                <a:xfrm>
                  <a:off x="3656100" y="4435775"/>
                  <a:ext cx="20825" cy="176075"/>
                </a:xfrm>
                <a:custGeom>
                  <a:avLst/>
                  <a:gdLst/>
                  <a:ahLst/>
                  <a:cxnLst/>
                  <a:rect l="l" t="t" r="r" b="b"/>
                  <a:pathLst>
                    <a:path w="833" h="7043" extrusionOk="0">
                      <a:moveTo>
                        <a:pt x="389" y="0"/>
                      </a:moveTo>
                      <a:cubicBezTo>
                        <a:pt x="112" y="0"/>
                        <a:pt x="1" y="167"/>
                        <a:pt x="1" y="388"/>
                      </a:cubicBezTo>
                      <a:lnTo>
                        <a:pt x="1" y="6654"/>
                      </a:lnTo>
                      <a:cubicBezTo>
                        <a:pt x="1" y="6821"/>
                        <a:pt x="223" y="7042"/>
                        <a:pt x="389" y="7042"/>
                      </a:cubicBezTo>
                      <a:cubicBezTo>
                        <a:pt x="666" y="7042"/>
                        <a:pt x="833" y="6932"/>
                        <a:pt x="833" y="6654"/>
                      </a:cubicBezTo>
                      <a:lnTo>
                        <a:pt x="833" y="388"/>
                      </a:lnTo>
                      <a:cubicBezTo>
                        <a:pt x="833"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50"/>
                <p:cNvSpPr/>
                <p:nvPr/>
              </p:nvSpPr>
              <p:spPr>
                <a:xfrm>
                  <a:off x="3710175" y="4435775"/>
                  <a:ext cx="20825" cy="176075"/>
                </a:xfrm>
                <a:custGeom>
                  <a:avLst/>
                  <a:gdLst/>
                  <a:ahLst/>
                  <a:cxnLst/>
                  <a:rect l="l" t="t" r="r" b="b"/>
                  <a:pathLst>
                    <a:path w="833" h="7043" extrusionOk="0">
                      <a:moveTo>
                        <a:pt x="389" y="0"/>
                      </a:moveTo>
                      <a:cubicBezTo>
                        <a:pt x="167" y="0"/>
                        <a:pt x="1" y="167"/>
                        <a:pt x="1" y="388"/>
                      </a:cubicBezTo>
                      <a:lnTo>
                        <a:pt x="1" y="6654"/>
                      </a:lnTo>
                      <a:cubicBezTo>
                        <a:pt x="1" y="6821"/>
                        <a:pt x="167" y="7042"/>
                        <a:pt x="389" y="7042"/>
                      </a:cubicBezTo>
                      <a:cubicBezTo>
                        <a:pt x="611" y="7042"/>
                        <a:pt x="721" y="6932"/>
                        <a:pt x="832" y="6654"/>
                      </a:cubicBezTo>
                      <a:lnTo>
                        <a:pt x="832" y="388"/>
                      </a:lnTo>
                      <a:cubicBezTo>
                        <a:pt x="832" y="167"/>
                        <a:pt x="611"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50"/>
                <p:cNvSpPr/>
                <p:nvPr/>
              </p:nvSpPr>
              <p:spPr>
                <a:xfrm>
                  <a:off x="3761475" y="4435775"/>
                  <a:ext cx="20800" cy="176075"/>
                </a:xfrm>
                <a:custGeom>
                  <a:avLst/>
                  <a:gdLst/>
                  <a:ahLst/>
                  <a:cxnLst/>
                  <a:rect l="l" t="t" r="r" b="b"/>
                  <a:pathLst>
                    <a:path w="832" h="7043" extrusionOk="0">
                      <a:moveTo>
                        <a:pt x="444" y="0"/>
                      </a:moveTo>
                      <a:cubicBezTo>
                        <a:pt x="167" y="0"/>
                        <a:pt x="0" y="167"/>
                        <a:pt x="0" y="388"/>
                      </a:cubicBezTo>
                      <a:lnTo>
                        <a:pt x="0" y="6654"/>
                      </a:lnTo>
                      <a:cubicBezTo>
                        <a:pt x="0" y="6821"/>
                        <a:pt x="222" y="7042"/>
                        <a:pt x="444" y="7042"/>
                      </a:cubicBezTo>
                      <a:cubicBezTo>
                        <a:pt x="610" y="7042"/>
                        <a:pt x="777"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50"/>
                <p:cNvSpPr/>
                <p:nvPr/>
              </p:nvSpPr>
              <p:spPr>
                <a:xfrm>
                  <a:off x="3814150" y="4435775"/>
                  <a:ext cx="20825" cy="176075"/>
                </a:xfrm>
                <a:custGeom>
                  <a:avLst/>
                  <a:gdLst/>
                  <a:ahLst/>
                  <a:cxnLst/>
                  <a:rect l="l" t="t" r="r" b="b"/>
                  <a:pathLst>
                    <a:path w="833" h="7043" extrusionOk="0">
                      <a:moveTo>
                        <a:pt x="389" y="0"/>
                      </a:moveTo>
                      <a:cubicBezTo>
                        <a:pt x="167" y="0"/>
                        <a:pt x="0" y="167"/>
                        <a:pt x="0" y="388"/>
                      </a:cubicBezTo>
                      <a:lnTo>
                        <a:pt x="0" y="6654"/>
                      </a:lnTo>
                      <a:cubicBezTo>
                        <a:pt x="0" y="6821"/>
                        <a:pt x="167" y="7042"/>
                        <a:pt x="389" y="7042"/>
                      </a:cubicBezTo>
                      <a:cubicBezTo>
                        <a:pt x="610" y="7042"/>
                        <a:pt x="832"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50"/>
                <p:cNvSpPr/>
                <p:nvPr/>
              </p:nvSpPr>
              <p:spPr>
                <a:xfrm>
                  <a:off x="3865450" y="4435775"/>
                  <a:ext cx="20800" cy="176075"/>
                </a:xfrm>
                <a:custGeom>
                  <a:avLst/>
                  <a:gdLst/>
                  <a:ahLst/>
                  <a:cxnLst/>
                  <a:rect l="l" t="t" r="r" b="b"/>
                  <a:pathLst>
                    <a:path w="832" h="7043" extrusionOk="0">
                      <a:moveTo>
                        <a:pt x="444" y="0"/>
                      </a:moveTo>
                      <a:cubicBezTo>
                        <a:pt x="166" y="0"/>
                        <a:pt x="0" y="167"/>
                        <a:pt x="0" y="388"/>
                      </a:cubicBezTo>
                      <a:lnTo>
                        <a:pt x="0" y="6654"/>
                      </a:lnTo>
                      <a:cubicBezTo>
                        <a:pt x="0" y="6821"/>
                        <a:pt x="222" y="7042"/>
                        <a:pt x="444" y="7042"/>
                      </a:cubicBezTo>
                      <a:cubicBezTo>
                        <a:pt x="610" y="7042"/>
                        <a:pt x="832" y="6932"/>
                        <a:pt x="832" y="6654"/>
                      </a:cubicBezTo>
                      <a:lnTo>
                        <a:pt x="832" y="388"/>
                      </a:lnTo>
                      <a:cubicBezTo>
                        <a:pt x="832" y="167"/>
                        <a:pt x="61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50"/>
                <p:cNvSpPr/>
                <p:nvPr/>
              </p:nvSpPr>
              <p:spPr>
                <a:xfrm>
                  <a:off x="3918125" y="4435775"/>
                  <a:ext cx="20800" cy="176075"/>
                </a:xfrm>
                <a:custGeom>
                  <a:avLst/>
                  <a:gdLst/>
                  <a:ahLst/>
                  <a:cxnLst/>
                  <a:rect l="l" t="t" r="r" b="b"/>
                  <a:pathLst>
                    <a:path w="832" h="7043" extrusionOk="0">
                      <a:moveTo>
                        <a:pt x="388" y="0"/>
                      </a:moveTo>
                      <a:cubicBezTo>
                        <a:pt x="167" y="0"/>
                        <a:pt x="0" y="167"/>
                        <a:pt x="0" y="388"/>
                      </a:cubicBezTo>
                      <a:lnTo>
                        <a:pt x="0" y="6654"/>
                      </a:lnTo>
                      <a:cubicBezTo>
                        <a:pt x="0" y="6821"/>
                        <a:pt x="167" y="7042"/>
                        <a:pt x="388" y="7042"/>
                      </a:cubicBezTo>
                      <a:cubicBezTo>
                        <a:pt x="610" y="7042"/>
                        <a:pt x="832" y="6932"/>
                        <a:pt x="832" y="6654"/>
                      </a:cubicBezTo>
                      <a:lnTo>
                        <a:pt x="832" y="388"/>
                      </a:lnTo>
                      <a:cubicBezTo>
                        <a:pt x="832" y="167"/>
                        <a:pt x="610"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50"/>
                <p:cNvSpPr/>
                <p:nvPr/>
              </p:nvSpPr>
              <p:spPr>
                <a:xfrm>
                  <a:off x="3970800" y="4435775"/>
                  <a:ext cx="20825" cy="176075"/>
                </a:xfrm>
                <a:custGeom>
                  <a:avLst/>
                  <a:gdLst/>
                  <a:ahLst/>
                  <a:cxnLst/>
                  <a:rect l="l" t="t" r="r" b="b"/>
                  <a:pathLst>
                    <a:path w="833" h="7043" extrusionOk="0">
                      <a:moveTo>
                        <a:pt x="444" y="0"/>
                      </a:moveTo>
                      <a:cubicBezTo>
                        <a:pt x="167" y="0"/>
                        <a:pt x="0" y="167"/>
                        <a:pt x="0" y="388"/>
                      </a:cubicBezTo>
                      <a:lnTo>
                        <a:pt x="0" y="6654"/>
                      </a:lnTo>
                      <a:cubicBezTo>
                        <a:pt x="0" y="6821"/>
                        <a:pt x="222" y="7042"/>
                        <a:pt x="444" y="7042"/>
                      </a:cubicBezTo>
                      <a:cubicBezTo>
                        <a:pt x="666" y="7042"/>
                        <a:pt x="777" y="6932"/>
                        <a:pt x="832" y="6654"/>
                      </a:cubicBezTo>
                      <a:lnTo>
                        <a:pt x="832" y="388"/>
                      </a:lnTo>
                      <a:cubicBezTo>
                        <a:pt x="832" y="167"/>
                        <a:pt x="666"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50"/>
                <p:cNvSpPr/>
                <p:nvPr/>
              </p:nvSpPr>
              <p:spPr>
                <a:xfrm>
                  <a:off x="4023475" y="4435775"/>
                  <a:ext cx="20825" cy="176075"/>
                </a:xfrm>
                <a:custGeom>
                  <a:avLst/>
                  <a:gdLst/>
                  <a:ahLst/>
                  <a:cxnLst/>
                  <a:rect l="l" t="t" r="r" b="b"/>
                  <a:pathLst>
                    <a:path w="833" h="7043" extrusionOk="0">
                      <a:moveTo>
                        <a:pt x="389" y="0"/>
                      </a:moveTo>
                      <a:cubicBezTo>
                        <a:pt x="222" y="0"/>
                        <a:pt x="0" y="167"/>
                        <a:pt x="0" y="388"/>
                      </a:cubicBezTo>
                      <a:lnTo>
                        <a:pt x="0" y="6654"/>
                      </a:lnTo>
                      <a:cubicBezTo>
                        <a:pt x="0" y="6821"/>
                        <a:pt x="222" y="7042"/>
                        <a:pt x="389" y="7042"/>
                      </a:cubicBezTo>
                      <a:cubicBezTo>
                        <a:pt x="610" y="7042"/>
                        <a:pt x="777" y="6932"/>
                        <a:pt x="832" y="6654"/>
                      </a:cubicBezTo>
                      <a:lnTo>
                        <a:pt x="832" y="388"/>
                      </a:lnTo>
                      <a:cubicBezTo>
                        <a:pt x="832" y="167"/>
                        <a:pt x="610" y="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50"/>
                <p:cNvSpPr/>
                <p:nvPr/>
              </p:nvSpPr>
              <p:spPr>
                <a:xfrm>
                  <a:off x="3728200" y="4917850"/>
                  <a:ext cx="55475" cy="226325"/>
                </a:xfrm>
                <a:custGeom>
                  <a:avLst/>
                  <a:gdLst/>
                  <a:ahLst/>
                  <a:cxnLst/>
                  <a:rect l="l" t="t" r="r" b="b"/>
                  <a:pathLst>
                    <a:path w="2219" h="9053" extrusionOk="0">
                      <a:moveTo>
                        <a:pt x="1809" y="0"/>
                      </a:moveTo>
                      <a:cubicBezTo>
                        <a:pt x="1706" y="0"/>
                        <a:pt x="1608" y="42"/>
                        <a:pt x="1553" y="125"/>
                      </a:cubicBezTo>
                      <a:lnTo>
                        <a:pt x="167" y="1400"/>
                      </a:lnTo>
                      <a:cubicBezTo>
                        <a:pt x="111" y="1511"/>
                        <a:pt x="0" y="1622"/>
                        <a:pt x="0" y="1678"/>
                      </a:cubicBezTo>
                      <a:lnTo>
                        <a:pt x="0" y="8609"/>
                      </a:lnTo>
                      <a:cubicBezTo>
                        <a:pt x="0" y="8831"/>
                        <a:pt x="222" y="9053"/>
                        <a:pt x="444" y="9053"/>
                      </a:cubicBezTo>
                      <a:cubicBezTo>
                        <a:pt x="666" y="9053"/>
                        <a:pt x="832" y="8886"/>
                        <a:pt x="832" y="8609"/>
                      </a:cubicBezTo>
                      <a:lnTo>
                        <a:pt x="832" y="1844"/>
                      </a:lnTo>
                      <a:lnTo>
                        <a:pt x="2108" y="569"/>
                      </a:lnTo>
                      <a:cubicBezTo>
                        <a:pt x="2218" y="513"/>
                        <a:pt x="2218" y="236"/>
                        <a:pt x="2108" y="125"/>
                      </a:cubicBezTo>
                      <a:cubicBezTo>
                        <a:pt x="2024" y="42"/>
                        <a:pt x="1913" y="0"/>
                        <a:pt x="1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50"/>
                <p:cNvSpPr/>
                <p:nvPr/>
              </p:nvSpPr>
              <p:spPr>
                <a:xfrm>
                  <a:off x="3760075" y="4920975"/>
                  <a:ext cx="83200" cy="225975"/>
                </a:xfrm>
                <a:custGeom>
                  <a:avLst/>
                  <a:gdLst/>
                  <a:ahLst/>
                  <a:cxnLst/>
                  <a:rect l="l" t="t" r="r" b="b"/>
                  <a:pathLst>
                    <a:path w="3328" h="9039" extrusionOk="0">
                      <a:moveTo>
                        <a:pt x="1609" y="0"/>
                      </a:moveTo>
                      <a:cubicBezTo>
                        <a:pt x="1387" y="0"/>
                        <a:pt x="1165" y="166"/>
                        <a:pt x="1165" y="388"/>
                      </a:cubicBezTo>
                      <a:lnTo>
                        <a:pt x="1165" y="444"/>
                      </a:lnTo>
                      <a:lnTo>
                        <a:pt x="56" y="1830"/>
                      </a:lnTo>
                      <a:cubicBezTo>
                        <a:pt x="1" y="1941"/>
                        <a:pt x="1" y="1996"/>
                        <a:pt x="1" y="2052"/>
                      </a:cubicBezTo>
                      <a:lnTo>
                        <a:pt x="1" y="8595"/>
                      </a:lnTo>
                      <a:cubicBezTo>
                        <a:pt x="1" y="8761"/>
                        <a:pt x="112" y="8983"/>
                        <a:pt x="389" y="8983"/>
                      </a:cubicBezTo>
                      <a:cubicBezTo>
                        <a:pt x="611" y="8983"/>
                        <a:pt x="833" y="8761"/>
                        <a:pt x="833" y="8595"/>
                      </a:cubicBezTo>
                      <a:lnTo>
                        <a:pt x="833" y="2218"/>
                      </a:lnTo>
                      <a:lnTo>
                        <a:pt x="1221" y="1664"/>
                      </a:lnTo>
                      <a:lnTo>
                        <a:pt x="1221" y="8650"/>
                      </a:lnTo>
                      <a:cubicBezTo>
                        <a:pt x="1221" y="8872"/>
                        <a:pt x="1442" y="9039"/>
                        <a:pt x="1664" y="9039"/>
                      </a:cubicBezTo>
                      <a:cubicBezTo>
                        <a:pt x="1886" y="9039"/>
                        <a:pt x="2052" y="8872"/>
                        <a:pt x="2052" y="8650"/>
                      </a:cubicBezTo>
                      <a:lnTo>
                        <a:pt x="2052" y="1664"/>
                      </a:lnTo>
                      <a:lnTo>
                        <a:pt x="2496" y="2218"/>
                      </a:lnTo>
                      <a:lnTo>
                        <a:pt x="2496" y="8595"/>
                      </a:lnTo>
                      <a:cubicBezTo>
                        <a:pt x="2496" y="8761"/>
                        <a:pt x="2718" y="8983"/>
                        <a:pt x="2884" y="8983"/>
                      </a:cubicBezTo>
                      <a:cubicBezTo>
                        <a:pt x="3106" y="8983"/>
                        <a:pt x="3328" y="8761"/>
                        <a:pt x="3328" y="8595"/>
                      </a:cubicBezTo>
                      <a:lnTo>
                        <a:pt x="3328" y="2052"/>
                      </a:lnTo>
                      <a:cubicBezTo>
                        <a:pt x="3328" y="1996"/>
                        <a:pt x="3328" y="1941"/>
                        <a:pt x="3272" y="1830"/>
                      </a:cubicBezTo>
                      <a:lnTo>
                        <a:pt x="1997" y="333"/>
                      </a:lnTo>
                      <a:cubicBezTo>
                        <a:pt x="1997" y="111"/>
                        <a:pt x="1775" y="0"/>
                        <a:pt x="1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50"/>
                <p:cNvSpPr/>
                <p:nvPr/>
              </p:nvSpPr>
              <p:spPr>
                <a:xfrm>
                  <a:off x="3815525" y="4916125"/>
                  <a:ext cx="56875" cy="228050"/>
                </a:xfrm>
                <a:custGeom>
                  <a:avLst/>
                  <a:gdLst/>
                  <a:ahLst/>
                  <a:cxnLst/>
                  <a:rect l="l" t="t" r="r" b="b"/>
                  <a:pathLst>
                    <a:path w="2275" h="9122" extrusionOk="0">
                      <a:moveTo>
                        <a:pt x="410" y="0"/>
                      </a:moveTo>
                      <a:cubicBezTo>
                        <a:pt x="306" y="0"/>
                        <a:pt x="195" y="28"/>
                        <a:pt x="112" y="83"/>
                      </a:cubicBezTo>
                      <a:cubicBezTo>
                        <a:pt x="1" y="250"/>
                        <a:pt x="1" y="527"/>
                        <a:pt x="112" y="638"/>
                      </a:cubicBezTo>
                      <a:lnTo>
                        <a:pt x="1443" y="1913"/>
                      </a:lnTo>
                      <a:lnTo>
                        <a:pt x="1443" y="8678"/>
                      </a:lnTo>
                      <a:cubicBezTo>
                        <a:pt x="1443" y="8900"/>
                        <a:pt x="1609" y="9122"/>
                        <a:pt x="1886" y="9122"/>
                      </a:cubicBezTo>
                      <a:cubicBezTo>
                        <a:pt x="2052" y="9122"/>
                        <a:pt x="2274" y="8955"/>
                        <a:pt x="2274" y="8678"/>
                      </a:cubicBezTo>
                      <a:lnTo>
                        <a:pt x="2274" y="1747"/>
                      </a:lnTo>
                      <a:cubicBezTo>
                        <a:pt x="2219" y="1691"/>
                        <a:pt x="2163" y="1580"/>
                        <a:pt x="2052" y="1469"/>
                      </a:cubicBezTo>
                      <a:lnTo>
                        <a:pt x="666" y="83"/>
                      </a:lnTo>
                      <a:cubicBezTo>
                        <a:pt x="611" y="28"/>
                        <a:pt x="51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50"/>
                <p:cNvSpPr/>
                <p:nvPr/>
              </p:nvSpPr>
              <p:spPr>
                <a:xfrm>
                  <a:off x="3749000" y="4841950"/>
                  <a:ext cx="99825" cy="101225"/>
                </a:xfrm>
                <a:custGeom>
                  <a:avLst/>
                  <a:gdLst/>
                  <a:ahLst/>
                  <a:cxnLst/>
                  <a:rect l="l" t="t" r="r" b="b"/>
                  <a:pathLst>
                    <a:path w="3993" h="4049" extrusionOk="0">
                      <a:moveTo>
                        <a:pt x="1941" y="0"/>
                      </a:moveTo>
                      <a:cubicBezTo>
                        <a:pt x="943" y="0"/>
                        <a:pt x="0" y="943"/>
                        <a:pt x="0" y="2052"/>
                      </a:cubicBezTo>
                      <a:cubicBezTo>
                        <a:pt x="0" y="3161"/>
                        <a:pt x="832" y="4048"/>
                        <a:pt x="1941" y="4048"/>
                      </a:cubicBezTo>
                      <a:cubicBezTo>
                        <a:pt x="3050" y="4048"/>
                        <a:pt x="3993" y="3161"/>
                        <a:pt x="3993" y="2052"/>
                      </a:cubicBezTo>
                      <a:cubicBezTo>
                        <a:pt x="3993" y="943"/>
                        <a:pt x="3050"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50"/>
                <p:cNvSpPr/>
                <p:nvPr/>
              </p:nvSpPr>
              <p:spPr>
                <a:xfrm>
                  <a:off x="3801675" y="4335950"/>
                  <a:ext cx="242625" cy="123400"/>
                </a:xfrm>
                <a:custGeom>
                  <a:avLst/>
                  <a:gdLst/>
                  <a:ahLst/>
                  <a:cxnLst/>
                  <a:rect l="l" t="t" r="r" b="b"/>
                  <a:pathLst>
                    <a:path w="9705" h="4936" extrusionOk="0">
                      <a:moveTo>
                        <a:pt x="0" y="1"/>
                      </a:moveTo>
                      <a:lnTo>
                        <a:pt x="0" y="4936"/>
                      </a:lnTo>
                      <a:lnTo>
                        <a:pt x="9704" y="4936"/>
                      </a:lnTo>
                      <a:lnTo>
                        <a:pt x="97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50"/>
                <p:cNvSpPr/>
                <p:nvPr/>
              </p:nvSpPr>
              <p:spPr>
                <a:xfrm>
                  <a:off x="3801675" y="3314275"/>
                  <a:ext cx="242625" cy="122000"/>
                </a:xfrm>
                <a:custGeom>
                  <a:avLst/>
                  <a:gdLst/>
                  <a:ahLst/>
                  <a:cxnLst/>
                  <a:rect l="l" t="t" r="r" b="b"/>
                  <a:pathLst>
                    <a:path w="9705" h="4880" extrusionOk="0">
                      <a:moveTo>
                        <a:pt x="0" y="0"/>
                      </a:moveTo>
                      <a:lnTo>
                        <a:pt x="0" y="4880"/>
                      </a:lnTo>
                      <a:lnTo>
                        <a:pt x="9704" y="4880"/>
                      </a:lnTo>
                      <a:lnTo>
                        <a:pt x="9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31" name="Google Shape;8031;p50"/>
            <p:cNvGrpSpPr/>
            <p:nvPr/>
          </p:nvGrpSpPr>
          <p:grpSpPr>
            <a:xfrm flipH="1">
              <a:off x="1597915" y="-59189"/>
              <a:ext cx="226462" cy="1338982"/>
              <a:chOff x="1732769" y="-87277"/>
              <a:chExt cx="226462" cy="1338982"/>
            </a:xfrm>
          </p:grpSpPr>
          <p:grpSp>
            <p:nvGrpSpPr>
              <p:cNvPr id="8032" name="Google Shape;8032;p50"/>
              <p:cNvGrpSpPr/>
              <p:nvPr/>
            </p:nvGrpSpPr>
            <p:grpSpPr>
              <a:xfrm>
                <a:off x="1732769" y="-87276"/>
                <a:ext cx="226462" cy="1338981"/>
                <a:chOff x="3247110" y="-43551"/>
                <a:chExt cx="586538" cy="3467965"/>
              </a:xfrm>
            </p:grpSpPr>
            <p:sp>
              <p:nvSpPr>
                <p:cNvPr id="8033" name="Google Shape;8033;p50"/>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50"/>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50"/>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50"/>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50"/>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50"/>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50"/>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50"/>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50"/>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50"/>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50"/>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50"/>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50"/>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50"/>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50"/>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50"/>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50"/>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0" name="Google Shape;8050;p50"/>
              <p:cNvGrpSpPr/>
              <p:nvPr/>
            </p:nvGrpSpPr>
            <p:grpSpPr>
              <a:xfrm>
                <a:off x="1732786" y="-87277"/>
                <a:ext cx="226446" cy="1338882"/>
                <a:chOff x="3355550" y="288525"/>
                <a:chExt cx="867275" cy="5127850"/>
              </a:xfrm>
            </p:grpSpPr>
            <p:sp>
              <p:nvSpPr>
                <p:cNvPr id="8051" name="Google Shape;8051;p50"/>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50"/>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50"/>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50"/>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50"/>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50"/>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50"/>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50"/>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50"/>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50"/>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50"/>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50"/>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50"/>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50"/>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50"/>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50"/>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50"/>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50"/>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50"/>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50"/>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50"/>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50"/>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50"/>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50"/>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50"/>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50"/>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50"/>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078" name="Google Shape;8078;p50"/>
          <p:cNvGrpSpPr/>
          <p:nvPr/>
        </p:nvGrpSpPr>
        <p:grpSpPr>
          <a:xfrm flipH="1">
            <a:off x="714174" y="3983704"/>
            <a:ext cx="390854" cy="411698"/>
            <a:chOff x="5232406" y="2094648"/>
            <a:chExt cx="586515" cy="617793"/>
          </a:xfrm>
        </p:grpSpPr>
        <p:sp>
          <p:nvSpPr>
            <p:cNvPr id="8079" name="Google Shape;8079;p50"/>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50"/>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50"/>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2" name="Google Shape;8082;p50"/>
          <p:cNvGrpSpPr/>
          <p:nvPr/>
        </p:nvGrpSpPr>
        <p:grpSpPr>
          <a:xfrm flipH="1">
            <a:off x="6945709" y="3551862"/>
            <a:ext cx="1354360" cy="764236"/>
            <a:chOff x="397009" y="3697962"/>
            <a:chExt cx="1354360" cy="764236"/>
          </a:xfrm>
        </p:grpSpPr>
        <p:grpSp>
          <p:nvGrpSpPr>
            <p:cNvPr id="8083" name="Google Shape;8083;p50"/>
            <p:cNvGrpSpPr/>
            <p:nvPr/>
          </p:nvGrpSpPr>
          <p:grpSpPr>
            <a:xfrm flipH="1">
              <a:off x="397009" y="3697962"/>
              <a:ext cx="1354360" cy="764236"/>
              <a:chOff x="551525" y="1064150"/>
              <a:chExt cx="6192775" cy="3494450"/>
            </a:xfrm>
          </p:grpSpPr>
          <p:sp>
            <p:nvSpPr>
              <p:cNvPr id="8084" name="Google Shape;8084;p50"/>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50"/>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6" name="Google Shape;8086;p50"/>
            <p:cNvGrpSpPr/>
            <p:nvPr/>
          </p:nvGrpSpPr>
          <p:grpSpPr>
            <a:xfrm flipH="1">
              <a:off x="397009" y="3697962"/>
              <a:ext cx="1354360" cy="764236"/>
              <a:chOff x="551525" y="1064150"/>
              <a:chExt cx="6192775" cy="3494450"/>
            </a:xfrm>
          </p:grpSpPr>
          <p:sp>
            <p:nvSpPr>
              <p:cNvPr id="8087" name="Google Shape;8087;p50"/>
              <p:cNvSpPr/>
              <p:nvPr/>
            </p:nvSpPr>
            <p:spPr>
              <a:xfrm>
                <a:off x="2880550" y="1797225"/>
                <a:ext cx="3863750" cy="2289000"/>
              </a:xfrm>
              <a:custGeom>
                <a:avLst/>
                <a:gdLst/>
                <a:ahLst/>
                <a:cxnLst/>
                <a:rect l="l" t="t" r="r" b="b"/>
                <a:pathLst>
                  <a:path w="154550" h="91560" extrusionOk="0">
                    <a:moveTo>
                      <a:pt x="154519" y="65612"/>
                    </a:moveTo>
                    <a:cubicBezTo>
                      <a:pt x="154536" y="65640"/>
                      <a:pt x="154546" y="65655"/>
                      <a:pt x="154549" y="65655"/>
                    </a:cubicBezTo>
                    <a:cubicBezTo>
                      <a:pt x="154550" y="65655"/>
                      <a:pt x="154549" y="65652"/>
                      <a:pt x="154547" y="65647"/>
                    </a:cubicBezTo>
                    <a:cubicBezTo>
                      <a:pt x="154538" y="65635"/>
                      <a:pt x="154528" y="65624"/>
                      <a:pt x="154519" y="65612"/>
                    </a:cubicBezTo>
                    <a:close/>
                    <a:moveTo>
                      <a:pt x="34575" y="0"/>
                    </a:moveTo>
                    <a:cubicBezTo>
                      <a:pt x="28716" y="0"/>
                      <a:pt x="23905" y="1833"/>
                      <a:pt x="20967" y="3179"/>
                    </a:cubicBezTo>
                    <a:cubicBezTo>
                      <a:pt x="15131" y="7286"/>
                      <a:pt x="0" y="19174"/>
                      <a:pt x="216" y="38844"/>
                    </a:cubicBezTo>
                    <a:cubicBezTo>
                      <a:pt x="865" y="66943"/>
                      <a:pt x="21831" y="80777"/>
                      <a:pt x="30694" y="85316"/>
                    </a:cubicBezTo>
                    <a:cubicBezTo>
                      <a:pt x="37051" y="88604"/>
                      <a:pt x="44464" y="91559"/>
                      <a:pt x="52962" y="91559"/>
                    </a:cubicBezTo>
                    <a:cubicBezTo>
                      <a:pt x="61222" y="91559"/>
                      <a:pt x="70506" y="88768"/>
                      <a:pt x="80840" y="80777"/>
                    </a:cubicBezTo>
                    <a:cubicBezTo>
                      <a:pt x="84947" y="77535"/>
                      <a:pt x="88838" y="74293"/>
                      <a:pt x="92080" y="71483"/>
                    </a:cubicBezTo>
                    <a:cubicBezTo>
                      <a:pt x="101591" y="63485"/>
                      <a:pt x="108507" y="57865"/>
                      <a:pt x="118018" y="56352"/>
                    </a:cubicBezTo>
                    <a:cubicBezTo>
                      <a:pt x="122303" y="54391"/>
                      <a:pt x="126662" y="53382"/>
                      <a:pt x="130954" y="53382"/>
                    </a:cubicBezTo>
                    <a:cubicBezTo>
                      <a:pt x="139424" y="53382"/>
                      <a:pt x="147636" y="57312"/>
                      <a:pt x="154519" y="65612"/>
                    </a:cubicBezTo>
                    <a:lnTo>
                      <a:pt x="154519" y="65612"/>
                    </a:lnTo>
                    <a:cubicBezTo>
                      <a:pt x="153853" y="64544"/>
                      <a:pt x="142227" y="43825"/>
                      <a:pt x="116081" y="43825"/>
                    </a:cubicBezTo>
                    <a:cubicBezTo>
                      <a:pt x="107781" y="43825"/>
                      <a:pt x="98017" y="45913"/>
                      <a:pt x="86676" y="51381"/>
                    </a:cubicBezTo>
                    <a:cubicBezTo>
                      <a:pt x="83002" y="53758"/>
                      <a:pt x="76950" y="56784"/>
                      <a:pt x="68520" y="56784"/>
                    </a:cubicBezTo>
                    <a:cubicBezTo>
                      <a:pt x="67439" y="56784"/>
                      <a:pt x="66358" y="56784"/>
                      <a:pt x="65277" y="56568"/>
                    </a:cubicBezTo>
                    <a:cubicBezTo>
                      <a:pt x="64197" y="56568"/>
                      <a:pt x="63332" y="55488"/>
                      <a:pt x="63764" y="54623"/>
                    </a:cubicBezTo>
                    <a:cubicBezTo>
                      <a:pt x="63764" y="53655"/>
                      <a:pt x="64631" y="52860"/>
                      <a:pt x="65434" y="52860"/>
                    </a:cubicBezTo>
                    <a:cubicBezTo>
                      <a:pt x="65527" y="52860"/>
                      <a:pt x="65620" y="52871"/>
                      <a:pt x="65710" y="52894"/>
                    </a:cubicBezTo>
                    <a:cubicBezTo>
                      <a:pt x="66674" y="52984"/>
                      <a:pt x="67611" y="53026"/>
                      <a:pt x="68520" y="53026"/>
                    </a:cubicBezTo>
                    <a:cubicBezTo>
                      <a:pt x="80650" y="53026"/>
                      <a:pt x="87772" y="45530"/>
                      <a:pt x="87973" y="45329"/>
                    </a:cubicBezTo>
                    <a:cubicBezTo>
                      <a:pt x="89054" y="42086"/>
                      <a:pt x="89486" y="37979"/>
                      <a:pt x="86892" y="33656"/>
                    </a:cubicBezTo>
                    <a:cubicBezTo>
                      <a:pt x="84498" y="29400"/>
                      <a:pt x="80058" y="28254"/>
                      <a:pt x="75938" y="28254"/>
                    </a:cubicBezTo>
                    <a:cubicBezTo>
                      <a:pt x="73363" y="28254"/>
                      <a:pt x="70914" y="28702"/>
                      <a:pt x="69168" y="29117"/>
                    </a:cubicBezTo>
                    <a:cubicBezTo>
                      <a:pt x="69168" y="34737"/>
                      <a:pt x="67871" y="45112"/>
                      <a:pt x="61387" y="52029"/>
                    </a:cubicBezTo>
                    <a:cubicBezTo>
                      <a:pt x="55335" y="58081"/>
                      <a:pt x="46905" y="61972"/>
                      <a:pt x="39340" y="61972"/>
                    </a:cubicBezTo>
                    <a:lnTo>
                      <a:pt x="38259" y="61972"/>
                    </a:lnTo>
                    <a:cubicBezTo>
                      <a:pt x="32207" y="61540"/>
                      <a:pt x="27019" y="58946"/>
                      <a:pt x="23128" y="53975"/>
                    </a:cubicBezTo>
                    <a:cubicBezTo>
                      <a:pt x="18589" y="48138"/>
                      <a:pt x="18805" y="38844"/>
                      <a:pt x="23777" y="33224"/>
                    </a:cubicBezTo>
                    <a:cubicBezTo>
                      <a:pt x="26281" y="30378"/>
                      <a:pt x="29504" y="28971"/>
                      <a:pt x="33100" y="28971"/>
                    </a:cubicBezTo>
                    <a:cubicBezTo>
                      <a:pt x="36332" y="28971"/>
                      <a:pt x="39865" y="30108"/>
                      <a:pt x="43446" y="32360"/>
                    </a:cubicBezTo>
                    <a:cubicBezTo>
                      <a:pt x="44311" y="33008"/>
                      <a:pt x="44527" y="34089"/>
                      <a:pt x="44095" y="34953"/>
                    </a:cubicBezTo>
                    <a:cubicBezTo>
                      <a:pt x="43676" y="35372"/>
                      <a:pt x="43077" y="35611"/>
                      <a:pt x="42472" y="35611"/>
                    </a:cubicBezTo>
                    <a:cubicBezTo>
                      <a:pt x="42141" y="35611"/>
                      <a:pt x="41807" y="35539"/>
                      <a:pt x="41501" y="35386"/>
                    </a:cubicBezTo>
                    <a:cubicBezTo>
                      <a:pt x="38583" y="33548"/>
                      <a:pt x="35719" y="32630"/>
                      <a:pt x="33125" y="32630"/>
                    </a:cubicBezTo>
                    <a:cubicBezTo>
                      <a:pt x="30531" y="32630"/>
                      <a:pt x="28208" y="33548"/>
                      <a:pt x="26371" y="35386"/>
                    </a:cubicBezTo>
                    <a:cubicBezTo>
                      <a:pt x="22696" y="39709"/>
                      <a:pt x="22480" y="47058"/>
                      <a:pt x="25938" y="51381"/>
                    </a:cubicBezTo>
                    <a:cubicBezTo>
                      <a:pt x="29180" y="55488"/>
                      <a:pt x="33503" y="57433"/>
                      <a:pt x="38259" y="57865"/>
                    </a:cubicBezTo>
                    <a:cubicBezTo>
                      <a:pt x="38476" y="57872"/>
                      <a:pt x="38694" y="57875"/>
                      <a:pt x="38913" y="57875"/>
                    </a:cubicBezTo>
                    <a:cubicBezTo>
                      <a:pt x="45675" y="57875"/>
                      <a:pt x="53343" y="54663"/>
                      <a:pt x="58577" y="49219"/>
                    </a:cubicBezTo>
                    <a:cubicBezTo>
                      <a:pt x="66791" y="40789"/>
                      <a:pt x="65277" y="25010"/>
                      <a:pt x="65277" y="25010"/>
                    </a:cubicBezTo>
                    <a:cubicBezTo>
                      <a:pt x="63981" y="19607"/>
                      <a:pt x="60306" y="10745"/>
                      <a:pt x="49499" y="4260"/>
                    </a:cubicBezTo>
                    <a:cubicBezTo>
                      <a:pt x="44157" y="1074"/>
                      <a:pt x="39059" y="0"/>
                      <a:pt x="34575"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50"/>
              <p:cNvSpPr/>
              <p:nvPr/>
            </p:nvSpPr>
            <p:spPr>
              <a:xfrm>
                <a:off x="551525" y="1064150"/>
                <a:ext cx="5003900" cy="3494450"/>
              </a:xfrm>
              <a:custGeom>
                <a:avLst/>
                <a:gdLst/>
                <a:ahLst/>
                <a:cxnLst/>
                <a:rect l="l" t="t" r="r" b="b"/>
                <a:pathLst>
                  <a:path w="200156" h="139778" extrusionOk="0">
                    <a:moveTo>
                      <a:pt x="65514" y="1"/>
                    </a:moveTo>
                    <a:cubicBezTo>
                      <a:pt x="62585" y="1"/>
                      <a:pt x="59483" y="231"/>
                      <a:pt x="56200" y="728"/>
                    </a:cubicBezTo>
                    <a:cubicBezTo>
                      <a:pt x="14267" y="7213"/>
                      <a:pt x="12970" y="43958"/>
                      <a:pt x="17725" y="59521"/>
                    </a:cubicBezTo>
                    <a:cubicBezTo>
                      <a:pt x="20103" y="64492"/>
                      <a:pt x="29397" y="78975"/>
                      <a:pt x="46041" y="79839"/>
                    </a:cubicBezTo>
                    <a:cubicBezTo>
                      <a:pt x="47262" y="79909"/>
                      <a:pt x="48455" y="79943"/>
                      <a:pt x="49619" y="79943"/>
                    </a:cubicBezTo>
                    <a:cubicBezTo>
                      <a:pt x="66587" y="79943"/>
                      <a:pt x="77485" y="72585"/>
                      <a:pt x="82138" y="58224"/>
                    </a:cubicBezTo>
                    <a:cubicBezTo>
                      <a:pt x="84515" y="50443"/>
                      <a:pt x="83651" y="42013"/>
                      <a:pt x="79976" y="35745"/>
                    </a:cubicBezTo>
                    <a:cubicBezTo>
                      <a:pt x="76085" y="29909"/>
                      <a:pt x="69601" y="26450"/>
                      <a:pt x="61171" y="25586"/>
                    </a:cubicBezTo>
                    <a:cubicBezTo>
                      <a:pt x="60558" y="25520"/>
                      <a:pt x="59944" y="25487"/>
                      <a:pt x="59333" y="25487"/>
                    </a:cubicBezTo>
                    <a:cubicBezTo>
                      <a:pt x="53919" y="25487"/>
                      <a:pt x="48716" y="28035"/>
                      <a:pt x="45608" y="32502"/>
                    </a:cubicBezTo>
                    <a:cubicBezTo>
                      <a:pt x="42798" y="36393"/>
                      <a:pt x="42150" y="40932"/>
                      <a:pt x="43447" y="44174"/>
                    </a:cubicBezTo>
                    <a:cubicBezTo>
                      <a:pt x="44528" y="46552"/>
                      <a:pt x="46905" y="48065"/>
                      <a:pt x="50796" y="48281"/>
                    </a:cubicBezTo>
                    <a:cubicBezTo>
                      <a:pt x="51120" y="48299"/>
                      <a:pt x="51437" y="48308"/>
                      <a:pt x="51746" y="48308"/>
                    </a:cubicBezTo>
                    <a:cubicBezTo>
                      <a:pt x="55149" y="48308"/>
                      <a:pt x="57659" y="47219"/>
                      <a:pt x="59442" y="45039"/>
                    </a:cubicBezTo>
                    <a:cubicBezTo>
                      <a:pt x="59685" y="44554"/>
                      <a:pt x="60200" y="44272"/>
                      <a:pt x="60758" y="44272"/>
                    </a:cubicBezTo>
                    <a:cubicBezTo>
                      <a:pt x="61194" y="44272"/>
                      <a:pt x="61657" y="44444"/>
                      <a:pt x="62036" y="44823"/>
                    </a:cubicBezTo>
                    <a:cubicBezTo>
                      <a:pt x="62900" y="45255"/>
                      <a:pt x="63116" y="46552"/>
                      <a:pt x="62252" y="47417"/>
                    </a:cubicBezTo>
                    <a:cubicBezTo>
                      <a:pt x="59803" y="50682"/>
                      <a:pt x="56004" y="52406"/>
                      <a:pt x="51221" y="52406"/>
                    </a:cubicBezTo>
                    <a:cubicBezTo>
                      <a:pt x="50938" y="52406"/>
                      <a:pt x="50653" y="52400"/>
                      <a:pt x="50364" y="52388"/>
                    </a:cubicBezTo>
                    <a:cubicBezTo>
                      <a:pt x="45608" y="51956"/>
                      <a:pt x="41718" y="49794"/>
                      <a:pt x="40205" y="46120"/>
                    </a:cubicBezTo>
                    <a:cubicBezTo>
                      <a:pt x="38043" y="41797"/>
                      <a:pt x="39124" y="35745"/>
                      <a:pt x="42582" y="30773"/>
                    </a:cubicBezTo>
                    <a:cubicBezTo>
                      <a:pt x="46444" y="25174"/>
                      <a:pt x="52720" y="21989"/>
                      <a:pt x="59407" y="21989"/>
                    </a:cubicBezTo>
                    <a:cubicBezTo>
                      <a:pt x="60207" y="21989"/>
                      <a:pt x="61012" y="22035"/>
                      <a:pt x="61820" y="22127"/>
                    </a:cubicBezTo>
                    <a:cubicBezTo>
                      <a:pt x="73708" y="23424"/>
                      <a:pt x="79976" y="29044"/>
                      <a:pt x="83218" y="34015"/>
                    </a:cubicBezTo>
                    <a:cubicBezTo>
                      <a:pt x="87757" y="40932"/>
                      <a:pt x="88838" y="50443"/>
                      <a:pt x="85812" y="59305"/>
                    </a:cubicBezTo>
                    <a:cubicBezTo>
                      <a:pt x="80625" y="75300"/>
                      <a:pt x="68304" y="83730"/>
                      <a:pt x="49715" y="83730"/>
                    </a:cubicBezTo>
                    <a:lnTo>
                      <a:pt x="46473" y="83730"/>
                    </a:lnTo>
                    <a:cubicBezTo>
                      <a:pt x="29613" y="82865"/>
                      <a:pt x="19886" y="69896"/>
                      <a:pt x="16212" y="63412"/>
                    </a:cubicBezTo>
                    <a:cubicBezTo>
                      <a:pt x="10808" y="67735"/>
                      <a:pt x="1" y="78975"/>
                      <a:pt x="7998" y="97780"/>
                    </a:cubicBezTo>
                    <a:cubicBezTo>
                      <a:pt x="12537" y="108587"/>
                      <a:pt x="22048" y="111829"/>
                      <a:pt x="30910" y="112262"/>
                    </a:cubicBezTo>
                    <a:cubicBezTo>
                      <a:pt x="29613" y="108803"/>
                      <a:pt x="28100" y="103183"/>
                      <a:pt x="27452" y="95834"/>
                    </a:cubicBezTo>
                    <a:cubicBezTo>
                      <a:pt x="27452" y="94753"/>
                      <a:pt x="28316" y="93889"/>
                      <a:pt x="29181" y="93889"/>
                    </a:cubicBezTo>
                    <a:cubicBezTo>
                      <a:pt x="30262" y="93889"/>
                      <a:pt x="30910" y="94753"/>
                      <a:pt x="30910" y="95618"/>
                    </a:cubicBezTo>
                    <a:cubicBezTo>
                      <a:pt x="31559" y="104264"/>
                      <a:pt x="33936" y="110100"/>
                      <a:pt x="35233" y="113126"/>
                    </a:cubicBezTo>
                    <a:cubicBezTo>
                      <a:pt x="37505" y="116371"/>
                      <a:pt x="46598" y="127412"/>
                      <a:pt x="63609" y="127412"/>
                    </a:cubicBezTo>
                    <a:cubicBezTo>
                      <a:pt x="69259" y="127412"/>
                      <a:pt x="75782" y="126195"/>
                      <a:pt x="83218" y="123069"/>
                    </a:cubicBezTo>
                    <a:cubicBezTo>
                      <a:pt x="86461" y="120691"/>
                      <a:pt x="91216" y="116368"/>
                      <a:pt x="92945" y="109235"/>
                    </a:cubicBezTo>
                    <a:cubicBezTo>
                      <a:pt x="94026" y="103616"/>
                      <a:pt x="91216" y="97996"/>
                      <a:pt x="85380" y="94970"/>
                    </a:cubicBezTo>
                    <a:cubicBezTo>
                      <a:pt x="83157" y="93858"/>
                      <a:pt x="80378" y="93064"/>
                      <a:pt x="77400" y="93064"/>
                    </a:cubicBezTo>
                    <a:cubicBezTo>
                      <a:pt x="73430" y="93064"/>
                      <a:pt x="69107" y="94476"/>
                      <a:pt x="65278" y="98428"/>
                    </a:cubicBezTo>
                    <a:cubicBezTo>
                      <a:pt x="62900" y="101022"/>
                      <a:pt x="62036" y="104264"/>
                      <a:pt x="62900" y="106858"/>
                    </a:cubicBezTo>
                    <a:cubicBezTo>
                      <a:pt x="63765" y="109235"/>
                      <a:pt x="65926" y="110965"/>
                      <a:pt x="68304" y="111181"/>
                    </a:cubicBezTo>
                    <a:cubicBezTo>
                      <a:pt x="68491" y="111194"/>
                      <a:pt x="68676" y="111201"/>
                      <a:pt x="68860" y="111201"/>
                    </a:cubicBezTo>
                    <a:cubicBezTo>
                      <a:pt x="71649" y="111201"/>
                      <a:pt x="74057" y="109644"/>
                      <a:pt x="76085" y="105993"/>
                    </a:cubicBezTo>
                    <a:cubicBezTo>
                      <a:pt x="76508" y="105571"/>
                      <a:pt x="77114" y="105240"/>
                      <a:pt x="77664" y="105240"/>
                    </a:cubicBezTo>
                    <a:cubicBezTo>
                      <a:pt x="77958" y="105240"/>
                      <a:pt x="78237" y="105335"/>
                      <a:pt x="78463" y="105561"/>
                    </a:cubicBezTo>
                    <a:cubicBezTo>
                      <a:pt x="79328" y="105993"/>
                      <a:pt x="79544" y="107074"/>
                      <a:pt x="79112" y="107939"/>
                    </a:cubicBezTo>
                    <a:cubicBezTo>
                      <a:pt x="76412" y="112373"/>
                      <a:pt x="72681" y="114744"/>
                      <a:pt x="68838" y="114744"/>
                    </a:cubicBezTo>
                    <a:cubicBezTo>
                      <a:pt x="68373" y="114744"/>
                      <a:pt x="67906" y="114709"/>
                      <a:pt x="67439" y="114639"/>
                    </a:cubicBezTo>
                    <a:cubicBezTo>
                      <a:pt x="63765" y="114207"/>
                      <a:pt x="60523" y="111397"/>
                      <a:pt x="59010" y="107939"/>
                    </a:cubicBezTo>
                    <a:cubicBezTo>
                      <a:pt x="57713" y="103832"/>
                      <a:pt x="58793" y="99293"/>
                      <a:pt x="62252" y="95834"/>
                    </a:cubicBezTo>
                    <a:cubicBezTo>
                      <a:pt x="66614" y="91608"/>
                      <a:pt x="71922" y="89360"/>
                      <a:pt x="77308" y="89360"/>
                    </a:cubicBezTo>
                    <a:cubicBezTo>
                      <a:pt x="80462" y="89360"/>
                      <a:pt x="83643" y="90131"/>
                      <a:pt x="86677" y="91727"/>
                    </a:cubicBezTo>
                    <a:cubicBezTo>
                      <a:pt x="94026" y="95618"/>
                      <a:pt x="97484" y="102751"/>
                      <a:pt x="96187" y="110100"/>
                    </a:cubicBezTo>
                    <a:cubicBezTo>
                      <a:pt x="94458" y="117881"/>
                      <a:pt x="89271" y="122853"/>
                      <a:pt x="85812" y="125879"/>
                    </a:cubicBezTo>
                    <a:cubicBezTo>
                      <a:pt x="91428" y="130559"/>
                      <a:pt x="105311" y="139777"/>
                      <a:pt x="126197" y="139777"/>
                    </a:cubicBezTo>
                    <a:cubicBezTo>
                      <a:pt x="129429" y="139777"/>
                      <a:pt x="132829" y="139557"/>
                      <a:pt x="136391" y="139064"/>
                    </a:cubicBezTo>
                    <a:cubicBezTo>
                      <a:pt x="170111" y="134093"/>
                      <a:pt x="182215" y="115288"/>
                      <a:pt x="197778" y="97347"/>
                    </a:cubicBezTo>
                    <a:cubicBezTo>
                      <a:pt x="198426" y="96699"/>
                      <a:pt x="199291" y="95618"/>
                      <a:pt x="200155" y="94753"/>
                    </a:cubicBezTo>
                    <a:lnTo>
                      <a:pt x="200155" y="94753"/>
                    </a:lnTo>
                    <a:cubicBezTo>
                      <a:pt x="196265" y="97131"/>
                      <a:pt x="192590" y="100373"/>
                      <a:pt x="188051" y="104264"/>
                    </a:cubicBezTo>
                    <a:cubicBezTo>
                      <a:pt x="184376" y="106858"/>
                      <a:pt x="180702" y="110100"/>
                      <a:pt x="176379" y="113558"/>
                    </a:cubicBezTo>
                    <a:cubicBezTo>
                      <a:pt x="165355" y="122204"/>
                      <a:pt x="155196" y="125014"/>
                      <a:pt x="146334" y="125014"/>
                    </a:cubicBezTo>
                    <a:cubicBezTo>
                      <a:pt x="136824" y="125014"/>
                      <a:pt x="128826" y="121772"/>
                      <a:pt x="122341" y="118530"/>
                    </a:cubicBezTo>
                    <a:cubicBezTo>
                      <a:pt x="112831" y="113558"/>
                      <a:pt x="90351" y="98860"/>
                      <a:pt x="89919" y="68815"/>
                    </a:cubicBezTo>
                    <a:cubicBezTo>
                      <a:pt x="89271" y="49146"/>
                      <a:pt x="102888" y="36609"/>
                      <a:pt x="110237" y="31205"/>
                    </a:cubicBezTo>
                    <a:cubicBezTo>
                      <a:pt x="106508" y="22374"/>
                      <a:pt x="94405" y="1"/>
                      <a:pt x="65514"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89" name="Google Shape;8089;p50"/>
          <p:cNvGrpSpPr/>
          <p:nvPr/>
        </p:nvGrpSpPr>
        <p:grpSpPr>
          <a:xfrm>
            <a:off x="2882525" y="535650"/>
            <a:ext cx="1464718" cy="583194"/>
            <a:chOff x="3545525" y="1039700"/>
            <a:chExt cx="1464718" cy="583194"/>
          </a:xfrm>
        </p:grpSpPr>
        <p:sp>
          <p:nvSpPr>
            <p:cNvPr id="8090" name="Google Shape;8090;p50"/>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50"/>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095"/>
        <p:cNvGrpSpPr/>
        <p:nvPr/>
      </p:nvGrpSpPr>
      <p:grpSpPr>
        <a:xfrm>
          <a:off x="0" y="0"/>
          <a:ext cx="0" cy="0"/>
          <a:chOff x="0" y="0"/>
          <a:chExt cx="0" cy="0"/>
        </a:xfrm>
      </p:grpSpPr>
      <p:sp>
        <p:nvSpPr>
          <p:cNvPr id="8096" name="Google Shape;8096;p51"/>
          <p:cNvSpPr/>
          <p:nvPr/>
        </p:nvSpPr>
        <p:spPr>
          <a:xfrm>
            <a:off x="4379825" y="893350"/>
            <a:ext cx="3736200" cy="1241100"/>
          </a:xfrm>
          <a:prstGeom prst="roundRect">
            <a:avLst>
              <a:gd name="adj" fmla="val 50000"/>
            </a:avLst>
          </a:prstGeom>
          <a:solidFill>
            <a:srgbClr val="2C2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51"/>
          <p:cNvSpPr txBox="1">
            <a:spLocks noGrp="1"/>
          </p:cNvSpPr>
          <p:nvPr>
            <p:ph type="body" idx="1"/>
          </p:nvPr>
        </p:nvSpPr>
        <p:spPr>
          <a:xfrm>
            <a:off x="4581425" y="893350"/>
            <a:ext cx="3333000" cy="1241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t>
            </a:r>
            <a:r>
              <a:rPr lang="en">
                <a:solidFill>
                  <a:schemeClr val="dk1"/>
                </a:solidFill>
              </a:rPr>
              <a:t>A THOUSAND WORDS</a:t>
            </a:r>
            <a:endParaRPr>
              <a:solidFill>
                <a:schemeClr val="dk1"/>
              </a:solidFill>
            </a:endParaRPr>
          </a:p>
        </p:txBody>
      </p:sp>
      <p:grpSp>
        <p:nvGrpSpPr>
          <p:cNvPr id="8098" name="Google Shape;8098;p51"/>
          <p:cNvGrpSpPr/>
          <p:nvPr/>
        </p:nvGrpSpPr>
        <p:grpSpPr>
          <a:xfrm>
            <a:off x="7390225" y="2280150"/>
            <a:ext cx="1464718" cy="583194"/>
            <a:chOff x="3545525" y="1039700"/>
            <a:chExt cx="1464718" cy="583194"/>
          </a:xfrm>
        </p:grpSpPr>
        <p:sp>
          <p:nvSpPr>
            <p:cNvPr id="8099" name="Google Shape;8099;p51"/>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51"/>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1" name="Google Shape;8101;p51"/>
          <p:cNvGrpSpPr/>
          <p:nvPr/>
        </p:nvGrpSpPr>
        <p:grpSpPr>
          <a:xfrm>
            <a:off x="5882165" y="2799200"/>
            <a:ext cx="342299" cy="342299"/>
            <a:chOff x="3127550" y="3852575"/>
            <a:chExt cx="235500" cy="235500"/>
          </a:xfrm>
        </p:grpSpPr>
        <p:sp>
          <p:nvSpPr>
            <p:cNvPr id="8102" name="Google Shape;8102;p51"/>
            <p:cNvSpPr/>
            <p:nvPr/>
          </p:nvSpPr>
          <p:spPr>
            <a:xfrm>
              <a:off x="3127550" y="3852575"/>
              <a:ext cx="235500" cy="235500"/>
            </a:xfrm>
            <a:prstGeom prst="star4">
              <a:avLst>
                <a:gd name="adj" fmla="val 125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51"/>
            <p:cNvSpPr/>
            <p:nvPr/>
          </p:nvSpPr>
          <p:spPr>
            <a:xfrm>
              <a:off x="3150350" y="3875375"/>
              <a:ext cx="189900" cy="189900"/>
            </a:xfrm>
            <a:prstGeom prst="star4">
              <a:avLst>
                <a:gd name="adj" fmla="val 12500"/>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4" name="Google Shape;8104;p51"/>
          <p:cNvGrpSpPr/>
          <p:nvPr/>
        </p:nvGrpSpPr>
        <p:grpSpPr>
          <a:xfrm flipH="1">
            <a:off x="6987702" y="323654"/>
            <a:ext cx="402525" cy="423992"/>
            <a:chOff x="5232406" y="2094648"/>
            <a:chExt cx="586515" cy="617793"/>
          </a:xfrm>
        </p:grpSpPr>
        <p:sp>
          <p:nvSpPr>
            <p:cNvPr id="8105" name="Google Shape;8105;p51"/>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51"/>
            <p:cNvSpPr/>
            <p:nvPr/>
          </p:nvSpPr>
          <p:spPr>
            <a:xfrm flipH="1">
              <a:off x="5232406" y="2094648"/>
              <a:ext cx="586515" cy="617793"/>
            </a:xfrm>
            <a:custGeom>
              <a:avLst/>
              <a:gdLst/>
              <a:ahLst/>
              <a:cxnLst/>
              <a:rect l="l" t="t" r="r" b="b"/>
              <a:pathLst>
                <a:path w="163831" h="172568" extrusionOk="0">
                  <a:moveTo>
                    <a:pt x="163830" y="107633"/>
                  </a:moveTo>
                  <a:cubicBezTo>
                    <a:pt x="163830" y="107633"/>
                    <a:pt x="163051" y="108217"/>
                    <a:pt x="162141" y="108953"/>
                  </a:cubicBezTo>
                  <a:lnTo>
                    <a:pt x="162141" y="108953"/>
                  </a:lnTo>
                  <a:cubicBezTo>
                    <a:pt x="162175" y="108937"/>
                    <a:pt x="162209" y="108920"/>
                    <a:pt x="162243" y="108903"/>
                  </a:cubicBezTo>
                  <a:cubicBezTo>
                    <a:pt x="163195" y="108268"/>
                    <a:pt x="163830" y="107633"/>
                    <a:pt x="163830" y="107633"/>
                  </a:cubicBezTo>
                  <a:close/>
                  <a:moveTo>
                    <a:pt x="48578" y="0"/>
                  </a:moveTo>
                  <a:cubicBezTo>
                    <a:pt x="48578" y="0"/>
                    <a:pt x="50800" y="4445"/>
                    <a:pt x="52070" y="6350"/>
                  </a:cubicBezTo>
                  <a:cubicBezTo>
                    <a:pt x="55563" y="12065"/>
                    <a:pt x="57150" y="18733"/>
                    <a:pt x="59055" y="25083"/>
                  </a:cubicBezTo>
                  <a:cubicBezTo>
                    <a:pt x="64770" y="41593"/>
                    <a:pt x="62548" y="59690"/>
                    <a:pt x="68580" y="76200"/>
                  </a:cubicBezTo>
                  <a:cubicBezTo>
                    <a:pt x="71120" y="82233"/>
                    <a:pt x="73025" y="88583"/>
                    <a:pt x="76518" y="93345"/>
                  </a:cubicBezTo>
                  <a:cubicBezTo>
                    <a:pt x="77788" y="95250"/>
                    <a:pt x="79058" y="97155"/>
                    <a:pt x="80645" y="99378"/>
                  </a:cubicBezTo>
                  <a:cubicBezTo>
                    <a:pt x="80963" y="100013"/>
                    <a:pt x="82868" y="102553"/>
                    <a:pt x="85090" y="103505"/>
                  </a:cubicBezTo>
                  <a:cubicBezTo>
                    <a:pt x="79693" y="102553"/>
                    <a:pt x="75565" y="96203"/>
                    <a:pt x="61595" y="91440"/>
                  </a:cubicBezTo>
                  <a:cubicBezTo>
                    <a:pt x="56077" y="89413"/>
                    <a:pt x="50959" y="88704"/>
                    <a:pt x="45970" y="88704"/>
                  </a:cubicBezTo>
                  <a:cubicBezTo>
                    <a:pt x="36894" y="88704"/>
                    <a:pt x="28250" y="91051"/>
                    <a:pt x="18415" y="92075"/>
                  </a:cubicBezTo>
                  <a:cubicBezTo>
                    <a:pt x="15875" y="92075"/>
                    <a:pt x="0" y="95250"/>
                    <a:pt x="0" y="95250"/>
                  </a:cubicBezTo>
                  <a:cubicBezTo>
                    <a:pt x="0" y="95250"/>
                    <a:pt x="7303" y="95568"/>
                    <a:pt x="8890" y="96203"/>
                  </a:cubicBezTo>
                  <a:cubicBezTo>
                    <a:pt x="12700" y="96838"/>
                    <a:pt x="13653" y="96520"/>
                    <a:pt x="17463" y="98108"/>
                  </a:cubicBezTo>
                  <a:cubicBezTo>
                    <a:pt x="31115" y="103188"/>
                    <a:pt x="40640" y="106045"/>
                    <a:pt x="53658" y="111443"/>
                  </a:cubicBezTo>
                  <a:cubicBezTo>
                    <a:pt x="58103" y="113665"/>
                    <a:pt x="66358" y="115888"/>
                    <a:pt x="70803" y="115888"/>
                  </a:cubicBezTo>
                  <a:cubicBezTo>
                    <a:pt x="74295" y="115888"/>
                    <a:pt x="78740" y="115888"/>
                    <a:pt x="80328" y="115570"/>
                  </a:cubicBezTo>
                  <a:lnTo>
                    <a:pt x="80328" y="115570"/>
                  </a:lnTo>
                  <a:cubicBezTo>
                    <a:pt x="80327" y="115570"/>
                    <a:pt x="76200" y="116840"/>
                    <a:pt x="71120" y="121920"/>
                  </a:cubicBezTo>
                  <a:cubicBezTo>
                    <a:pt x="63818" y="128905"/>
                    <a:pt x="62230" y="133668"/>
                    <a:pt x="57150" y="138113"/>
                  </a:cubicBezTo>
                  <a:cubicBezTo>
                    <a:pt x="48895" y="145733"/>
                    <a:pt x="39688" y="148590"/>
                    <a:pt x="40640" y="148590"/>
                  </a:cubicBezTo>
                  <a:cubicBezTo>
                    <a:pt x="86995" y="146368"/>
                    <a:pt x="96520" y="120015"/>
                    <a:pt x="96520" y="120015"/>
                  </a:cubicBezTo>
                  <a:cubicBezTo>
                    <a:pt x="96520" y="120015"/>
                    <a:pt x="106045" y="146050"/>
                    <a:pt x="101600" y="166370"/>
                  </a:cubicBezTo>
                  <a:cubicBezTo>
                    <a:pt x="100421" y="170955"/>
                    <a:pt x="100702" y="172567"/>
                    <a:pt x="101505" y="172567"/>
                  </a:cubicBezTo>
                  <a:cubicBezTo>
                    <a:pt x="102648" y="172567"/>
                    <a:pt x="104851" y="169299"/>
                    <a:pt x="105410" y="166688"/>
                  </a:cubicBezTo>
                  <a:cubicBezTo>
                    <a:pt x="108585" y="152400"/>
                    <a:pt x="103823" y="134620"/>
                    <a:pt x="103823" y="134620"/>
                  </a:cubicBezTo>
                  <a:cubicBezTo>
                    <a:pt x="103823" y="134620"/>
                    <a:pt x="100535" y="119973"/>
                    <a:pt x="100629" y="119973"/>
                  </a:cubicBezTo>
                  <a:lnTo>
                    <a:pt x="100629" y="119973"/>
                  </a:lnTo>
                  <a:cubicBezTo>
                    <a:pt x="100632" y="119973"/>
                    <a:pt x="100638" y="119987"/>
                    <a:pt x="100648" y="120015"/>
                  </a:cubicBezTo>
                  <a:cubicBezTo>
                    <a:pt x="101283" y="120968"/>
                    <a:pt x="106363" y="124778"/>
                    <a:pt x="113983" y="125730"/>
                  </a:cubicBezTo>
                  <a:cubicBezTo>
                    <a:pt x="117755" y="126390"/>
                    <a:pt x="121192" y="126770"/>
                    <a:pt x="124500" y="126770"/>
                  </a:cubicBezTo>
                  <a:cubicBezTo>
                    <a:pt x="132328" y="126770"/>
                    <a:pt x="139440" y="124642"/>
                    <a:pt x="148590" y="119063"/>
                  </a:cubicBezTo>
                  <a:cubicBezTo>
                    <a:pt x="152400" y="116840"/>
                    <a:pt x="156528" y="113665"/>
                    <a:pt x="160020" y="110808"/>
                  </a:cubicBezTo>
                  <a:cubicBezTo>
                    <a:pt x="160587" y="110241"/>
                    <a:pt x="161407" y="109547"/>
                    <a:pt x="162141" y="108953"/>
                  </a:cubicBezTo>
                  <a:lnTo>
                    <a:pt x="162141" y="108953"/>
                  </a:lnTo>
                  <a:cubicBezTo>
                    <a:pt x="158376" y="110836"/>
                    <a:pt x="155215" y="112395"/>
                    <a:pt x="150495" y="112395"/>
                  </a:cubicBezTo>
                  <a:cubicBezTo>
                    <a:pt x="139383" y="112078"/>
                    <a:pt x="135255" y="107315"/>
                    <a:pt x="125413" y="105728"/>
                  </a:cubicBezTo>
                  <a:cubicBezTo>
                    <a:pt x="122518" y="105261"/>
                    <a:pt x="120117" y="105096"/>
                    <a:pt x="118171" y="105096"/>
                  </a:cubicBezTo>
                  <a:cubicBezTo>
                    <a:pt x="113499" y="105096"/>
                    <a:pt x="111443" y="106045"/>
                    <a:pt x="111443" y="106045"/>
                  </a:cubicBezTo>
                  <a:cubicBezTo>
                    <a:pt x="111443" y="106045"/>
                    <a:pt x="114300" y="104458"/>
                    <a:pt x="120650" y="98743"/>
                  </a:cubicBezTo>
                  <a:cubicBezTo>
                    <a:pt x="126683" y="93345"/>
                    <a:pt x="129858" y="87313"/>
                    <a:pt x="131763" y="81915"/>
                  </a:cubicBezTo>
                  <a:cubicBezTo>
                    <a:pt x="135255" y="71755"/>
                    <a:pt x="134620" y="64453"/>
                    <a:pt x="130493" y="51118"/>
                  </a:cubicBezTo>
                  <a:cubicBezTo>
                    <a:pt x="128588" y="44133"/>
                    <a:pt x="117794" y="28576"/>
                    <a:pt x="117793" y="28575"/>
                  </a:cubicBezTo>
                  <a:lnTo>
                    <a:pt x="117793" y="28575"/>
                  </a:lnTo>
                  <a:cubicBezTo>
                    <a:pt x="117793" y="28576"/>
                    <a:pt x="122238" y="37783"/>
                    <a:pt x="122873" y="46355"/>
                  </a:cubicBezTo>
                  <a:cubicBezTo>
                    <a:pt x="123508" y="53975"/>
                    <a:pt x="122238" y="57150"/>
                    <a:pt x="117793" y="65405"/>
                  </a:cubicBezTo>
                  <a:cubicBezTo>
                    <a:pt x="114618" y="71755"/>
                    <a:pt x="109855" y="74295"/>
                    <a:pt x="106998" y="80645"/>
                  </a:cubicBezTo>
                  <a:cubicBezTo>
                    <a:pt x="103505" y="87313"/>
                    <a:pt x="100648" y="98743"/>
                    <a:pt x="100648" y="98743"/>
                  </a:cubicBezTo>
                  <a:cubicBezTo>
                    <a:pt x="100648" y="98743"/>
                    <a:pt x="101600" y="92393"/>
                    <a:pt x="101283" y="86678"/>
                  </a:cubicBezTo>
                  <a:cubicBezTo>
                    <a:pt x="100648" y="79058"/>
                    <a:pt x="100013" y="71120"/>
                    <a:pt x="97473" y="63818"/>
                  </a:cubicBezTo>
                  <a:cubicBezTo>
                    <a:pt x="90805" y="42863"/>
                    <a:pt x="82233" y="31750"/>
                    <a:pt x="67628" y="15875"/>
                  </a:cubicBezTo>
                  <a:cubicBezTo>
                    <a:pt x="63183" y="11113"/>
                    <a:pt x="48578" y="0"/>
                    <a:pt x="48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51"/>
            <p:cNvSpPr/>
            <p:nvPr/>
          </p:nvSpPr>
          <p:spPr>
            <a:xfrm flipH="1">
              <a:off x="5308564" y="2199220"/>
              <a:ext cx="435339" cy="508510"/>
            </a:xfrm>
            <a:custGeom>
              <a:avLst/>
              <a:gdLst/>
              <a:ahLst/>
              <a:cxnLst/>
              <a:rect l="l" t="t" r="r" b="b"/>
              <a:pathLst>
                <a:path w="121603" h="142042" extrusionOk="0">
                  <a:moveTo>
                    <a:pt x="46990" y="0"/>
                  </a:moveTo>
                  <a:lnTo>
                    <a:pt x="46990" y="635"/>
                  </a:lnTo>
                  <a:cubicBezTo>
                    <a:pt x="49848" y="7303"/>
                    <a:pt x="52388" y="13970"/>
                    <a:pt x="54928" y="21273"/>
                  </a:cubicBezTo>
                  <a:cubicBezTo>
                    <a:pt x="57150" y="27940"/>
                    <a:pt x="59690" y="34925"/>
                    <a:pt x="61913" y="41910"/>
                  </a:cubicBezTo>
                  <a:cubicBezTo>
                    <a:pt x="64453" y="48578"/>
                    <a:pt x="66358" y="55563"/>
                    <a:pt x="68263" y="62865"/>
                  </a:cubicBezTo>
                  <a:cubicBezTo>
                    <a:pt x="70485" y="68898"/>
                    <a:pt x="72073" y="74613"/>
                    <a:pt x="73660" y="80963"/>
                  </a:cubicBezTo>
                  <a:cubicBezTo>
                    <a:pt x="68263" y="79375"/>
                    <a:pt x="63183" y="77788"/>
                    <a:pt x="57785" y="76200"/>
                  </a:cubicBezTo>
                  <a:cubicBezTo>
                    <a:pt x="51435" y="74613"/>
                    <a:pt x="45085" y="73025"/>
                    <a:pt x="38735" y="72073"/>
                  </a:cubicBezTo>
                  <a:cubicBezTo>
                    <a:pt x="32385" y="70803"/>
                    <a:pt x="26035" y="69533"/>
                    <a:pt x="19685" y="68898"/>
                  </a:cubicBezTo>
                  <a:cubicBezTo>
                    <a:pt x="13335" y="67945"/>
                    <a:pt x="6985" y="67628"/>
                    <a:pt x="0" y="67628"/>
                  </a:cubicBezTo>
                  <a:cubicBezTo>
                    <a:pt x="6350" y="68263"/>
                    <a:pt x="12700" y="69215"/>
                    <a:pt x="19050" y="70485"/>
                  </a:cubicBezTo>
                  <a:cubicBezTo>
                    <a:pt x="25400" y="71438"/>
                    <a:pt x="31750" y="72708"/>
                    <a:pt x="38100" y="74295"/>
                  </a:cubicBezTo>
                  <a:cubicBezTo>
                    <a:pt x="44450" y="75883"/>
                    <a:pt x="50483" y="77470"/>
                    <a:pt x="56833" y="79058"/>
                  </a:cubicBezTo>
                  <a:cubicBezTo>
                    <a:pt x="62548" y="80645"/>
                    <a:pt x="67628" y="82233"/>
                    <a:pt x="73025" y="84138"/>
                  </a:cubicBezTo>
                  <a:cubicBezTo>
                    <a:pt x="71438" y="86678"/>
                    <a:pt x="69533" y="88583"/>
                    <a:pt x="67628" y="90488"/>
                  </a:cubicBezTo>
                  <a:cubicBezTo>
                    <a:pt x="65088" y="93345"/>
                    <a:pt x="62548" y="95885"/>
                    <a:pt x="59690" y="98108"/>
                  </a:cubicBezTo>
                  <a:lnTo>
                    <a:pt x="51435" y="105410"/>
                  </a:lnTo>
                  <a:cubicBezTo>
                    <a:pt x="48578" y="107633"/>
                    <a:pt x="45403" y="109538"/>
                    <a:pt x="42228" y="111125"/>
                  </a:cubicBezTo>
                  <a:cubicBezTo>
                    <a:pt x="42228" y="111125"/>
                    <a:pt x="41910" y="111760"/>
                    <a:pt x="42228" y="111760"/>
                  </a:cubicBezTo>
                  <a:cubicBezTo>
                    <a:pt x="42228" y="111919"/>
                    <a:pt x="42307" y="111998"/>
                    <a:pt x="42387" y="111998"/>
                  </a:cubicBezTo>
                  <a:cubicBezTo>
                    <a:pt x="42466" y="111998"/>
                    <a:pt x="42545" y="111919"/>
                    <a:pt x="42545" y="111760"/>
                  </a:cubicBezTo>
                  <a:cubicBezTo>
                    <a:pt x="45720" y="110173"/>
                    <a:pt x="48895" y="107950"/>
                    <a:pt x="52070" y="106045"/>
                  </a:cubicBezTo>
                  <a:cubicBezTo>
                    <a:pt x="55245" y="104140"/>
                    <a:pt x="58103" y="101600"/>
                    <a:pt x="61278" y="99378"/>
                  </a:cubicBezTo>
                  <a:cubicBezTo>
                    <a:pt x="64135" y="96838"/>
                    <a:pt x="66675" y="94615"/>
                    <a:pt x="69533" y="91758"/>
                  </a:cubicBezTo>
                  <a:lnTo>
                    <a:pt x="75565" y="85725"/>
                  </a:lnTo>
                  <a:cubicBezTo>
                    <a:pt x="76835" y="89853"/>
                    <a:pt x="77470" y="93345"/>
                    <a:pt x="78740" y="97473"/>
                  </a:cubicBezTo>
                  <a:cubicBezTo>
                    <a:pt x="80010" y="102235"/>
                    <a:pt x="80645" y="106998"/>
                    <a:pt x="81598" y="111760"/>
                  </a:cubicBezTo>
                  <a:cubicBezTo>
                    <a:pt x="82233" y="116523"/>
                    <a:pt x="82550" y="121285"/>
                    <a:pt x="82550" y="126048"/>
                  </a:cubicBezTo>
                  <a:cubicBezTo>
                    <a:pt x="82550" y="130810"/>
                    <a:pt x="82233" y="135573"/>
                    <a:pt x="80328" y="139700"/>
                  </a:cubicBezTo>
                  <a:cubicBezTo>
                    <a:pt x="80010" y="140653"/>
                    <a:pt x="80328" y="141288"/>
                    <a:pt x="80963" y="141923"/>
                  </a:cubicBezTo>
                  <a:cubicBezTo>
                    <a:pt x="81201" y="142002"/>
                    <a:pt x="81419" y="142042"/>
                    <a:pt x="81623" y="142042"/>
                  </a:cubicBezTo>
                  <a:cubicBezTo>
                    <a:pt x="82233" y="142042"/>
                    <a:pt x="82709" y="141684"/>
                    <a:pt x="83185" y="140970"/>
                  </a:cubicBezTo>
                  <a:cubicBezTo>
                    <a:pt x="84138" y="138748"/>
                    <a:pt x="84773" y="136208"/>
                    <a:pt x="85090" y="133350"/>
                  </a:cubicBezTo>
                  <a:cubicBezTo>
                    <a:pt x="85408" y="131128"/>
                    <a:pt x="85408" y="128270"/>
                    <a:pt x="85408" y="126048"/>
                  </a:cubicBezTo>
                  <a:cubicBezTo>
                    <a:pt x="85408" y="120650"/>
                    <a:pt x="85090" y="115888"/>
                    <a:pt x="84138" y="110808"/>
                  </a:cubicBezTo>
                  <a:cubicBezTo>
                    <a:pt x="83503" y="106045"/>
                    <a:pt x="82550" y="100965"/>
                    <a:pt x="81598" y="96203"/>
                  </a:cubicBezTo>
                  <a:cubicBezTo>
                    <a:pt x="80645" y="92075"/>
                    <a:pt x="79375" y="88265"/>
                    <a:pt x="78423" y="84773"/>
                  </a:cubicBezTo>
                  <a:lnTo>
                    <a:pt x="78423" y="84773"/>
                  </a:lnTo>
                  <a:cubicBezTo>
                    <a:pt x="80963" y="85408"/>
                    <a:pt x="84138" y="85725"/>
                    <a:pt x="86995" y="86360"/>
                  </a:cubicBezTo>
                  <a:cubicBezTo>
                    <a:pt x="91123" y="86678"/>
                    <a:pt x="94615" y="86995"/>
                    <a:pt x="98425" y="87313"/>
                  </a:cubicBezTo>
                  <a:cubicBezTo>
                    <a:pt x="100648" y="87313"/>
                    <a:pt x="102553" y="87313"/>
                    <a:pt x="104458" y="87948"/>
                  </a:cubicBezTo>
                  <a:lnTo>
                    <a:pt x="110490" y="87948"/>
                  </a:lnTo>
                  <a:cubicBezTo>
                    <a:pt x="113983" y="87948"/>
                    <a:pt x="118110" y="87948"/>
                    <a:pt x="121603" y="86995"/>
                  </a:cubicBezTo>
                  <a:cubicBezTo>
                    <a:pt x="117475" y="86678"/>
                    <a:pt x="113983" y="86678"/>
                    <a:pt x="110173" y="86360"/>
                  </a:cubicBezTo>
                  <a:cubicBezTo>
                    <a:pt x="107950" y="86360"/>
                    <a:pt x="106045" y="85725"/>
                    <a:pt x="104458" y="85725"/>
                  </a:cubicBezTo>
                  <a:cubicBezTo>
                    <a:pt x="102553" y="85725"/>
                    <a:pt x="100648" y="85408"/>
                    <a:pt x="99060" y="85090"/>
                  </a:cubicBezTo>
                  <a:lnTo>
                    <a:pt x="93345" y="84138"/>
                  </a:lnTo>
                  <a:cubicBezTo>
                    <a:pt x="91440" y="83820"/>
                    <a:pt x="89853" y="83820"/>
                    <a:pt x="87948" y="83503"/>
                  </a:cubicBezTo>
                  <a:cubicBezTo>
                    <a:pt x="85090" y="83185"/>
                    <a:pt x="82233" y="82550"/>
                    <a:pt x="79375" y="81915"/>
                  </a:cubicBezTo>
                  <a:cubicBezTo>
                    <a:pt x="81915" y="79375"/>
                    <a:pt x="84138" y="76835"/>
                    <a:pt x="86678" y="73978"/>
                  </a:cubicBezTo>
                  <a:cubicBezTo>
                    <a:pt x="89535" y="70485"/>
                    <a:pt x="92710" y="66675"/>
                    <a:pt x="94933" y="62865"/>
                  </a:cubicBezTo>
                  <a:cubicBezTo>
                    <a:pt x="97473" y="58738"/>
                    <a:pt x="99695" y="54928"/>
                    <a:pt x="101600" y="50800"/>
                  </a:cubicBezTo>
                  <a:cubicBezTo>
                    <a:pt x="103823" y="46673"/>
                    <a:pt x="105410" y="42228"/>
                    <a:pt x="106045" y="37783"/>
                  </a:cubicBezTo>
                  <a:lnTo>
                    <a:pt x="106045" y="37783"/>
                  </a:lnTo>
                  <a:cubicBezTo>
                    <a:pt x="104775" y="42228"/>
                    <a:pt x="103188" y="46673"/>
                    <a:pt x="100965" y="50483"/>
                  </a:cubicBezTo>
                  <a:cubicBezTo>
                    <a:pt x="99060" y="54610"/>
                    <a:pt x="96203" y="58420"/>
                    <a:pt x="93345" y="61913"/>
                  </a:cubicBezTo>
                  <a:cubicBezTo>
                    <a:pt x="90488" y="65723"/>
                    <a:pt x="87948" y="69215"/>
                    <a:pt x="84773" y="72390"/>
                  </a:cubicBezTo>
                  <a:cubicBezTo>
                    <a:pt x="82233" y="75248"/>
                    <a:pt x="79375" y="77470"/>
                    <a:pt x="76835" y="80328"/>
                  </a:cubicBezTo>
                  <a:cubicBezTo>
                    <a:pt x="74613" y="73978"/>
                    <a:pt x="73025" y="67945"/>
                    <a:pt x="71120" y="61595"/>
                  </a:cubicBezTo>
                  <a:cubicBezTo>
                    <a:pt x="68898" y="54610"/>
                    <a:pt x="66358" y="47625"/>
                    <a:pt x="64135" y="40958"/>
                  </a:cubicBezTo>
                  <a:cubicBezTo>
                    <a:pt x="61595" y="34290"/>
                    <a:pt x="58738" y="26988"/>
                    <a:pt x="56198" y="20320"/>
                  </a:cubicBezTo>
                  <a:cubicBezTo>
                    <a:pt x="53340" y="13653"/>
                    <a:pt x="50483" y="6985"/>
                    <a:pt x="47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111"/>
        <p:cNvGrpSpPr/>
        <p:nvPr/>
      </p:nvGrpSpPr>
      <p:grpSpPr>
        <a:xfrm>
          <a:off x="0" y="0"/>
          <a:ext cx="0" cy="0"/>
          <a:chOff x="0" y="0"/>
          <a:chExt cx="0" cy="0"/>
        </a:xfrm>
      </p:grpSpPr>
      <p:sp>
        <p:nvSpPr>
          <p:cNvPr id="8112" name="Google Shape;8112;p52"/>
          <p:cNvSpPr/>
          <p:nvPr/>
        </p:nvSpPr>
        <p:spPr>
          <a:xfrm>
            <a:off x="5498939" y="1669225"/>
            <a:ext cx="962100" cy="9621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52"/>
          <p:cNvSpPr/>
          <p:nvPr/>
        </p:nvSpPr>
        <p:spPr>
          <a:xfrm>
            <a:off x="2682926" y="1669238"/>
            <a:ext cx="962100" cy="9621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52"/>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RITES OF </a:t>
            </a:r>
            <a:r>
              <a:rPr lang="en">
                <a:solidFill>
                  <a:schemeClr val="dk1"/>
                </a:solidFill>
              </a:rPr>
              <a:t>ZHOU</a:t>
            </a:r>
            <a:endParaRPr>
              <a:solidFill>
                <a:schemeClr val="dk1"/>
              </a:solidFill>
            </a:endParaRPr>
          </a:p>
        </p:txBody>
      </p:sp>
      <p:sp>
        <p:nvSpPr>
          <p:cNvPr id="8115" name="Google Shape;8115;p52"/>
          <p:cNvSpPr txBox="1">
            <a:spLocks noGrp="1"/>
          </p:cNvSpPr>
          <p:nvPr>
            <p:ph type="subTitle" idx="1"/>
          </p:nvPr>
        </p:nvSpPr>
        <p:spPr>
          <a:xfrm>
            <a:off x="1936226" y="3189450"/>
            <a:ext cx="2455500" cy="117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 even hotter than Mercury</a:t>
            </a:r>
            <a:endParaRPr/>
          </a:p>
        </p:txBody>
      </p:sp>
      <p:sp>
        <p:nvSpPr>
          <p:cNvPr id="8116" name="Google Shape;8116;p52"/>
          <p:cNvSpPr txBox="1">
            <a:spLocks noGrp="1"/>
          </p:cNvSpPr>
          <p:nvPr>
            <p:ph type="subTitle" idx="2"/>
          </p:nvPr>
        </p:nvSpPr>
        <p:spPr>
          <a:xfrm>
            <a:off x="1936226" y="2760175"/>
            <a:ext cx="2455500" cy="50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8117" name="Google Shape;8117;p52"/>
          <p:cNvSpPr txBox="1">
            <a:spLocks noGrp="1"/>
          </p:cNvSpPr>
          <p:nvPr>
            <p:ph type="subTitle" idx="3"/>
          </p:nvPr>
        </p:nvSpPr>
        <p:spPr>
          <a:xfrm>
            <a:off x="4752239" y="3189450"/>
            <a:ext cx="2455500" cy="117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 which gives the planet reddish cast</a:t>
            </a:r>
            <a:endParaRPr/>
          </a:p>
        </p:txBody>
      </p:sp>
      <p:sp>
        <p:nvSpPr>
          <p:cNvPr id="8118" name="Google Shape;8118;p52"/>
          <p:cNvSpPr txBox="1">
            <a:spLocks noGrp="1"/>
          </p:cNvSpPr>
          <p:nvPr>
            <p:ph type="subTitle" idx="4"/>
          </p:nvPr>
        </p:nvSpPr>
        <p:spPr>
          <a:xfrm>
            <a:off x="4752239" y="2760175"/>
            <a:ext cx="24555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grpSp>
        <p:nvGrpSpPr>
          <p:cNvPr id="8119" name="Google Shape;8119;p52"/>
          <p:cNvGrpSpPr/>
          <p:nvPr/>
        </p:nvGrpSpPr>
        <p:grpSpPr>
          <a:xfrm>
            <a:off x="2997244" y="-321214"/>
            <a:ext cx="226462" cy="1338982"/>
            <a:chOff x="1732769" y="-87277"/>
            <a:chExt cx="226462" cy="1338982"/>
          </a:xfrm>
        </p:grpSpPr>
        <p:grpSp>
          <p:nvGrpSpPr>
            <p:cNvPr id="8120" name="Google Shape;8120;p52"/>
            <p:cNvGrpSpPr/>
            <p:nvPr/>
          </p:nvGrpSpPr>
          <p:grpSpPr>
            <a:xfrm>
              <a:off x="1732769" y="-87276"/>
              <a:ext cx="226462" cy="1338981"/>
              <a:chOff x="3247110" y="-43551"/>
              <a:chExt cx="586538" cy="3467965"/>
            </a:xfrm>
          </p:grpSpPr>
          <p:sp>
            <p:nvSpPr>
              <p:cNvPr id="8121" name="Google Shape;8121;p52"/>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52"/>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52"/>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52"/>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52"/>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52"/>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52"/>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52"/>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52"/>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52"/>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52"/>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52"/>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52"/>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52"/>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52"/>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52"/>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52"/>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8" name="Google Shape;8138;p52"/>
            <p:cNvGrpSpPr/>
            <p:nvPr/>
          </p:nvGrpSpPr>
          <p:grpSpPr>
            <a:xfrm>
              <a:off x="1732786" y="-87277"/>
              <a:ext cx="226446" cy="1338882"/>
              <a:chOff x="3355550" y="288525"/>
              <a:chExt cx="867275" cy="5127850"/>
            </a:xfrm>
          </p:grpSpPr>
          <p:sp>
            <p:nvSpPr>
              <p:cNvPr id="8139" name="Google Shape;8139;p52"/>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52"/>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52"/>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52"/>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52"/>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52"/>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52"/>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52"/>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52"/>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52"/>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52"/>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52"/>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52"/>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52"/>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52"/>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52"/>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52"/>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52"/>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52"/>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52"/>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52"/>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52"/>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52"/>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52"/>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52"/>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52"/>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52"/>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66" name="Google Shape;8166;p52"/>
          <p:cNvGrpSpPr/>
          <p:nvPr/>
        </p:nvGrpSpPr>
        <p:grpSpPr>
          <a:xfrm>
            <a:off x="5920294" y="-321214"/>
            <a:ext cx="226462" cy="1338982"/>
            <a:chOff x="1732769" y="-87277"/>
            <a:chExt cx="226462" cy="1338982"/>
          </a:xfrm>
        </p:grpSpPr>
        <p:grpSp>
          <p:nvGrpSpPr>
            <p:cNvPr id="8167" name="Google Shape;8167;p52"/>
            <p:cNvGrpSpPr/>
            <p:nvPr/>
          </p:nvGrpSpPr>
          <p:grpSpPr>
            <a:xfrm>
              <a:off x="1732769" y="-87276"/>
              <a:ext cx="226462" cy="1338981"/>
              <a:chOff x="3247110" y="-43551"/>
              <a:chExt cx="586538" cy="3467965"/>
            </a:xfrm>
          </p:grpSpPr>
          <p:sp>
            <p:nvSpPr>
              <p:cNvPr id="8168" name="Google Shape;8168;p52"/>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52"/>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52"/>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52"/>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52"/>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52"/>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52"/>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52"/>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52"/>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52"/>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52"/>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52"/>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52"/>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52"/>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52"/>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52"/>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52"/>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5" name="Google Shape;8185;p52"/>
            <p:cNvGrpSpPr/>
            <p:nvPr/>
          </p:nvGrpSpPr>
          <p:grpSpPr>
            <a:xfrm>
              <a:off x="1732786" y="-87277"/>
              <a:ext cx="226446" cy="1338882"/>
              <a:chOff x="3355550" y="288525"/>
              <a:chExt cx="867275" cy="5127850"/>
            </a:xfrm>
          </p:grpSpPr>
          <p:sp>
            <p:nvSpPr>
              <p:cNvPr id="8186" name="Google Shape;8186;p52"/>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52"/>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52"/>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52"/>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52"/>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52"/>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52"/>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52"/>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52"/>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52"/>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52"/>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52"/>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52"/>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52"/>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52"/>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52"/>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52"/>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52"/>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52"/>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52"/>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52"/>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52"/>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52"/>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52"/>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52"/>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52"/>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52"/>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13" name="Google Shape;8213;p52"/>
          <p:cNvGrpSpPr/>
          <p:nvPr/>
        </p:nvGrpSpPr>
        <p:grpSpPr>
          <a:xfrm>
            <a:off x="2900595" y="1887071"/>
            <a:ext cx="526762" cy="526423"/>
            <a:chOff x="452725" y="1059200"/>
            <a:chExt cx="466450" cy="466150"/>
          </a:xfrm>
        </p:grpSpPr>
        <p:sp>
          <p:nvSpPr>
            <p:cNvPr id="8214" name="Google Shape;8214;p52"/>
            <p:cNvSpPr/>
            <p:nvPr/>
          </p:nvSpPr>
          <p:spPr>
            <a:xfrm>
              <a:off x="495875" y="1291750"/>
              <a:ext cx="381625" cy="224075"/>
            </a:xfrm>
            <a:custGeom>
              <a:avLst/>
              <a:gdLst/>
              <a:ahLst/>
              <a:cxnLst/>
              <a:rect l="l" t="t" r="r" b="b"/>
              <a:pathLst>
                <a:path w="15265" h="8963" extrusionOk="0">
                  <a:moveTo>
                    <a:pt x="3025" y="1711"/>
                  </a:moveTo>
                  <a:cubicBezTo>
                    <a:pt x="3156" y="1914"/>
                    <a:pt x="3299" y="2211"/>
                    <a:pt x="3263" y="2533"/>
                  </a:cubicBezTo>
                  <a:cubicBezTo>
                    <a:pt x="3239" y="2842"/>
                    <a:pt x="3025" y="3104"/>
                    <a:pt x="2858" y="3283"/>
                  </a:cubicBezTo>
                  <a:cubicBezTo>
                    <a:pt x="2727" y="3092"/>
                    <a:pt x="2584" y="2783"/>
                    <a:pt x="2620" y="2461"/>
                  </a:cubicBezTo>
                  <a:cubicBezTo>
                    <a:pt x="2656" y="2152"/>
                    <a:pt x="2858" y="1890"/>
                    <a:pt x="3025" y="1711"/>
                  </a:cubicBezTo>
                  <a:close/>
                  <a:moveTo>
                    <a:pt x="8502" y="2783"/>
                  </a:moveTo>
                  <a:cubicBezTo>
                    <a:pt x="8633" y="2783"/>
                    <a:pt x="8776" y="2795"/>
                    <a:pt x="8871" y="2807"/>
                  </a:cubicBezTo>
                  <a:cubicBezTo>
                    <a:pt x="8776" y="3045"/>
                    <a:pt x="8573" y="3390"/>
                    <a:pt x="8264" y="3557"/>
                  </a:cubicBezTo>
                  <a:cubicBezTo>
                    <a:pt x="8121" y="3640"/>
                    <a:pt x="7918" y="3688"/>
                    <a:pt x="7680" y="3688"/>
                  </a:cubicBezTo>
                  <a:cubicBezTo>
                    <a:pt x="7549" y="3688"/>
                    <a:pt x="7418" y="3676"/>
                    <a:pt x="7311" y="3664"/>
                  </a:cubicBezTo>
                  <a:cubicBezTo>
                    <a:pt x="7418" y="3426"/>
                    <a:pt x="7609" y="3081"/>
                    <a:pt x="7918" y="2914"/>
                  </a:cubicBezTo>
                  <a:cubicBezTo>
                    <a:pt x="8085" y="2830"/>
                    <a:pt x="8276" y="2783"/>
                    <a:pt x="8502" y="2783"/>
                  </a:cubicBezTo>
                  <a:close/>
                  <a:moveTo>
                    <a:pt x="1632" y="3259"/>
                  </a:moveTo>
                  <a:cubicBezTo>
                    <a:pt x="1942" y="3283"/>
                    <a:pt x="2203" y="3497"/>
                    <a:pt x="2382" y="3664"/>
                  </a:cubicBezTo>
                  <a:cubicBezTo>
                    <a:pt x="2203" y="3783"/>
                    <a:pt x="1942" y="3914"/>
                    <a:pt x="1656" y="3914"/>
                  </a:cubicBezTo>
                  <a:lnTo>
                    <a:pt x="1572" y="3914"/>
                  </a:lnTo>
                  <a:cubicBezTo>
                    <a:pt x="1251" y="3878"/>
                    <a:pt x="989" y="3676"/>
                    <a:pt x="810" y="3509"/>
                  </a:cubicBezTo>
                  <a:cubicBezTo>
                    <a:pt x="989" y="3390"/>
                    <a:pt x="1251" y="3259"/>
                    <a:pt x="1537" y="3259"/>
                  </a:cubicBezTo>
                  <a:close/>
                  <a:moveTo>
                    <a:pt x="12570" y="564"/>
                  </a:moveTo>
                  <a:cubicBezTo>
                    <a:pt x="13146" y="564"/>
                    <a:pt x="13569" y="740"/>
                    <a:pt x="13669" y="783"/>
                  </a:cubicBezTo>
                  <a:cubicBezTo>
                    <a:pt x="13753" y="830"/>
                    <a:pt x="14193" y="1247"/>
                    <a:pt x="14407" y="2021"/>
                  </a:cubicBezTo>
                  <a:cubicBezTo>
                    <a:pt x="14610" y="2688"/>
                    <a:pt x="14646" y="3735"/>
                    <a:pt x="13931" y="5009"/>
                  </a:cubicBezTo>
                  <a:cubicBezTo>
                    <a:pt x="13717" y="4843"/>
                    <a:pt x="13550" y="4593"/>
                    <a:pt x="13360" y="4283"/>
                  </a:cubicBezTo>
                  <a:cubicBezTo>
                    <a:pt x="13098" y="3878"/>
                    <a:pt x="12824" y="3438"/>
                    <a:pt x="12312" y="3069"/>
                  </a:cubicBezTo>
                  <a:cubicBezTo>
                    <a:pt x="11848" y="2723"/>
                    <a:pt x="11371" y="2569"/>
                    <a:pt x="10943" y="2438"/>
                  </a:cubicBezTo>
                  <a:cubicBezTo>
                    <a:pt x="10538" y="2319"/>
                    <a:pt x="10216" y="2211"/>
                    <a:pt x="10026" y="1997"/>
                  </a:cubicBezTo>
                  <a:cubicBezTo>
                    <a:pt x="10892" y="840"/>
                    <a:pt x="11851" y="564"/>
                    <a:pt x="12570" y="564"/>
                  </a:cubicBezTo>
                  <a:close/>
                  <a:moveTo>
                    <a:pt x="9693" y="2485"/>
                  </a:moveTo>
                  <a:cubicBezTo>
                    <a:pt x="9990" y="2747"/>
                    <a:pt x="10383" y="2866"/>
                    <a:pt x="10776" y="2985"/>
                  </a:cubicBezTo>
                  <a:cubicBezTo>
                    <a:pt x="11181" y="3104"/>
                    <a:pt x="11598" y="3247"/>
                    <a:pt x="11967" y="3521"/>
                  </a:cubicBezTo>
                  <a:cubicBezTo>
                    <a:pt x="12383" y="3843"/>
                    <a:pt x="12645" y="4224"/>
                    <a:pt x="12860" y="4593"/>
                  </a:cubicBezTo>
                  <a:cubicBezTo>
                    <a:pt x="13086" y="4938"/>
                    <a:pt x="13300" y="5283"/>
                    <a:pt x="13622" y="5521"/>
                  </a:cubicBezTo>
                  <a:cubicBezTo>
                    <a:pt x="13538" y="5652"/>
                    <a:pt x="13431" y="5783"/>
                    <a:pt x="13312" y="5914"/>
                  </a:cubicBezTo>
                  <a:cubicBezTo>
                    <a:pt x="13241" y="5974"/>
                    <a:pt x="13157" y="6069"/>
                    <a:pt x="13074" y="6152"/>
                  </a:cubicBezTo>
                  <a:cubicBezTo>
                    <a:pt x="12103" y="7100"/>
                    <a:pt x="10497" y="7895"/>
                    <a:pt x="8759" y="7895"/>
                  </a:cubicBezTo>
                  <a:cubicBezTo>
                    <a:pt x="8686" y="7895"/>
                    <a:pt x="8612" y="7894"/>
                    <a:pt x="8538" y="7891"/>
                  </a:cubicBezTo>
                  <a:cubicBezTo>
                    <a:pt x="6966" y="7831"/>
                    <a:pt x="4740" y="7093"/>
                    <a:pt x="2906" y="3997"/>
                  </a:cubicBezTo>
                  <a:cubicBezTo>
                    <a:pt x="2954" y="3973"/>
                    <a:pt x="2977" y="3938"/>
                    <a:pt x="3001" y="3926"/>
                  </a:cubicBezTo>
                  <a:cubicBezTo>
                    <a:pt x="3786" y="5083"/>
                    <a:pt x="4905" y="5699"/>
                    <a:pt x="6061" y="5699"/>
                  </a:cubicBezTo>
                  <a:cubicBezTo>
                    <a:pt x="6677" y="5699"/>
                    <a:pt x="7303" y="5524"/>
                    <a:pt x="7895" y="5164"/>
                  </a:cubicBezTo>
                  <a:cubicBezTo>
                    <a:pt x="8728" y="4640"/>
                    <a:pt x="9002" y="3985"/>
                    <a:pt x="9276" y="3342"/>
                  </a:cubicBezTo>
                  <a:cubicBezTo>
                    <a:pt x="9395" y="3069"/>
                    <a:pt x="9514" y="2783"/>
                    <a:pt x="9693" y="2485"/>
                  </a:cubicBezTo>
                  <a:close/>
                  <a:moveTo>
                    <a:pt x="13622" y="6426"/>
                  </a:moveTo>
                  <a:cubicBezTo>
                    <a:pt x="13776" y="6640"/>
                    <a:pt x="13931" y="6974"/>
                    <a:pt x="13895" y="7331"/>
                  </a:cubicBezTo>
                  <a:cubicBezTo>
                    <a:pt x="13860" y="7688"/>
                    <a:pt x="13622" y="7986"/>
                    <a:pt x="13431" y="8188"/>
                  </a:cubicBezTo>
                  <a:cubicBezTo>
                    <a:pt x="13300" y="7962"/>
                    <a:pt x="13122" y="7617"/>
                    <a:pt x="13157" y="7260"/>
                  </a:cubicBezTo>
                  <a:cubicBezTo>
                    <a:pt x="13193" y="6998"/>
                    <a:pt x="13336" y="6736"/>
                    <a:pt x="13491" y="6557"/>
                  </a:cubicBezTo>
                  <a:lnTo>
                    <a:pt x="13622" y="6426"/>
                  </a:lnTo>
                  <a:close/>
                  <a:moveTo>
                    <a:pt x="12546" y="1"/>
                  </a:moveTo>
                  <a:cubicBezTo>
                    <a:pt x="12375" y="1"/>
                    <a:pt x="12193" y="13"/>
                    <a:pt x="12002" y="44"/>
                  </a:cubicBezTo>
                  <a:cubicBezTo>
                    <a:pt x="10895" y="223"/>
                    <a:pt x="9978" y="925"/>
                    <a:pt x="9252" y="2128"/>
                  </a:cubicBezTo>
                  <a:cubicBezTo>
                    <a:pt x="9216" y="2188"/>
                    <a:pt x="9192" y="2235"/>
                    <a:pt x="9157" y="2295"/>
                  </a:cubicBezTo>
                  <a:cubicBezTo>
                    <a:pt x="9014" y="2247"/>
                    <a:pt x="8776" y="2211"/>
                    <a:pt x="8514" y="2211"/>
                  </a:cubicBezTo>
                  <a:cubicBezTo>
                    <a:pt x="8192" y="2211"/>
                    <a:pt x="7907" y="2271"/>
                    <a:pt x="7668" y="2414"/>
                  </a:cubicBezTo>
                  <a:cubicBezTo>
                    <a:pt x="6930" y="2807"/>
                    <a:pt x="6704" y="3747"/>
                    <a:pt x="6692" y="3783"/>
                  </a:cubicBezTo>
                  <a:lnTo>
                    <a:pt x="6633" y="4033"/>
                  </a:lnTo>
                  <a:lnTo>
                    <a:pt x="6871" y="4116"/>
                  </a:lnTo>
                  <a:cubicBezTo>
                    <a:pt x="6883" y="4116"/>
                    <a:pt x="7252" y="4259"/>
                    <a:pt x="7704" y="4259"/>
                  </a:cubicBezTo>
                  <a:cubicBezTo>
                    <a:pt x="7859" y="4259"/>
                    <a:pt x="8026" y="4235"/>
                    <a:pt x="8180" y="4200"/>
                  </a:cubicBezTo>
                  <a:lnTo>
                    <a:pt x="8180" y="4200"/>
                  </a:lnTo>
                  <a:cubicBezTo>
                    <a:pt x="8026" y="4354"/>
                    <a:pt x="7847" y="4521"/>
                    <a:pt x="7609" y="4676"/>
                  </a:cubicBezTo>
                  <a:cubicBezTo>
                    <a:pt x="7123" y="4977"/>
                    <a:pt x="6606" y="5122"/>
                    <a:pt x="6094" y="5122"/>
                  </a:cubicBezTo>
                  <a:cubicBezTo>
                    <a:pt x="5086" y="5122"/>
                    <a:pt x="4101" y="4559"/>
                    <a:pt x="3430" y="3509"/>
                  </a:cubicBezTo>
                  <a:cubicBezTo>
                    <a:pt x="3620" y="3271"/>
                    <a:pt x="3811" y="2961"/>
                    <a:pt x="3847" y="2569"/>
                  </a:cubicBezTo>
                  <a:cubicBezTo>
                    <a:pt x="3918" y="1783"/>
                    <a:pt x="3311" y="1092"/>
                    <a:pt x="3299" y="1068"/>
                  </a:cubicBezTo>
                  <a:lnTo>
                    <a:pt x="3120" y="878"/>
                  </a:lnTo>
                  <a:lnTo>
                    <a:pt x="2906" y="1021"/>
                  </a:lnTo>
                  <a:cubicBezTo>
                    <a:pt x="2882" y="1056"/>
                    <a:pt x="2144" y="1592"/>
                    <a:pt x="2061" y="2378"/>
                  </a:cubicBezTo>
                  <a:cubicBezTo>
                    <a:pt x="2049" y="2509"/>
                    <a:pt x="2049" y="2628"/>
                    <a:pt x="2073" y="2747"/>
                  </a:cubicBezTo>
                  <a:cubicBezTo>
                    <a:pt x="1953" y="2700"/>
                    <a:pt x="1834" y="2676"/>
                    <a:pt x="1703" y="2664"/>
                  </a:cubicBezTo>
                  <a:lnTo>
                    <a:pt x="1549" y="2664"/>
                  </a:lnTo>
                  <a:cubicBezTo>
                    <a:pt x="822" y="2664"/>
                    <a:pt x="227" y="3200"/>
                    <a:pt x="191" y="3223"/>
                  </a:cubicBezTo>
                  <a:lnTo>
                    <a:pt x="1" y="3402"/>
                  </a:lnTo>
                  <a:lnTo>
                    <a:pt x="156" y="3616"/>
                  </a:lnTo>
                  <a:cubicBezTo>
                    <a:pt x="179" y="3640"/>
                    <a:pt x="715" y="4378"/>
                    <a:pt x="1501" y="4462"/>
                  </a:cubicBezTo>
                  <a:lnTo>
                    <a:pt x="1656" y="4462"/>
                  </a:lnTo>
                  <a:cubicBezTo>
                    <a:pt x="1942" y="4462"/>
                    <a:pt x="2192" y="4390"/>
                    <a:pt x="2418" y="4283"/>
                  </a:cubicBezTo>
                  <a:cubicBezTo>
                    <a:pt x="4359" y="7605"/>
                    <a:pt x="6787" y="8379"/>
                    <a:pt x="8502" y="8450"/>
                  </a:cubicBezTo>
                  <a:lnTo>
                    <a:pt x="8740" y="8450"/>
                  </a:lnTo>
                  <a:cubicBezTo>
                    <a:pt x="9812" y="8450"/>
                    <a:pt x="10883" y="8188"/>
                    <a:pt x="11883" y="7676"/>
                  </a:cubicBezTo>
                  <a:cubicBezTo>
                    <a:pt x="12133" y="7557"/>
                    <a:pt x="12371" y="7414"/>
                    <a:pt x="12598" y="7260"/>
                  </a:cubicBezTo>
                  <a:lnTo>
                    <a:pt x="12598" y="7260"/>
                  </a:lnTo>
                  <a:cubicBezTo>
                    <a:pt x="12562" y="8069"/>
                    <a:pt x="13157" y="8736"/>
                    <a:pt x="13193" y="8760"/>
                  </a:cubicBezTo>
                  <a:lnTo>
                    <a:pt x="13372" y="8962"/>
                  </a:lnTo>
                  <a:lnTo>
                    <a:pt x="13574" y="8807"/>
                  </a:lnTo>
                  <a:cubicBezTo>
                    <a:pt x="13610" y="8784"/>
                    <a:pt x="14395" y="8212"/>
                    <a:pt x="14467" y="7379"/>
                  </a:cubicBezTo>
                  <a:cubicBezTo>
                    <a:pt x="14526" y="6771"/>
                    <a:pt x="14205" y="6236"/>
                    <a:pt x="14003" y="5962"/>
                  </a:cubicBezTo>
                  <a:cubicBezTo>
                    <a:pt x="14050" y="5902"/>
                    <a:pt x="14098" y="5843"/>
                    <a:pt x="14145" y="5771"/>
                  </a:cubicBezTo>
                  <a:cubicBezTo>
                    <a:pt x="15265" y="4104"/>
                    <a:pt x="15205" y="2735"/>
                    <a:pt x="14967" y="1878"/>
                  </a:cubicBezTo>
                  <a:cubicBezTo>
                    <a:pt x="14705" y="997"/>
                    <a:pt x="14205" y="414"/>
                    <a:pt x="13907" y="283"/>
                  </a:cubicBezTo>
                  <a:cubicBezTo>
                    <a:pt x="13736" y="206"/>
                    <a:pt x="13229" y="1"/>
                    <a:pt x="125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52"/>
            <p:cNvSpPr/>
            <p:nvPr/>
          </p:nvSpPr>
          <p:spPr>
            <a:xfrm>
              <a:off x="494400" y="1068725"/>
              <a:ext cx="381325" cy="224150"/>
            </a:xfrm>
            <a:custGeom>
              <a:avLst/>
              <a:gdLst/>
              <a:ahLst/>
              <a:cxnLst/>
              <a:rect l="l" t="t" r="r" b="b"/>
              <a:pathLst>
                <a:path w="15253" h="8966" extrusionOk="0">
                  <a:moveTo>
                    <a:pt x="1834" y="810"/>
                  </a:moveTo>
                  <a:cubicBezTo>
                    <a:pt x="1965" y="1024"/>
                    <a:pt x="2143" y="1369"/>
                    <a:pt x="2096" y="1726"/>
                  </a:cubicBezTo>
                  <a:cubicBezTo>
                    <a:pt x="2072" y="2000"/>
                    <a:pt x="1917" y="2250"/>
                    <a:pt x="1774" y="2429"/>
                  </a:cubicBezTo>
                  <a:lnTo>
                    <a:pt x="1643" y="2560"/>
                  </a:lnTo>
                  <a:cubicBezTo>
                    <a:pt x="1512" y="2346"/>
                    <a:pt x="1346" y="2000"/>
                    <a:pt x="1370" y="1655"/>
                  </a:cubicBezTo>
                  <a:cubicBezTo>
                    <a:pt x="1405" y="1298"/>
                    <a:pt x="1643" y="1000"/>
                    <a:pt x="1834" y="810"/>
                  </a:cubicBezTo>
                  <a:close/>
                  <a:moveTo>
                    <a:pt x="13692" y="5060"/>
                  </a:moveTo>
                  <a:cubicBezTo>
                    <a:pt x="14014" y="5096"/>
                    <a:pt x="14276" y="5298"/>
                    <a:pt x="14454" y="5465"/>
                  </a:cubicBezTo>
                  <a:cubicBezTo>
                    <a:pt x="14276" y="5584"/>
                    <a:pt x="14014" y="5715"/>
                    <a:pt x="13728" y="5715"/>
                  </a:cubicBezTo>
                  <a:lnTo>
                    <a:pt x="13633" y="5715"/>
                  </a:lnTo>
                  <a:cubicBezTo>
                    <a:pt x="13323" y="5691"/>
                    <a:pt x="13061" y="5477"/>
                    <a:pt x="12883" y="5322"/>
                  </a:cubicBezTo>
                  <a:cubicBezTo>
                    <a:pt x="13061" y="5203"/>
                    <a:pt x="13323" y="5060"/>
                    <a:pt x="13609" y="5060"/>
                  </a:cubicBezTo>
                  <a:close/>
                  <a:moveTo>
                    <a:pt x="7585" y="5286"/>
                  </a:moveTo>
                  <a:cubicBezTo>
                    <a:pt x="7716" y="5286"/>
                    <a:pt x="7847" y="5298"/>
                    <a:pt x="7954" y="5322"/>
                  </a:cubicBezTo>
                  <a:cubicBezTo>
                    <a:pt x="7847" y="5560"/>
                    <a:pt x="7656" y="5894"/>
                    <a:pt x="7346" y="6060"/>
                  </a:cubicBezTo>
                  <a:cubicBezTo>
                    <a:pt x="7180" y="6156"/>
                    <a:pt x="6989" y="6191"/>
                    <a:pt x="6763" y="6191"/>
                  </a:cubicBezTo>
                  <a:cubicBezTo>
                    <a:pt x="6632" y="6191"/>
                    <a:pt x="6489" y="6179"/>
                    <a:pt x="6394" y="6167"/>
                  </a:cubicBezTo>
                  <a:cubicBezTo>
                    <a:pt x="6489" y="5929"/>
                    <a:pt x="6692" y="5584"/>
                    <a:pt x="7001" y="5417"/>
                  </a:cubicBezTo>
                  <a:cubicBezTo>
                    <a:pt x="7144" y="5334"/>
                    <a:pt x="7358" y="5286"/>
                    <a:pt x="7585" y="5286"/>
                  </a:cubicBezTo>
                  <a:close/>
                  <a:moveTo>
                    <a:pt x="6561" y="1069"/>
                  </a:moveTo>
                  <a:cubicBezTo>
                    <a:pt x="6624" y="1069"/>
                    <a:pt x="6687" y="1070"/>
                    <a:pt x="6751" y="1072"/>
                  </a:cubicBezTo>
                  <a:cubicBezTo>
                    <a:pt x="8311" y="1131"/>
                    <a:pt x="10537" y="1857"/>
                    <a:pt x="12371" y="4965"/>
                  </a:cubicBezTo>
                  <a:cubicBezTo>
                    <a:pt x="12323" y="4989"/>
                    <a:pt x="12299" y="5024"/>
                    <a:pt x="12288" y="5036"/>
                  </a:cubicBezTo>
                  <a:cubicBezTo>
                    <a:pt x="11488" y="3887"/>
                    <a:pt x="10370" y="3275"/>
                    <a:pt x="9213" y="3275"/>
                  </a:cubicBezTo>
                  <a:cubicBezTo>
                    <a:pt x="8595" y="3275"/>
                    <a:pt x="7967" y="3450"/>
                    <a:pt x="7370" y="3810"/>
                  </a:cubicBezTo>
                  <a:cubicBezTo>
                    <a:pt x="6537" y="4334"/>
                    <a:pt x="6251" y="4989"/>
                    <a:pt x="5989" y="5632"/>
                  </a:cubicBezTo>
                  <a:cubicBezTo>
                    <a:pt x="5870" y="5917"/>
                    <a:pt x="5751" y="6191"/>
                    <a:pt x="5572" y="6489"/>
                  </a:cubicBezTo>
                  <a:cubicBezTo>
                    <a:pt x="5275" y="6227"/>
                    <a:pt x="4882" y="6108"/>
                    <a:pt x="4489" y="5989"/>
                  </a:cubicBezTo>
                  <a:cubicBezTo>
                    <a:pt x="4084" y="5870"/>
                    <a:pt x="3667" y="5727"/>
                    <a:pt x="3298" y="5453"/>
                  </a:cubicBezTo>
                  <a:cubicBezTo>
                    <a:pt x="2882" y="5144"/>
                    <a:pt x="2620" y="4751"/>
                    <a:pt x="2405" y="4382"/>
                  </a:cubicBezTo>
                  <a:cubicBezTo>
                    <a:pt x="2179" y="4036"/>
                    <a:pt x="1965" y="3691"/>
                    <a:pt x="1643" y="3453"/>
                  </a:cubicBezTo>
                  <a:cubicBezTo>
                    <a:pt x="1727" y="3322"/>
                    <a:pt x="1834" y="3191"/>
                    <a:pt x="1953" y="3048"/>
                  </a:cubicBezTo>
                  <a:cubicBezTo>
                    <a:pt x="2024" y="2989"/>
                    <a:pt x="2108" y="2905"/>
                    <a:pt x="2191" y="2810"/>
                  </a:cubicBezTo>
                  <a:cubicBezTo>
                    <a:pt x="3179" y="1856"/>
                    <a:pt x="4800" y="1069"/>
                    <a:pt x="6561" y="1069"/>
                  </a:cubicBezTo>
                  <a:close/>
                  <a:moveTo>
                    <a:pt x="12419" y="5703"/>
                  </a:moveTo>
                  <a:cubicBezTo>
                    <a:pt x="12538" y="5894"/>
                    <a:pt x="12680" y="6191"/>
                    <a:pt x="12657" y="6525"/>
                  </a:cubicBezTo>
                  <a:cubicBezTo>
                    <a:pt x="12621" y="6834"/>
                    <a:pt x="12419" y="7108"/>
                    <a:pt x="12252" y="7287"/>
                  </a:cubicBezTo>
                  <a:cubicBezTo>
                    <a:pt x="12121" y="7072"/>
                    <a:pt x="11990" y="6775"/>
                    <a:pt x="12014" y="6465"/>
                  </a:cubicBezTo>
                  <a:cubicBezTo>
                    <a:pt x="12049" y="6156"/>
                    <a:pt x="12252" y="5882"/>
                    <a:pt x="12419" y="5703"/>
                  </a:cubicBezTo>
                  <a:close/>
                  <a:moveTo>
                    <a:pt x="1334" y="3965"/>
                  </a:moveTo>
                  <a:cubicBezTo>
                    <a:pt x="1548" y="4143"/>
                    <a:pt x="1715" y="4393"/>
                    <a:pt x="1905" y="4703"/>
                  </a:cubicBezTo>
                  <a:cubicBezTo>
                    <a:pt x="2167" y="5108"/>
                    <a:pt x="2441" y="5560"/>
                    <a:pt x="2953" y="5929"/>
                  </a:cubicBezTo>
                  <a:cubicBezTo>
                    <a:pt x="3417" y="6275"/>
                    <a:pt x="3894" y="6418"/>
                    <a:pt x="4322" y="6548"/>
                  </a:cubicBezTo>
                  <a:cubicBezTo>
                    <a:pt x="4727" y="6668"/>
                    <a:pt x="5049" y="6775"/>
                    <a:pt x="5239" y="7001"/>
                  </a:cubicBezTo>
                  <a:cubicBezTo>
                    <a:pt x="4384" y="8145"/>
                    <a:pt x="3432" y="8421"/>
                    <a:pt x="2712" y="8421"/>
                  </a:cubicBezTo>
                  <a:cubicBezTo>
                    <a:pt x="2128" y="8421"/>
                    <a:pt x="1697" y="8240"/>
                    <a:pt x="1596" y="8192"/>
                  </a:cubicBezTo>
                  <a:cubicBezTo>
                    <a:pt x="1512" y="8144"/>
                    <a:pt x="1072" y="7727"/>
                    <a:pt x="846" y="6953"/>
                  </a:cubicBezTo>
                  <a:cubicBezTo>
                    <a:pt x="655" y="6287"/>
                    <a:pt x="619" y="5239"/>
                    <a:pt x="1334" y="3965"/>
                  </a:cubicBezTo>
                  <a:close/>
                  <a:moveTo>
                    <a:pt x="1893" y="0"/>
                  </a:moveTo>
                  <a:lnTo>
                    <a:pt x="1691" y="155"/>
                  </a:lnTo>
                  <a:cubicBezTo>
                    <a:pt x="1655" y="179"/>
                    <a:pt x="869" y="750"/>
                    <a:pt x="798" y="1584"/>
                  </a:cubicBezTo>
                  <a:cubicBezTo>
                    <a:pt x="738" y="2191"/>
                    <a:pt x="1060" y="2727"/>
                    <a:pt x="1250" y="3000"/>
                  </a:cubicBezTo>
                  <a:cubicBezTo>
                    <a:pt x="1215" y="3060"/>
                    <a:pt x="1167" y="3131"/>
                    <a:pt x="1119" y="3191"/>
                  </a:cubicBezTo>
                  <a:cubicBezTo>
                    <a:pt x="0" y="4858"/>
                    <a:pt x="60" y="6227"/>
                    <a:pt x="298" y="7084"/>
                  </a:cubicBezTo>
                  <a:cubicBezTo>
                    <a:pt x="548" y="7965"/>
                    <a:pt x="1060" y="8549"/>
                    <a:pt x="1358" y="8680"/>
                  </a:cubicBezTo>
                  <a:cubicBezTo>
                    <a:pt x="1524" y="8751"/>
                    <a:pt x="2024" y="8965"/>
                    <a:pt x="2715" y="8965"/>
                  </a:cubicBezTo>
                  <a:cubicBezTo>
                    <a:pt x="2894" y="8965"/>
                    <a:pt x="3072" y="8954"/>
                    <a:pt x="3263" y="8918"/>
                  </a:cubicBezTo>
                  <a:cubicBezTo>
                    <a:pt x="4358" y="8739"/>
                    <a:pt x="5287" y="8037"/>
                    <a:pt x="6013" y="6834"/>
                  </a:cubicBezTo>
                  <a:cubicBezTo>
                    <a:pt x="6049" y="6775"/>
                    <a:pt x="6072" y="6727"/>
                    <a:pt x="6108" y="6668"/>
                  </a:cubicBezTo>
                  <a:cubicBezTo>
                    <a:pt x="6251" y="6715"/>
                    <a:pt x="6489" y="6751"/>
                    <a:pt x="6739" y="6751"/>
                  </a:cubicBezTo>
                  <a:cubicBezTo>
                    <a:pt x="7073" y="6751"/>
                    <a:pt x="7358" y="6691"/>
                    <a:pt x="7596" y="6548"/>
                  </a:cubicBezTo>
                  <a:cubicBezTo>
                    <a:pt x="8335" y="6156"/>
                    <a:pt x="8561" y="5215"/>
                    <a:pt x="8573" y="5179"/>
                  </a:cubicBezTo>
                  <a:lnTo>
                    <a:pt x="8632" y="4929"/>
                  </a:lnTo>
                  <a:lnTo>
                    <a:pt x="8394" y="4846"/>
                  </a:lnTo>
                  <a:cubicBezTo>
                    <a:pt x="8382" y="4846"/>
                    <a:pt x="8013" y="4703"/>
                    <a:pt x="7561" y="4703"/>
                  </a:cubicBezTo>
                  <a:cubicBezTo>
                    <a:pt x="7406" y="4703"/>
                    <a:pt x="7239" y="4727"/>
                    <a:pt x="7085" y="4763"/>
                  </a:cubicBezTo>
                  <a:cubicBezTo>
                    <a:pt x="7239" y="4608"/>
                    <a:pt x="7418" y="4441"/>
                    <a:pt x="7656" y="4286"/>
                  </a:cubicBezTo>
                  <a:cubicBezTo>
                    <a:pt x="8141" y="3985"/>
                    <a:pt x="8659" y="3840"/>
                    <a:pt x="9171" y="3840"/>
                  </a:cubicBezTo>
                  <a:cubicBezTo>
                    <a:pt x="10179" y="3840"/>
                    <a:pt x="11164" y="4403"/>
                    <a:pt x="11835" y="5453"/>
                  </a:cubicBezTo>
                  <a:cubicBezTo>
                    <a:pt x="11645" y="5691"/>
                    <a:pt x="11442" y="6001"/>
                    <a:pt x="11418" y="6394"/>
                  </a:cubicBezTo>
                  <a:cubicBezTo>
                    <a:pt x="11347" y="7179"/>
                    <a:pt x="11954" y="7858"/>
                    <a:pt x="11966" y="7894"/>
                  </a:cubicBezTo>
                  <a:lnTo>
                    <a:pt x="12145" y="8084"/>
                  </a:lnTo>
                  <a:lnTo>
                    <a:pt x="12359" y="7941"/>
                  </a:lnTo>
                  <a:cubicBezTo>
                    <a:pt x="12383" y="7906"/>
                    <a:pt x="13109" y="7370"/>
                    <a:pt x="13204" y="6584"/>
                  </a:cubicBezTo>
                  <a:cubicBezTo>
                    <a:pt x="13216" y="6453"/>
                    <a:pt x="13216" y="6334"/>
                    <a:pt x="13192" y="6215"/>
                  </a:cubicBezTo>
                  <a:lnTo>
                    <a:pt x="13192" y="6215"/>
                  </a:lnTo>
                  <a:cubicBezTo>
                    <a:pt x="13311" y="6251"/>
                    <a:pt x="13431" y="6287"/>
                    <a:pt x="13562" y="6298"/>
                  </a:cubicBezTo>
                  <a:lnTo>
                    <a:pt x="13704" y="6298"/>
                  </a:lnTo>
                  <a:cubicBezTo>
                    <a:pt x="14443" y="6298"/>
                    <a:pt x="15038" y="5763"/>
                    <a:pt x="15062" y="5739"/>
                  </a:cubicBezTo>
                  <a:lnTo>
                    <a:pt x="15252" y="5560"/>
                  </a:lnTo>
                  <a:lnTo>
                    <a:pt x="15109" y="5346"/>
                  </a:lnTo>
                  <a:cubicBezTo>
                    <a:pt x="15086" y="5322"/>
                    <a:pt x="14550" y="4584"/>
                    <a:pt x="13752" y="4501"/>
                  </a:cubicBezTo>
                  <a:lnTo>
                    <a:pt x="13609" y="4501"/>
                  </a:lnTo>
                  <a:cubicBezTo>
                    <a:pt x="13323" y="4501"/>
                    <a:pt x="13073" y="4572"/>
                    <a:pt x="12847" y="4679"/>
                  </a:cubicBezTo>
                  <a:cubicBezTo>
                    <a:pt x="10895" y="1357"/>
                    <a:pt x="8478" y="583"/>
                    <a:pt x="6763" y="512"/>
                  </a:cubicBezTo>
                  <a:cubicBezTo>
                    <a:pt x="6675" y="508"/>
                    <a:pt x="6587" y="507"/>
                    <a:pt x="6499" y="507"/>
                  </a:cubicBezTo>
                  <a:cubicBezTo>
                    <a:pt x="5441" y="507"/>
                    <a:pt x="4371" y="769"/>
                    <a:pt x="3382" y="1286"/>
                  </a:cubicBezTo>
                  <a:cubicBezTo>
                    <a:pt x="3132" y="1405"/>
                    <a:pt x="2894" y="1548"/>
                    <a:pt x="2667" y="1703"/>
                  </a:cubicBezTo>
                  <a:cubicBezTo>
                    <a:pt x="2703" y="893"/>
                    <a:pt x="2108" y="226"/>
                    <a:pt x="2072" y="191"/>
                  </a:cubicBezTo>
                  <a:lnTo>
                    <a:pt x="18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52"/>
            <p:cNvSpPr/>
            <p:nvPr/>
          </p:nvSpPr>
          <p:spPr>
            <a:xfrm>
              <a:off x="830150" y="1093725"/>
              <a:ext cx="14600" cy="14300"/>
            </a:xfrm>
            <a:custGeom>
              <a:avLst/>
              <a:gdLst/>
              <a:ahLst/>
              <a:cxnLst/>
              <a:rect l="l" t="t" r="r" b="b"/>
              <a:pathLst>
                <a:path w="584" h="572" extrusionOk="0">
                  <a:moveTo>
                    <a:pt x="1" y="0"/>
                  </a:moveTo>
                  <a:lnTo>
                    <a:pt x="1" y="572"/>
                  </a:lnTo>
                  <a:lnTo>
                    <a:pt x="584" y="572"/>
                  </a:lnTo>
                  <a:lnTo>
                    <a:pt x="5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52"/>
            <p:cNvSpPr/>
            <p:nvPr/>
          </p:nvSpPr>
          <p:spPr>
            <a:xfrm>
              <a:off x="710200" y="1059200"/>
              <a:ext cx="14300" cy="14300"/>
            </a:xfrm>
            <a:custGeom>
              <a:avLst/>
              <a:gdLst/>
              <a:ahLst/>
              <a:cxnLst/>
              <a:rect l="l" t="t" r="r" b="b"/>
              <a:pathLst>
                <a:path w="572" h="572" extrusionOk="0">
                  <a:moveTo>
                    <a:pt x="0" y="0"/>
                  </a:moveTo>
                  <a:lnTo>
                    <a:pt x="0"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52"/>
            <p:cNvSpPr/>
            <p:nvPr/>
          </p:nvSpPr>
          <p:spPr>
            <a:xfrm>
              <a:off x="705425" y="1241650"/>
              <a:ext cx="14625" cy="14325"/>
            </a:xfrm>
            <a:custGeom>
              <a:avLst/>
              <a:gdLst/>
              <a:ahLst/>
              <a:cxnLst/>
              <a:rect l="l" t="t" r="r" b="b"/>
              <a:pathLst>
                <a:path w="585" h="573" extrusionOk="0">
                  <a:moveTo>
                    <a:pt x="1" y="1"/>
                  </a:moveTo>
                  <a:lnTo>
                    <a:pt x="1" y="572"/>
                  </a:lnTo>
                  <a:lnTo>
                    <a:pt x="584" y="572"/>
                  </a:lnTo>
                  <a:lnTo>
                    <a:pt x="5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52"/>
            <p:cNvSpPr/>
            <p:nvPr/>
          </p:nvSpPr>
          <p:spPr>
            <a:xfrm>
              <a:off x="580125" y="1242850"/>
              <a:ext cx="14600" cy="14300"/>
            </a:xfrm>
            <a:custGeom>
              <a:avLst/>
              <a:gdLst/>
              <a:ahLst/>
              <a:cxnLst/>
              <a:rect l="l" t="t" r="r" b="b"/>
              <a:pathLst>
                <a:path w="584" h="572" extrusionOk="0">
                  <a:moveTo>
                    <a:pt x="0" y="0"/>
                  </a:moveTo>
                  <a:lnTo>
                    <a:pt x="0" y="572"/>
                  </a:lnTo>
                  <a:lnTo>
                    <a:pt x="584" y="572"/>
                  </a:lnTo>
                  <a:lnTo>
                    <a:pt x="5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52"/>
            <p:cNvSpPr/>
            <p:nvPr/>
          </p:nvSpPr>
          <p:spPr>
            <a:xfrm>
              <a:off x="525650" y="1200875"/>
              <a:ext cx="14600" cy="14000"/>
            </a:xfrm>
            <a:custGeom>
              <a:avLst/>
              <a:gdLst/>
              <a:ahLst/>
              <a:cxnLst/>
              <a:rect l="l" t="t" r="r" b="b"/>
              <a:pathLst>
                <a:path w="584" h="560" extrusionOk="0">
                  <a:moveTo>
                    <a:pt x="0" y="0"/>
                  </a:moveTo>
                  <a:lnTo>
                    <a:pt x="0" y="560"/>
                  </a:lnTo>
                  <a:lnTo>
                    <a:pt x="584" y="560"/>
                  </a:lnTo>
                  <a:lnTo>
                    <a:pt x="5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52"/>
            <p:cNvSpPr/>
            <p:nvPr/>
          </p:nvSpPr>
          <p:spPr>
            <a:xfrm>
              <a:off x="486350" y="1128250"/>
              <a:ext cx="14325" cy="14300"/>
            </a:xfrm>
            <a:custGeom>
              <a:avLst/>
              <a:gdLst/>
              <a:ahLst/>
              <a:cxnLst/>
              <a:rect l="l" t="t" r="r" b="b"/>
              <a:pathLst>
                <a:path w="573" h="572" extrusionOk="0">
                  <a:moveTo>
                    <a:pt x="1" y="0"/>
                  </a:moveTo>
                  <a:lnTo>
                    <a:pt x="1"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52"/>
            <p:cNvSpPr/>
            <p:nvPr/>
          </p:nvSpPr>
          <p:spPr>
            <a:xfrm>
              <a:off x="634300" y="1334525"/>
              <a:ext cx="14600" cy="14000"/>
            </a:xfrm>
            <a:custGeom>
              <a:avLst/>
              <a:gdLst/>
              <a:ahLst/>
              <a:cxnLst/>
              <a:rect l="l" t="t" r="r" b="b"/>
              <a:pathLst>
                <a:path w="584" h="560" extrusionOk="0">
                  <a:moveTo>
                    <a:pt x="0" y="0"/>
                  </a:moveTo>
                  <a:lnTo>
                    <a:pt x="0" y="560"/>
                  </a:lnTo>
                  <a:lnTo>
                    <a:pt x="584" y="560"/>
                  </a:lnTo>
                  <a:lnTo>
                    <a:pt x="5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52"/>
            <p:cNvSpPr/>
            <p:nvPr/>
          </p:nvSpPr>
          <p:spPr>
            <a:xfrm>
              <a:off x="904575" y="1432150"/>
              <a:ext cx="14600" cy="14325"/>
            </a:xfrm>
            <a:custGeom>
              <a:avLst/>
              <a:gdLst/>
              <a:ahLst/>
              <a:cxnLst/>
              <a:rect l="l" t="t" r="r" b="b"/>
              <a:pathLst>
                <a:path w="584" h="573" extrusionOk="0">
                  <a:moveTo>
                    <a:pt x="0" y="1"/>
                  </a:moveTo>
                  <a:lnTo>
                    <a:pt x="0" y="572"/>
                  </a:lnTo>
                  <a:lnTo>
                    <a:pt x="584" y="572"/>
                  </a:lnTo>
                  <a:lnTo>
                    <a:pt x="5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52"/>
            <p:cNvSpPr/>
            <p:nvPr/>
          </p:nvSpPr>
          <p:spPr>
            <a:xfrm>
              <a:off x="880750" y="1265175"/>
              <a:ext cx="14325" cy="14300"/>
            </a:xfrm>
            <a:custGeom>
              <a:avLst/>
              <a:gdLst/>
              <a:ahLst/>
              <a:cxnLst/>
              <a:rect l="l" t="t" r="r" b="b"/>
              <a:pathLst>
                <a:path w="573" h="572" extrusionOk="0">
                  <a:moveTo>
                    <a:pt x="1" y="0"/>
                  </a:moveTo>
                  <a:lnTo>
                    <a:pt x="1"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52"/>
            <p:cNvSpPr/>
            <p:nvPr/>
          </p:nvSpPr>
          <p:spPr>
            <a:xfrm>
              <a:off x="777775" y="1327075"/>
              <a:ext cx="14300" cy="14025"/>
            </a:xfrm>
            <a:custGeom>
              <a:avLst/>
              <a:gdLst/>
              <a:ahLst/>
              <a:cxnLst/>
              <a:rect l="l" t="t" r="r" b="b"/>
              <a:pathLst>
                <a:path w="572" h="561" extrusionOk="0">
                  <a:moveTo>
                    <a:pt x="0" y="1"/>
                  </a:moveTo>
                  <a:lnTo>
                    <a:pt x="0" y="560"/>
                  </a:lnTo>
                  <a:lnTo>
                    <a:pt x="572" y="560"/>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52"/>
            <p:cNvSpPr/>
            <p:nvPr/>
          </p:nvSpPr>
          <p:spPr>
            <a:xfrm>
              <a:off x="831925" y="1369950"/>
              <a:ext cx="14625" cy="14000"/>
            </a:xfrm>
            <a:custGeom>
              <a:avLst/>
              <a:gdLst/>
              <a:ahLst/>
              <a:cxnLst/>
              <a:rect l="l" t="t" r="r" b="b"/>
              <a:pathLst>
                <a:path w="585" h="560" extrusionOk="0">
                  <a:moveTo>
                    <a:pt x="1" y="0"/>
                  </a:moveTo>
                  <a:lnTo>
                    <a:pt x="1" y="560"/>
                  </a:lnTo>
                  <a:lnTo>
                    <a:pt x="584" y="560"/>
                  </a:lnTo>
                  <a:lnTo>
                    <a:pt x="5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52"/>
            <p:cNvSpPr/>
            <p:nvPr/>
          </p:nvSpPr>
          <p:spPr>
            <a:xfrm>
              <a:off x="452725" y="1298800"/>
              <a:ext cx="14600" cy="14025"/>
            </a:xfrm>
            <a:custGeom>
              <a:avLst/>
              <a:gdLst/>
              <a:ahLst/>
              <a:cxnLst/>
              <a:rect l="l" t="t" r="r" b="b"/>
              <a:pathLst>
                <a:path w="584" h="561" extrusionOk="0">
                  <a:moveTo>
                    <a:pt x="0" y="1"/>
                  </a:moveTo>
                  <a:lnTo>
                    <a:pt x="0" y="560"/>
                  </a:lnTo>
                  <a:lnTo>
                    <a:pt x="584" y="560"/>
                  </a:lnTo>
                  <a:lnTo>
                    <a:pt x="5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52"/>
            <p:cNvSpPr/>
            <p:nvPr/>
          </p:nvSpPr>
          <p:spPr>
            <a:xfrm>
              <a:off x="479225" y="1441975"/>
              <a:ext cx="14600" cy="14025"/>
            </a:xfrm>
            <a:custGeom>
              <a:avLst/>
              <a:gdLst/>
              <a:ahLst/>
              <a:cxnLst/>
              <a:rect l="l" t="t" r="r" b="b"/>
              <a:pathLst>
                <a:path w="584" h="561" extrusionOk="0">
                  <a:moveTo>
                    <a:pt x="0" y="0"/>
                  </a:moveTo>
                  <a:lnTo>
                    <a:pt x="0" y="560"/>
                  </a:lnTo>
                  <a:lnTo>
                    <a:pt x="583" y="560"/>
                  </a:lnTo>
                  <a:lnTo>
                    <a:pt x="5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52"/>
            <p:cNvSpPr/>
            <p:nvPr/>
          </p:nvSpPr>
          <p:spPr>
            <a:xfrm>
              <a:off x="581900" y="1510725"/>
              <a:ext cx="14325" cy="14625"/>
            </a:xfrm>
            <a:custGeom>
              <a:avLst/>
              <a:gdLst/>
              <a:ahLst/>
              <a:cxnLst/>
              <a:rect l="l" t="t" r="r" b="b"/>
              <a:pathLst>
                <a:path w="573" h="585" extrusionOk="0">
                  <a:moveTo>
                    <a:pt x="1" y="1"/>
                  </a:moveTo>
                  <a:lnTo>
                    <a:pt x="1" y="584"/>
                  </a:lnTo>
                  <a:lnTo>
                    <a:pt x="572" y="584"/>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0" name="Google Shape;8230;p52"/>
          <p:cNvGrpSpPr/>
          <p:nvPr/>
        </p:nvGrpSpPr>
        <p:grpSpPr>
          <a:xfrm>
            <a:off x="5716778" y="1890778"/>
            <a:ext cx="526423" cy="519026"/>
            <a:chOff x="1059350" y="1073175"/>
            <a:chExt cx="466150" cy="459600"/>
          </a:xfrm>
        </p:grpSpPr>
        <p:sp>
          <p:nvSpPr>
            <p:cNvPr id="8231" name="Google Shape;8231;p52"/>
            <p:cNvSpPr/>
            <p:nvPr/>
          </p:nvSpPr>
          <p:spPr>
            <a:xfrm>
              <a:off x="1307000" y="1502100"/>
              <a:ext cx="14300" cy="14025"/>
            </a:xfrm>
            <a:custGeom>
              <a:avLst/>
              <a:gdLst/>
              <a:ahLst/>
              <a:cxnLst/>
              <a:rect l="l" t="t" r="r" b="b"/>
              <a:pathLst>
                <a:path w="572" h="561" extrusionOk="0">
                  <a:moveTo>
                    <a:pt x="0" y="1"/>
                  </a:moveTo>
                  <a:lnTo>
                    <a:pt x="0" y="560"/>
                  </a:lnTo>
                  <a:lnTo>
                    <a:pt x="572" y="560"/>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52"/>
            <p:cNvSpPr/>
            <p:nvPr/>
          </p:nvSpPr>
          <p:spPr>
            <a:xfrm>
              <a:off x="1234075" y="1473225"/>
              <a:ext cx="14300" cy="13725"/>
            </a:xfrm>
            <a:custGeom>
              <a:avLst/>
              <a:gdLst/>
              <a:ahLst/>
              <a:cxnLst/>
              <a:rect l="l" t="t" r="r" b="b"/>
              <a:pathLst>
                <a:path w="572" h="549" extrusionOk="0">
                  <a:moveTo>
                    <a:pt x="0" y="1"/>
                  </a:moveTo>
                  <a:lnTo>
                    <a:pt x="0" y="548"/>
                  </a:lnTo>
                  <a:lnTo>
                    <a:pt x="572" y="548"/>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52"/>
            <p:cNvSpPr/>
            <p:nvPr/>
          </p:nvSpPr>
          <p:spPr>
            <a:xfrm>
              <a:off x="1227525" y="1106525"/>
              <a:ext cx="14000" cy="13700"/>
            </a:xfrm>
            <a:custGeom>
              <a:avLst/>
              <a:gdLst/>
              <a:ahLst/>
              <a:cxnLst/>
              <a:rect l="l" t="t" r="r" b="b"/>
              <a:pathLst>
                <a:path w="560" h="548" extrusionOk="0">
                  <a:moveTo>
                    <a:pt x="0" y="0"/>
                  </a:moveTo>
                  <a:lnTo>
                    <a:pt x="0"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52"/>
            <p:cNvSpPr/>
            <p:nvPr/>
          </p:nvSpPr>
          <p:spPr>
            <a:xfrm>
              <a:off x="1120075" y="1273500"/>
              <a:ext cx="13700" cy="31275"/>
            </a:xfrm>
            <a:custGeom>
              <a:avLst/>
              <a:gdLst/>
              <a:ahLst/>
              <a:cxnLst/>
              <a:rect l="l" t="t" r="r" b="b"/>
              <a:pathLst>
                <a:path w="548" h="1251" extrusionOk="0">
                  <a:moveTo>
                    <a:pt x="0" y="1"/>
                  </a:moveTo>
                  <a:lnTo>
                    <a:pt x="0" y="1251"/>
                  </a:lnTo>
                  <a:lnTo>
                    <a:pt x="548" y="1251"/>
                  </a:lnTo>
                  <a:lnTo>
                    <a:pt x="5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52"/>
            <p:cNvSpPr/>
            <p:nvPr/>
          </p:nvSpPr>
          <p:spPr>
            <a:xfrm>
              <a:off x="1131375" y="1140750"/>
              <a:ext cx="14325" cy="13725"/>
            </a:xfrm>
            <a:custGeom>
              <a:avLst/>
              <a:gdLst/>
              <a:ahLst/>
              <a:cxnLst/>
              <a:rect l="l" t="t" r="r" b="b"/>
              <a:pathLst>
                <a:path w="573" h="549" extrusionOk="0">
                  <a:moveTo>
                    <a:pt x="1" y="0"/>
                  </a:moveTo>
                  <a:lnTo>
                    <a:pt x="1" y="548"/>
                  </a:lnTo>
                  <a:lnTo>
                    <a:pt x="572" y="548"/>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52"/>
            <p:cNvSpPr/>
            <p:nvPr/>
          </p:nvSpPr>
          <p:spPr>
            <a:xfrm>
              <a:off x="1440050" y="1197900"/>
              <a:ext cx="13725" cy="41400"/>
            </a:xfrm>
            <a:custGeom>
              <a:avLst/>
              <a:gdLst/>
              <a:ahLst/>
              <a:cxnLst/>
              <a:rect l="l" t="t" r="r" b="b"/>
              <a:pathLst>
                <a:path w="549" h="1656" extrusionOk="0">
                  <a:moveTo>
                    <a:pt x="0" y="0"/>
                  </a:moveTo>
                  <a:lnTo>
                    <a:pt x="0" y="1655"/>
                  </a:lnTo>
                  <a:lnTo>
                    <a:pt x="548" y="1655"/>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52"/>
            <p:cNvSpPr/>
            <p:nvPr/>
          </p:nvSpPr>
          <p:spPr>
            <a:xfrm>
              <a:off x="1059350" y="1073175"/>
              <a:ext cx="466150" cy="459600"/>
            </a:xfrm>
            <a:custGeom>
              <a:avLst/>
              <a:gdLst/>
              <a:ahLst/>
              <a:cxnLst/>
              <a:rect l="l" t="t" r="r" b="b"/>
              <a:pathLst>
                <a:path w="18646" h="18384" extrusionOk="0">
                  <a:moveTo>
                    <a:pt x="13145" y="572"/>
                  </a:moveTo>
                  <a:cubicBezTo>
                    <a:pt x="13395" y="572"/>
                    <a:pt x="13597" y="775"/>
                    <a:pt x="13597" y="1036"/>
                  </a:cubicBezTo>
                  <a:lnTo>
                    <a:pt x="13597" y="1120"/>
                  </a:lnTo>
                  <a:lnTo>
                    <a:pt x="12692" y="1120"/>
                  </a:lnTo>
                  <a:lnTo>
                    <a:pt x="12681" y="1036"/>
                  </a:lnTo>
                  <a:cubicBezTo>
                    <a:pt x="12681" y="775"/>
                    <a:pt x="12883" y="572"/>
                    <a:pt x="13145" y="572"/>
                  </a:cubicBezTo>
                  <a:close/>
                  <a:moveTo>
                    <a:pt x="16621" y="1668"/>
                  </a:moveTo>
                  <a:lnTo>
                    <a:pt x="16621" y="2072"/>
                  </a:lnTo>
                  <a:lnTo>
                    <a:pt x="9668" y="2072"/>
                  </a:lnTo>
                  <a:lnTo>
                    <a:pt x="9668" y="1668"/>
                  </a:lnTo>
                  <a:close/>
                  <a:moveTo>
                    <a:pt x="4715" y="4084"/>
                  </a:moveTo>
                  <a:cubicBezTo>
                    <a:pt x="4906" y="4084"/>
                    <a:pt x="5061" y="4227"/>
                    <a:pt x="5061" y="4430"/>
                  </a:cubicBezTo>
                  <a:lnTo>
                    <a:pt x="5061" y="4454"/>
                  </a:lnTo>
                  <a:lnTo>
                    <a:pt x="4370" y="4454"/>
                  </a:lnTo>
                  <a:lnTo>
                    <a:pt x="4370" y="4430"/>
                  </a:lnTo>
                  <a:cubicBezTo>
                    <a:pt x="4370" y="4227"/>
                    <a:pt x="4525" y="4084"/>
                    <a:pt x="4715" y="4084"/>
                  </a:cubicBezTo>
                  <a:close/>
                  <a:moveTo>
                    <a:pt x="7620" y="5001"/>
                  </a:moveTo>
                  <a:lnTo>
                    <a:pt x="7620" y="5263"/>
                  </a:lnTo>
                  <a:lnTo>
                    <a:pt x="1834" y="5263"/>
                  </a:lnTo>
                  <a:lnTo>
                    <a:pt x="1834" y="5001"/>
                  </a:lnTo>
                  <a:close/>
                  <a:moveTo>
                    <a:pt x="10942" y="2620"/>
                  </a:moveTo>
                  <a:cubicBezTo>
                    <a:pt x="10645" y="2930"/>
                    <a:pt x="10466" y="3358"/>
                    <a:pt x="10466" y="3811"/>
                  </a:cubicBezTo>
                  <a:lnTo>
                    <a:pt x="10466" y="10442"/>
                  </a:lnTo>
                  <a:lnTo>
                    <a:pt x="11014" y="10442"/>
                  </a:lnTo>
                  <a:lnTo>
                    <a:pt x="11014" y="3834"/>
                  </a:lnTo>
                  <a:cubicBezTo>
                    <a:pt x="11014" y="3168"/>
                    <a:pt x="11538" y="2656"/>
                    <a:pt x="12169" y="2632"/>
                  </a:cubicBezTo>
                  <a:lnTo>
                    <a:pt x="14038" y="2632"/>
                  </a:lnTo>
                  <a:cubicBezTo>
                    <a:pt x="14669" y="2656"/>
                    <a:pt x="15193" y="3192"/>
                    <a:pt x="15193" y="3834"/>
                  </a:cubicBezTo>
                  <a:lnTo>
                    <a:pt x="15193" y="4358"/>
                  </a:lnTo>
                  <a:lnTo>
                    <a:pt x="15740" y="4358"/>
                  </a:lnTo>
                  <a:lnTo>
                    <a:pt x="15740" y="3834"/>
                  </a:lnTo>
                  <a:cubicBezTo>
                    <a:pt x="15740" y="3370"/>
                    <a:pt x="15562" y="2953"/>
                    <a:pt x="15264" y="2632"/>
                  </a:cubicBezTo>
                  <a:lnTo>
                    <a:pt x="16895" y="2632"/>
                  </a:lnTo>
                  <a:cubicBezTo>
                    <a:pt x="17526" y="2656"/>
                    <a:pt x="18050" y="3192"/>
                    <a:pt x="18050" y="3834"/>
                  </a:cubicBezTo>
                  <a:lnTo>
                    <a:pt x="18098" y="11895"/>
                  </a:lnTo>
                  <a:cubicBezTo>
                    <a:pt x="18098" y="12490"/>
                    <a:pt x="17669" y="12978"/>
                    <a:pt x="17098" y="13074"/>
                  </a:cubicBezTo>
                  <a:lnTo>
                    <a:pt x="15312" y="13074"/>
                  </a:lnTo>
                  <a:cubicBezTo>
                    <a:pt x="15598" y="12764"/>
                    <a:pt x="15776" y="12347"/>
                    <a:pt x="15776" y="11895"/>
                  </a:cubicBezTo>
                  <a:lnTo>
                    <a:pt x="15776" y="7311"/>
                  </a:lnTo>
                  <a:lnTo>
                    <a:pt x="15228" y="7311"/>
                  </a:lnTo>
                  <a:lnTo>
                    <a:pt x="15228" y="11895"/>
                  </a:lnTo>
                  <a:cubicBezTo>
                    <a:pt x="15228" y="12490"/>
                    <a:pt x="14788" y="12978"/>
                    <a:pt x="14228" y="13074"/>
                  </a:cubicBezTo>
                  <a:lnTo>
                    <a:pt x="12026" y="13074"/>
                  </a:lnTo>
                  <a:cubicBezTo>
                    <a:pt x="11454" y="12967"/>
                    <a:pt x="11026" y="12478"/>
                    <a:pt x="11026" y="11895"/>
                  </a:cubicBezTo>
                  <a:lnTo>
                    <a:pt x="11026" y="11181"/>
                  </a:lnTo>
                  <a:lnTo>
                    <a:pt x="10478" y="11181"/>
                  </a:lnTo>
                  <a:lnTo>
                    <a:pt x="10478" y="11895"/>
                  </a:lnTo>
                  <a:cubicBezTo>
                    <a:pt x="10478" y="12359"/>
                    <a:pt x="10656" y="12764"/>
                    <a:pt x="10942" y="13074"/>
                  </a:cubicBezTo>
                  <a:lnTo>
                    <a:pt x="9156" y="13074"/>
                  </a:lnTo>
                  <a:cubicBezTo>
                    <a:pt x="9121" y="13074"/>
                    <a:pt x="9109" y="13062"/>
                    <a:pt x="9073" y="13062"/>
                  </a:cubicBezTo>
                  <a:cubicBezTo>
                    <a:pt x="8537" y="12919"/>
                    <a:pt x="8156" y="12443"/>
                    <a:pt x="8156" y="11895"/>
                  </a:cubicBezTo>
                  <a:lnTo>
                    <a:pt x="8156" y="5823"/>
                  </a:lnTo>
                  <a:lnTo>
                    <a:pt x="8156" y="4454"/>
                  </a:lnTo>
                  <a:lnTo>
                    <a:pt x="8156" y="3811"/>
                  </a:lnTo>
                  <a:cubicBezTo>
                    <a:pt x="8156" y="3156"/>
                    <a:pt x="8680" y="2632"/>
                    <a:pt x="9311" y="2620"/>
                  </a:cubicBezTo>
                  <a:close/>
                  <a:moveTo>
                    <a:pt x="5287" y="5811"/>
                  </a:moveTo>
                  <a:cubicBezTo>
                    <a:pt x="5942" y="5823"/>
                    <a:pt x="6454" y="6359"/>
                    <a:pt x="6454" y="7013"/>
                  </a:cubicBezTo>
                  <a:lnTo>
                    <a:pt x="6454" y="12740"/>
                  </a:lnTo>
                  <a:cubicBezTo>
                    <a:pt x="6454" y="13336"/>
                    <a:pt x="6025" y="13836"/>
                    <a:pt x="5442" y="13931"/>
                  </a:cubicBezTo>
                  <a:lnTo>
                    <a:pt x="4001" y="13931"/>
                  </a:lnTo>
                  <a:cubicBezTo>
                    <a:pt x="3441" y="13848"/>
                    <a:pt x="2989" y="13359"/>
                    <a:pt x="2989" y="12740"/>
                  </a:cubicBezTo>
                  <a:lnTo>
                    <a:pt x="2989" y="9859"/>
                  </a:lnTo>
                  <a:lnTo>
                    <a:pt x="2429" y="9859"/>
                  </a:lnTo>
                  <a:lnTo>
                    <a:pt x="2429" y="12740"/>
                  </a:lnTo>
                  <a:cubicBezTo>
                    <a:pt x="2429" y="13205"/>
                    <a:pt x="2608" y="13621"/>
                    <a:pt x="2882" y="13931"/>
                  </a:cubicBezTo>
                  <a:lnTo>
                    <a:pt x="1560" y="13931"/>
                  </a:lnTo>
                  <a:cubicBezTo>
                    <a:pt x="1000" y="13848"/>
                    <a:pt x="560" y="13359"/>
                    <a:pt x="560" y="12764"/>
                  </a:cubicBezTo>
                  <a:lnTo>
                    <a:pt x="560" y="7013"/>
                  </a:lnTo>
                  <a:cubicBezTo>
                    <a:pt x="560" y="6359"/>
                    <a:pt x="1084" y="5823"/>
                    <a:pt x="1739" y="5811"/>
                  </a:cubicBezTo>
                  <a:lnTo>
                    <a:pt x="2917" y="5811"/>
                  </a:lnTo>
                  <a:cubicBezTo>
                    <a:pt x="2620" y="6120"/>
                    <a:pt x="2441" y="6537"/>
                    <a:pt x="2441" y="7013"/>
                  </a:cubicBezTo>
                  <a:lnTo>
                    <a:pt x="2441" y="7490"/>
                  </a:lnTo>
                  <a:lnTo>
                    <a:pt x="2989" y="7490"/>
                  </a:lnTo>
                  <a:lnTo>
                    <a:pt x="2989" y="7013"/>
                  </a:lnTo>
                  <a:cubicBezTo>
                    <a:pt x="2989" y="6359"/>
                    <a:pt x="3513" y="5823"/>
                    <a:pt x="4168" y="5811"/>
                  </a:cubicBezTo>
                  <a:close/>
                  <a:moveTo>
                    <a:pt x="7608" y="5811"/>
                  </a:moveTo>
                  <a:lnTo>
                    <a:pt x="7608" y="11895"/>
                  </a:lnTo>
                  <a:lnTo>
                    <a:pt x="7608" y="11966"/>
                  </a:lnTo>
                  <a:lnTo>
                    <a:pt x="7608" y="12002"/>
                  </a:lnTo>
                  <a:lnTo>
                    <a:pt x="7608" y="12050"/>
                  </a:lnTo>
                  <a:lnTo>
                    <a:pt x="7608" y="12074"/>
                  </a:lnTo>
                  <a:lnTo>
                    <a:pt x="7608" y="12121"/>
                  </a:lnTo>
                  <a:lnTo>
                    <a:pt x="7608" y="12145"/>
                  </a:lnTo>
                  <a:lnTo>
                    <a:pt x="7608" y="12193"/>
                  </a:lnTo>
                  <a:lnTo>
                    <a:pt x="7608" y="12228"/>
                  </a:lnTo>
                  <a:cubicBezTo>
                    <a:pt x="7608" y="12240"/>
                    <a:pt x="7608" y="12252"/>
                    <a:pt x="7620" y="12264"/>
                  </a:cubicBezTo>
                  <a:lnTo>
                    <a:pt x="7620" y="12288"/>
                  </a:lnTo>
                  <a:cubicBezTo>
                    <a:pt x="7620" y="12312"/>
                    <a:pt x="7632" y="12324"/>
                    <a:pt x="7632" y="12347"/>
                  </a:cubicBezTo>
                  <a:lnTo>
                    <a:pt x="7632" y="12359"/>
                  </a:lnTo>
                  <a:cubicBezTo>
                    <a:pt x="7632" y="12371"/>
                    <a:pt x="7644" y="12383"/>
                    <a:pt x="7644" y="12407"/>
                  </a:cubicBezTo>
                  <a:lnTo>
                    <a:pt x="7644" y="12431"/>
                  </a:lnTo>
                  <a:cubicBezTo>
                    <a:pt x="7644" y="12443"/>
                    <a:pt x="7668" y="12466"/>
                    <a:pt x="7668" y="12478"/>
                  </a:cubicBezTo>
                  <a:cubicBezTo>
                    <a:pt x="7668" y="12490"/>
                    <a:pt x="7668" y="12490"/>
                    <a:pt x="7680" y="12502"/>
                  </a:cubicBezTo>
                  <a:cubicBezTo>
                    <a:pt x="7680" y="12526"/>
                    <a:pt x="7692" y="12538"/>
                    <a:pt x="7692" y="12550"/>
                  </a:cubicBezTo>
                  <a:cubicBezTo>
                    <a:pt x="7692" y="12562"/>
                    <a:pt x="7692" y="12562"/>
                    <a:pt x="7704" y="12586"/>
                  </a:cubicBezTo>
                  <a:cubicBezTo>
                    <a:pt x="7704" y="12597"/>
                    <a:pt x="7728" y="12609"/>
                    <a:pt x="7728" y="12621"/>
                  </a:cubicBezTo>
                  <a:cubicBezTo>
                    <a:pt x="7728" y="12621"/>
                    <a:pt x="7728" y="12645"/>
                    <a:pt x="7739" y="12645"/>
                  </a:cubicBezTo>
                  <a:cubicBezTo>
                    <a:pt x="7751" y="12657"/>
                    <a:pt x="7751" y="12669"/>
                    <a:pt x="7763" y="12681"/>
                  </a:cubicBezTo>
                  <a:lnTo>
                    <a:pt x="7763" y="12705"/>
                  </a:lnTo>
                  <a:cubicBezTo>
                    <a:pt x="7787" y="12716"/>
                    <a:pt x="7787" y="12740"/>
                    <a:pt x="7799" y="12764"/>
                  </a:cubicBezTo>
                  <a:cubicBezTo>
                    <a:pt x="7799" y="12764"/>
                    <a:pt x="7799" y="12776"/>
                    <a:pt x="7811" y="12776"/>
                  </a:cubicBezTo>
                  <a:cubicBezTo>
                    <a:pt x="7823" y="12788"/>
                    <a:pt x="7823" y="12800"/>
                    <a:pt x="7847" y="12824"/>
                  </a:cubicBezTo>
                  <a:lnTo>
                    <a:pt x="7858" y="12836"/>
                  </a:lnTo>
                  <a:cubicBezTo>
                    <a:pt x="7858" y="12847"/>
                    <a:pt x="7870" y="12859"/>
                    <a:pt x="7882" y="12859"/>
                  </a:cubicBezTo>
                  <a:lnTo>
                    <a:pt x="7906" y="12883"/>
                  </a:lnTo>
                  <a:cubicBezTo>
                    <a:pt x="7918" y="12895"/>
                    <a:pt x="7918" y="12907"/>
                    <a:pt x="7930" y="12907"/>
                  </a:cubicBezTo>
                  <a:lnTo>
                    <a:pt x="7942" y="12919"/>
                  </a:lnTo>
                  <a:cubicBezTo>
                    <a:pt x="7966" y="12931"/>
                    <a:pt x="7966" y="12955"/>
                    <a:pt x="7978" y="12955"/>
                  </a:cubicBezTo>
                  <a:lnTo>
                    <a:pt x="7989" y="12967"/>
                  </a:lnTo>
                  <a:lnTo>
                    <a:pt x="8037" y="13014"/>
                  </a:lnTo>
                  <a:lnTo>
                    <a:pt x="8049" y="13026"/>
                  </a:lnTo>
                  <a:cubicBezTo>
                    <a:pt x="8061" y="13038"/>
                    <a:pt x="8085" y="13050"/>
                    <a:pt x="8085" y="13074"/>
                  </a:cubicBezTo>
                  <a:lnTo>
                    <a:pt x="8097" y="13086"/>
                  </a:lnTo>
                  <a:lnTo>
                    <a:pt x="8120" y="13109"/>
                  </a:lnTo>
                  <a:lnTo>
                    <a:pt x="8144" y="13133"/>
                  </a:lnTo>
                  <a:lnTo>
                    <a:pt x="8168" y="13157"/>
                  </a:lnTo>
                  <a:lnTo>
                    <a:pt x="8180" y="13169"/>
                  </a:lnTo>
                  <a:lnTo>
                    <a:pt x="8216" y="13205"/>
                  </a:lnTo>
                  <a:lnTo>
                    <a:pt x="8228" y="13217"/>
                  </a:lnTo>
                  <a:cubicBezTo>
                    <a:pt x="8239" y="13228"/>
                    <a:pt x="8263" y="13252"/>
                    <a:pt x="8275" y="13252"/>
                  </a:cubicBezTo>
                  <a:lnTo>
                    <a:pt x="8287" y="13252"/>
                  </a:lnTo>
                  <a:cubicBezTo>
                    <a:pt x="8299" y="13264"/>
                    <a:pt x="8323" y="13276"/>
                    <a:pt x="8347" y="13288"/>
                  </a:cubicBezTo>
                  <a:cubicBezTo>
                    <a:pt x="8347" y="13288"/>
                    <a:pt x="8359" y="13288"/>
                    <a:pt x="8359" y="13312"/>
                  </a:cubicBezTo>
                  <a:cubicBezTo>
                    <a:pt x="8382" y="13324"/>
                    <a:pt x="8394" y="13324"/>
                    <a:pt x="8406" y="13336"/>
                  </a:cubicBezTo>
                  <a:lnTo>
                    <a:pt x="8418" y="13348"/>
                  </a:lnTo>
                  <a:cubicBezTo>
                    <a:pt x="8442" y="13371"/>
                    <a:pt x="8454" y="13371"/>
                    <a:pt x="8466" y="13383"/>
                  </a:cubicBezTo>
                  <a:lnTo>
                    <a:pt x="8478" y="13395"/>
                  </a:lnTo>
                  <a:cubicBezTo>
                    <a:pt x="8501" y="13407"/>
                    <a:pt x="8513" y="13407"/>
                    <a:pt x="8525" y="13407"/>
                  </a:cubicBezTo>
                  <a:lnTo>
                    <a:pt x="8537" y="13431"/>
                  </a:lnTo>
                  <a:cubicBezTo>
                    <a:pt x="8561" y="13443"/>
                    <a:pt x="8573" y="13443"/>
                    <a:pt x="8585" y="13455"/>
                  </a:cubicBezTo>
                  <a:cubicBezTo>
                    <a:pt x="8585" y="13455"/>
                    <a:pt x="8597" y="13455"/>
                    <a:pt x="8597" y="13467"/>
                  </a:cubicBezTo>
                  <a:cubicBezTo>
                    <a:pt x="8430" y="13729"/>
                    <a:pt x="8156" y="13883"/>
                    <a:pt x="7858" y="13931"/>
                  </a:cubicBezTo>
                  <a:lnTo>
                    <a:pt x="6537" y="13931"/>
                  </a:lnTo>
                  <a:cubicBezTo>
                    <a:pt x="6811" y="13621"/>
                    <a:pt x="6989" y="13205"/>
                    <a:pt x="6989" y="12740"/>
                  </a:cubicBezTo>
                  <a:lnTo>
                    <a:pt x="6989" y="7013"/>
                  </a:lnTo>
                  <a:cubicBezTo>
                    <a:pt x="6989" y="6549"/>
                    <a:pt x="6811" y="6132"/>
                    <a:pt x="6513" y="5811"/>
                  </a:cubicBezTo>
                  <a:close/>
                  <a:moveTo>
                    <a:pt x="16610" y="13657"/>
                  </a:moveTo>
                  <a:lnTo>
                    <a:pt x="16610" y="14038"/>
                  </a:lnTo>
                  <a:lnTo>
                    <a:pt x="9656" y="14038"/>
                  </a:lnTo>
                  <a:lnTo>
                    <a:pt x="9656" y="13657"/>
                  </a:lnTo>
                  <a:close/>
                  <a:moveTo>
                    <a:pt x="7620" y="14502"/>
                  </a:moveTo>
                  <a:lnTo>
                    <a:pt x="7620" y="14741"/>
                  </a:lnTo>
                  <a:lnTo>
                    <a:pt x="1822" y="14741"/>
                  </a:lnTo>
                  <a:lnTo>
                    <a:pt x="1822" y="14502"/>
                  </a:lnTo>
                  <a:close/>
                  <a:moveTo>
                    <a:pt x="13121" y="15645"/>
                  </a:moveTo>
                  <a:cubicBezTo>
                    <a:pt x="13466" y="15645"/>
                    <a:pt x="13752" y="15884"/>
                    <a:pt x="13824" y="16193"/>
                  </a:cubicBezTo>
                  <a:lnTo>
                    <a:pt x="12430" y="16193"/>
                  </a:lnTo>
                  <a:cubicBezTo>
                    <a:pt x="12502" y="15884"/>
                    <a:pt x="12788" y="15645"/>
                    <a:pt x="13121" y="15645"/>
                  </a:cubicBezTo>
                  <a:close/>
                  <a:moveTo>
                    <a:pt x="4822" y="16336"/>
                  </a:moveTo>
                  <a:cubicBezTo>
                    <a:pt x="5049" y="16336"/>
                    <a:pt x="5239" y="16515"/>
                    <a:pt x="5263" y="16717"/>
                  </a:cubicBezTo>
                  <a:lnTo>
                    <a:pt x="4156" y="16717"/>
                  </a:lnTo>
                  <a:cubicBezTo>
                    <a:pt x="4191" y="16491"/>
                    <a:pt x="4370" y="16336"/>
                    <a:pt x="4608" y="16336"/>
                  </a:cubicBezTo>
                  <a:close/>
                  <a:moveTo>
                    <a:pt x="13121" y="1"/>
                  </a:moveTo>
                  <a:cubicBezTo>
                    <a:pt x="12561" y="1"/>
                    <a:pt x="12109" y="453"/>
                    <a:pt x="12109" y="1013"/>
                  </a:cubicBezTo>
                  <a:lnTo>
                    <a:pt x="12109" y="1108"/>
                  </a:lnTo>
                  <a:lnTo>
                    <a:pt x="9085" y="1108"/>
                  </a:lnTo>
                  <a:lnTo>
                    <a:pt x="9085" y="2072"/>
                  </a:lnTo>
                  <a:cubicBezTo>
                    <a:pt x="8239" y="2203"/>
                    <a:pt x="7597" y="2941"/>
                    <a:pt x="7597" y="3799"/>
                  </a:cubicBezTo>
                  <a:lnTo>
                    <a:pt x="7597" y="4442"/>
                  </a:lnTo>
                  <a:lnTo>
                    <a:pt x="5596" y="4442"/>
                  </a:lnTo>
                  <a:lnTo>
                    <a:pt x="5596" y="4406"/>
                  </a:lnTo>
                  <a:cubicBezTo>
                    <a:pt x="5596" y="3918"/>
                    <a:pt x="5191" y="3513"/>
                    <a:pt x="4703" y="3513"/>
                  </a:cubicBezTo>
                  <a:cubicBezTo>
                    <a:pt x="4203" y="3513"/>
                    <a:pt x="3810" y="3918"/>
                    <a:pt x="3810" y="4406"/>
                  </a:cubicBezTo>
                  <a:lnTo>
                    <a:pt x="3810" y="4442"/>
                  </a:lnTo>
                  <a:lnTo>
                    <a:pt x="1262" y="4442"/>
                  </a:lnTo>
                  <a:lnTo>
                    <a:pt x="1262" y="5323"/>
                  </a:lnTo>
                  <a:cubicBezTo>
                    <a:pt x="536" y="5525"/>
                    <a:pt x="0" y="6216"/>
                    <a:pt x="0" y="7001"/>
                  </a:cubicBezTo>
                  <a:lnTo>
                    <a:pt x="0" y="12728"/>
                  </a:lnTo>
                  <a:cubicBezTo>
                    <a:pt x="0" y="13514"/>
                    <a:pt x="536" y="14205"/>
                    <a:pt x="1262" y="14407"/>
                  </a:cubicBezTo>
                  <a:lnTo>
                    <a:pt x="1262" y="15276"/>
                  </a:lnTo>
                  <a:lnTo>
                    <a:pt x="4429" y="15276"/>
                  </a:lnTo>
                  <a:lnTo>
                    <a:pt x="4429" y="15776"/>
                  </a:lnTo>
                  <a:cubicBezTo>
                    <a:pt x="3953" y="15860"/>
                    <a:pt x="3584" y="16288"/>
                    <a:pt x="3584" y="16777"/>
                  </a:cubicBezTo>
                  <a:lnTo>
                    <a:pt x="3584" y="17253"/>
                  </a:lnTo>
                  <a:lnTo>
                    <a:pt x="3739" y="17253"/>
                  </a:lnTo>
                  <a:lnTo>
                    <a:pt x="3739" y="18372"/>
                  </a:lnTo>
                  <a:lnTo>
                    <a:pt x="4287" y="18372"/>
                  </a:lnTo>
                  <a:lnTo>
                    <a:pt x="4287" y="17253"/>
                  </a:lnTo>
                  <a:lnTo>
                    <a:pt x="4418" y="17253"/>
                  </a:lnTo>
                  <a:lnTo>
                    <a:pt x="4418" y="18372"/>
                  </a:lnTo>
                  <a:lnTo>
                    <a:pt x="4965" y="18372"/>
                  </a:lnTo>
                  <a:lnTo>
                    <a:pt x="4965" y="17253"/>
                  </a:lnTo>
                  <a:lnTo>
                    <a:pt x="5096" y="17253"/>
                  </a:lnTo>
                  <a:lnTo>
                    <a:pt x="5096" y="18372"/>
                  </a:lnTo>
                  <a:lnTo>
                    <a:pt x="5656" y="18372"/>
                  </a:lnTo>
                  <a:lnTo>
                    <a:pt x="5656" y="17253"/>
                  </a:lnTo>
                  <a:lnTo>
                    <a:pt x="5799" y="17253"/>
                  </a:lnTo>
                  <a:lnTo>
                    <a:pt x="5799" y="16777"/>
                  </a:lnTo>
                  <a:cubicBezTo>
                    <a:pt x="5799" y="16276"/>
                    <a:pt x="5442" y="15860"/>
                    <a:pt x="4953" y="15776"/>
                  </a:cubicBezTo>
                  <a:lnTo>
                    <a:pt x="4953" y="15276"/>
                  </a:lnTo>
                  <a:lnTo>
                    <a:pt x="8132" y="15276"/>
                  </a:lnTo>
                  <a:lnTo>
                    <a:pt x="8132" y="14407"/>
                  </a:lnTo>
                  <a:cubicBezTo>
                    <a:pt x="8513" y="14288"/>
                    <a:pt x="8835" y="14074"/>
                    <a:pt x="9073" y="13740"/>
                  </a:cubicBezTo>
                  <a:lnTo>
                    <a:pt x="9073" y="14574"/>
                  </a:lnTo>
                  <a:lnTo>
                    <a:pt x="12823" y="14574"/>
                  </a:lnTo>
                  <a:lnTo>
                    <a:pt x="12823" y="15110"/>
                  </a:lnTo>
                  <a:cubicBezTo>
                    <a:pt x="12264" y="15229"/>
                    <a:pt x="11835" y="15753"/>
                    <a:pt x="11835" y="16360"/>
                  </a:cubicBezTo>
                  <a:lnTo>
                    <a:pt x="11835" y="16753"/>
                  </a:lnTo>
                  <a:lnTo>
                    <a:pt x="12002" y="16753"/>
                  </a:lnTo>
                  <a:lnTo>
                    <a:pt x="12002" y="18384"/>
                  </a:lnTo>
                  <a:lnTo>
                    <a:pt x="12561" y="18384"/>
                  </a:lnTo>
                  <a:lnTo>
                    <a:pt x="12561" y="16753"/>
                  </a:lnTo>
                  <a:lnTo>
                    <a:pt x="12823" y="16753"/>
                  </a:lnTo>
                  <a:lnTo>
                    <a:pt x="12823" y="18384"/>
                  </a:lnTo>
                  <a:lnTo>
                    <a:pt x="13371" y="18384"/>
                  </a:lnTo>
                  <a:lnTo>
                    <a:pt x="13371" y="16753"/>
                  </a:lnTo>
                  <a:lnTo>
                    <a:pt x="13645" y="16753"/>
                  </a:lnTo>
                  <a:lnTo>
                    <a:pt x="13645" y="18384"/>
                  </a:lnTo>
                  <a:lnTo>
                    <a:pt x="14193" y="18384"/>
                  </a:lnTo>
                  <a:lnTo>
                    <a:pt x="14193" y="16753"/>
                  </a:lnTo>
                  <a:lnTo>
                    <a:pt x="14371" y="16753"/>
                  </a:lnTo>
                  <a:lnTo>
                    <a:pt x="14371" y="16360"/>
                  </a:lnTo>
                  <a:cubicBezTo>
                    <a:pt x="14371" y="15753"/>
                    <a:pt x="13943" y="15241"/>
                    <a:pt x="13371" y="15110"/>
                  </a:cubicBezTo>
                  <a:lnTo>
                    <a:pt x="13371" y="14574"/>
                  </a:lnTo>
                  <a:lnTo>
                    <a:pt x="17157" y="14574"/>
                  </a:lnTo>
                  <a:lnTo>
                    <a:pt x="17157" y="13621"/>
                  </a:lnTo>
                  <a:cubicBezTo>
                    <a:pt x="17991" y="13490"/>
                    <a:pt x="18646" y="12764"/>
                    <a:pt x="18646" y="11895"/>
                  </a:cubicBezTo>
                  <a:lnTo>
                    <a:pt x="18646" y="3834"/>
                  </a:lnTo>
                  <a:cubicBezTo>
                    <a:pt x="18646" y="2953"/>
                    <a:pt x="18003" y="2227"/>
                    <a:pt x="17157" y="2084"/>
                  </a:cubicBezTo>
                  <a:lnTo>
                    <a:pt x="17157" y="1108"/>
                  </a:lnTo>
                  <a:lnTo>
                    <a:pt x="14133" y="1108"/>
                  </a:lnTo>
                  <a:lnTo>
                    <a:pt x="14133" y="1013"/>
                  </a:lnTo>
                  <a:cubicBezTo>
                    <a:pt x="14133" y="465"/>
                    <a:pt x="13693" y="1"/>
                    <a:pt x="131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52"/>
            <p:cNvSpPr/>
            <p:nvPr/>
          </p:nvSpPr>
          <p:spPr>
            <a:xfrm>
              <a:off x="1453450" y="1467575"/>
              <a:ext cx="14000" cy="13725"/>
            </a:xfrm>
            <a:custGeom>
              <a:avLst/>
              <a:gdLst/>
              <a:ahLst/>
              <a:cxnLst/>
              <a:rect l="l" t="t" r="r" b="b"/>
              <a:pathLst>
                <a:path w="560" h="549" extrusionOk="0">
                  <a:moveTo>
                    <a:pt x="0" y="0"/>
                  </a:moveTo>
                  <a:lnTo>
                    <a:pt x="0"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9" name="Google Shape;8239;p52"/>
          <p:cNvGrpSpPr/>
          <p:nvPr/>
        </p:nvGrpSpPr>
        <p:grpSpPr>
          <a:xfrm>
            <a:off x="422400" y="760375"/>
            <a:ext cx="1464718" cy="583194"/>
            <a:chOff x="3545525" y="1039700"/>
            <a:chExt cx="1464718" cy="583194"/>
          </a:xfrm>
        </p:grpSpPr>
        <p:sp>
          <p:nvSpPr>
            <p:cNvPr id="8240" name="Google Shape;8240;p52"/>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52"/>
            <p:cNvSpPr/>
            <p:nvPr/>
          </p:nvSpPr>
          <p:spPr>
            <a:xfrm>
              <a:off x="3545525" y="1039700"/>
              <a:ext cx="1464718" cy="583194"/>
            </a:xfrm>
            <a:custGeom>
              <a:avLst/>
              <a:gdLst/>
              <a:ahLst/>
              <a:cxnLst/>
              <a:rect l="l" t="t" r="r" b="b"/>
              <a:pathLst>
                <a:path w="252320" h="100464" extrusionOk="0">
                  <a:moveTo>
                    <a:pt x="114292" y="0"/>
                  </a:moveTo>
                  <a:cubicBezTo>
                    <a:pt x="112035" y="0"/>
                    <a:pt x="109687" y="150"/>
                    <a:pt x="107251" y="464"/>
                  </a:cubicBezTo>
                  <a:cubicBezTo>
                    <a:pt x="77753" y="3943"/>
                    <a:pt x="71097" y="30870"/>
                    <a:pt x="69887" y="36467"/>
                  </a:cubicBezTo>
                  <a:cubicBezTo>
                    <a:pt x="70492" y="42820"/>
                    <a:pt x="72610" y="47963"/>
                    <a:pt x="76089" y="51745"/>
                  </a:cubicBezTo>
                  <a:cubicBezTo>
                    <a:pt x="80918" y="56712"/>
                    <a:pt x="88515" y="59539"/>
                    <a:pt x="97618" y="59539"/>
                  </a:cubicBezTo>
                  <a:cubicBezTo>
                    <a:pt x="98496" y="59539"/>
                    <a:pt x="99388" y="59513"/>
                    <a:pt x="100292" y="59460"/>
                  </a:cubicBezTo>
                  <a:cubicBezTo>
                    <a:pt x="109217" y="59006"/>
                    <a:pt x="113150" y="53863"/>
                    <a:pt x="114966" y="50535"/>
                  </a:cubicBezTo>
                  <a:cubicBezTo>
                    <a:pt x="117386" y="45845"/>
                    <a:pt x="117386" y="40248"/>
                    <a:pt x="115117" y="36618"/>
                  </a:cubicBezTo>
                  <a:cubicBezTo>
                    <a:pt x="113951" y="35015"/>
                    <a:pt x="112223" y="33130"/>
                    <a:pt x="108716" y="33130"/>
                  </a:cubicBezTo>
                  <a:cubicBezTo>
                    <a:pt x="108583" y="33130"/>
                    <a:pt x="108448" y="33133"/>
                    <a:pt x="108310" y="33139"/>
                  </a:cubicBezTo>
                  <a:cubicBezTo>
                    <a:pt x="103772" y="33139"/>
                    <a:pt x="100292" y="35105"/>
                    <a:pt x="99082" y="38584"/>
                  </a:cubicBezTo>
                  <a:cubicBezTo>
                    <a:pt x="97721" y="42064"/>
                    <a:pt x="98780" y="45997"/>
                    <a:pt x="101956" y="48719"/>
                  </a:cubicBezTo>
                  <a:cubicBezTo>
                    <a:pt x="102410" y="49324"/>
                    <a:pt x="102562" y="50232"/>
                    <a:pt x="102108" y="50988"/>
                  </a:cubicBezTo>
                  <a:cubicBezTo>
                    <a:pt x="101745" y="51261"/>
                    <a:pt x="101273" y="51479"/>
                    <a:pt x="100790" y="51479"/>
                  </a:cubicBezTo>
                  <a:cubicBezTo>
                    <a:pt x="100468" y="51479"/>
                    <a:pt x="100141" y="51382"/>
                    <a:pt x="99839" y="51140"/>
                  </a:cubicBezTo>
                  <a:cubicBezTo>
                    <a:pt x="95754" y="47509"/>
                    <a:pt x="94393" y="42215"/>
                    <a:pt x="96208" y="37677"/>
                  </a:cubicBezTo>
                  <a:cubicBezTo>
                    <a:pt x="97872" y="32987"/>
                    <a:pt x="102410" y="30416"/>
                    <a:pt x="108310" y="30416"/>
                  </a:cubicBezTo>
                  <a:cubicBezTo>
                    <a:pt x="108594" y="30394"/>
                    <a:pt x="108877" y="30383"/>
                    <a:pt x="109156" y="30383"/>
                  </a:cubicBezTo>
                  <a:cubicBezTo>
                    <a:pt x="112738" y="30383"/>
                    <a:pt x="115864" y="32158"/>
                    <a:pt x="117689" y="35105"/>
                  </a:cubicBezTo>
                  <a:cubicBezTo>
                    <a:pt x="120714" y="39643"/>
                    <a:pt x="120714" y="46602"/>
                    <a:pt x="117689" y="52350"/>
                  </a:cubicBezTo>
                  <a:cubicBezTo>
                    <a:pt x="114512" y="58552"/>
                    <a:pt x="108310" y="62485"/>
                    <a:pt x="100595" y="62636"/>
                  </a:cubicBezTo>
                  <a:lnTo>
                    <a:pt x="98175" y="62636"/>
                  </a:lnTo>
                  <a:cubicBezTo>
                    <a:pt x="87888" y="62636"/>
                    <a:pt x="79417" y="59611"/>
                    <a:pt x="73820" y="53863"/>
                  </a:cubicBezTo>
                  <a:cubicBezTo>
                    <a:pt x="69282" y="49022"/>
                    <a:pt x="66862" y="42820"/>
                    <a:pt x="66710" y="34954"/>
                  </a:cubicBezTo>
                  <a:cubicBezTo>
                    <a:pt x="62238" y="31987"/>
                    <a:pt x="57078" y="30576"/>
                    <a:pt x="52021" y="30576"/>
                  </a:cubicBezTo>
                  <a:cubicBezTo>
                    <a:pt x="39802" y="30576"/>
                    <a:pt x="28181" y="38814"/>
                    <a:pt x="28288" y="53258"/>
                  </a:cubicBezTo>
                  <a:cubicBezTo>
                    <a:pt x="26779" y="54767"/>
                    <a:pt x="21659" y="58887"/>
                    <a:pt x="12711" y="58887"/>
                  </a:cubicBezTo>
                  <a:cubicBezTo>
                    <a:pt x="9102" y="58887"/>
                    <a:pt x="4870" y="58217"/>
                    <a:pt x="0" y="56434"/>
                  </a:cubicBezTo>
                  <a:lnTo>
                    <a:pt x="0" y="56434"/>
                  </a:lnTo>
                  <a:cubicBezTo>
                    <a:pt x="0" y="56434"/>
                    <a:pt x="7261" y="78520"/>
                    <a:pt x="53852" y="81545"/>
                  </a:cubicBezTo>
                  <a:cubicBezTo>
                    <a:pt x="55970" y="81848"/>
                    <a:pt x="57634" y="81999"/>
                    <a:pt x="59147" y="81999"/>
                  </a:cubicBezTo>
                  <a:cubicBezTo>
                    <a:pt x="57180" y="75797"/>
                    <a:pt x="58391" y="70654"/>
                    <a:pt x="62324" y="67023"/>
                  </a:cubicBezTo>
                  <a:cubicBezTo>
                    <a:pt x="65368" y="64532"/>
                    <a:pt x="69144" y="63166"/>
                    <a:pt x="73000" y="63166"/>
                  </a:cubicBezTo>
                  <a:cubicBezTo>
                    <a:pt x="75466" y="63166"/>
                    <a:pt x="77964" y="63725"/>
                    <a:pt x="80325" y="64905"/>
                  </a:cubicBezTo>
                  <a:cubicBezTo>
                    <a:pt x="85468" y="67477"/>
                    <a:pt x="88493" y="72015"/>
                    <a:pt x="88040" y="76704"/>
                  </a:cubicBezTo>
                  <a:cubicBezTo>
                    <a:pt x="87737" y="81394"/>
                    <a:pt x="85014" y="85024"/>
                    <a:pt x="80476" y="85932"/>
                  </a:cubicBezTo>
                  <a:cubicBezTo>
                    <a:pt x="79504" y="86210"/>
                    <a:pt x="78524" y="86344"/>
                    <a:pt x="77565" y="86344"/>
                  </a:cubicBezTo>
                  <a:cubicBezTo>
                    <a:pt x="74346" y="86344"/>
                    <a:pt x="71368" y="84831"/>
                    <a:pt x="69736" y="82150"/>
                  </a:cubicBezTo>
                  <a:cubicBezTo>
                    <a:pt x="69282" y="81394"/>
                    <a:pt x="69585" y="80486"/>
                    <a:pt x="70341" y="80032"/>
                  </a:cubicBezTo>
                  <a:cubicBezTo>
                    <a:pt x="70580" y="79937"/>
                    <a:pt x="70835" y="79886"/>
                    <a:pt x="71081" y="79886"/>
                  </a:cubicBezTo>
                  <a:cubicBezTo>
                    <a:pt x="71611" y="79886"/>
                    <a:pt x="72101" y="80121"/>
                    <a:pt x="72307" y="80637"/>
                  </a:cubicBezTo>
                  <a:cubicBezTo>
                    <a:pt x="73349" y="82258"/>
                    <a:pt x="75365" y="83170"/>
                    <a:pt x="77610" y="83170"/>
                  </a:cubicBezTo>
                  <a:cubicBezTo>
                    <a:pt x="78299" y="83170"/>
                    <a:pt x="79009" y="83084"/>
                    <a:pt x="79720" y="82906"/>
                  </a:cubicBezTo>
                  <a:cubicBezTo>
                    <a:pt x="81232" y="82604"/>
                    <a:pt x="84712" y="81243"/>
                    <a:pt x="84863" y="76553"/>
                  </a:cubicBezTo>
                  <a:cubicBezTo>
                    <a:pt x="85014" y="73074"/>
                    <a:pt x="82745" y="69746"/>
                    <a:pt x="78812" y="67779"/>
                  </a:cubicBezTo>
                  <a:cubicBezTo>
                    <a:pt x="77074" y="66945"/>
                    <a:pt x="74857" y="66367"/>
                    <a:pt x="72513" y="66367"/>
                  </a:cubicBezTo>
                  <a:cubicBezTo>
                    <a:pt x="69756" y="66367"/>
                    <a:pt x="66824" y="67167"/>
                    <a:pt x="64290" y="69292"/>
                  </a:cubicBezTo>
                  <a:cubicBezTo>
                    <a:pt x="56273" y="76099"/>
                    <a:pt x="66257" y="89865"/>
                    <a:pt x="66257" y="90167"/>
                  </a:cubicBezTo>
                  <a:cubicBezTo>
                    <a:pt x="66559" y="90319"/>
                    <a:pt x="66559" y="90470"/>
                    <a:pt x="66559" y="90621"/>
                  </a:cubicBezTo>
                  <a:cubicBezTo>
                    <a:pt x="70643" y="96218"/>
                    <a:pt x="76543" y="99244"/>
                    <a:pt x="87283" y="100303"/>
                  </a:cubicBezTo>
                  <a:cubicBezTo>
                    <a:pt x="88280" y="100412"/>
                    <a:pt x="89240" y="100463"/>
                    <a:pt x="90165" y="100463"/>
                  </a:cubicBezTo>
                  <a:cubicBezTo>
                    <a:pt x="107207" y="100463"/>
                    <a:pt x="112243" y="82906"/>
                    <a:pt x="112243" y="82906"/>
                  </a:cubicBezTo>
                  <a:cubicBezTo>
                    <a:pt x="119278" y="93460"/>
                    <a:pt x="124294" y="95934"/>
                    <a:pt x="133669" y="95934"/>
                  </a:cubicBezTo>
                  <a:cubicBezTo>
                    <a:pt x="135178" y="95934"/>
                    <a:pt x="136801" y="95869"/>
                    <a:pt x="138564" y="95764"/>
                  </a:cubicBezTo>
                  <a:cubicBezTo>
                    <a:pt x="147640" y="95159"/>
                    <a:pt x="153388" y="88050"/>
                    <a:pt x="156565" y="81999"/>
                  </a:cubicBezTo>
                  <a:cubicBezTo>
                    <a:pt x="156565" y="81545"/>
                    <a:pt x="156868" y="81091"/>
                    <a:pt x="157170" y="80789"/>
                  </a:cubicBezTo>
                  <a:cubicBezTo>
                    <a:pt x="157170" y="80789"/>
                    <a:pt x="158532" y="77461"/>
                    <a:pt x="159591" y="72923"/>
                  </a:cubicBezTo>
                  <a:cubicBezTo>
                    <a:pt x="160044" y="70200"/>
                    <a:pt x="160347" y="67477"/>
                    <a:pt x="159591" y="64754"/>
                  </a:cubicBezTo>
                  <a:cubicBezTo>
                    <a:pt x="159137" y="62636"/>
                    <a:pt x="158229" y="60821"/>
                    <a:pt x="156716" y="59157"/>
                  </a:cubicBezTo>
                  <a:cubicBezTo>
                    <a:pt x="154482" y="56710"/>
                    <a:pt x="151724" y="55460"/>
                    <a:pt x="149074" y="55460"/>
                  </a:cubicBezTo>
                  <a:cubicBezTo>
                    <a:pt x="147956" y="55460"/>
                    <a:pt x="146857" y="55683"/>
                    <a:pt x="145825" y="56132"/>
                  </a:cubicBezTo>
                  <a:cubicBezTo>
                    <a:pt x="142800" y="57342"/>
                    <a:pt x="140682" y="60367"/>
                    <a:pt x="140833" y="63393"/>
                  </a:cubicBezTo>
                  <a:cubicBezTo>
                    <a:pt x="140984" y="65662"/>
                    <a:pt x="141589" y="67174"/>
                    <a:pt x="142800" y="68233"/>
                  </a:cubicBezTo>
                  <a:cubicBezTo>
                    <a:pt x="143856" y="69127"/>
                    <a:pt x="145392" y="69410"/>
                    <a:pt x="146963" y="69410"/>
                  </a:cubicBezTo>
                  <a:cubicBezTo>
                    <a:pt x="148317" y="69410"/>
                    <a:pt x="149696" y="69200"/>
                    <a:pt x="150817" y="68990"/>
                  </a:cubicBezTo>
                  <a:cubicBezTo>
                    <a:pt x="151004" y="68936"/>
                    <a:pt x="151182" y="68911"/>
                    <a:pt x="151349" y="68911"/>
                  </a:cubicBezTo>
                  <a:cubicBezTo>
                    <a:pt x="152125" y="68911"/>
                    <a:pt x="152659" y="69453"/>
                    <a:pt x="152783" y="70200"/>
                  </a:cubicBezTo>
                  <a:cubicBezTo>
                    <a:pt x="152935" y="71259"/>
                    <a:pt x="152330" y="72015"/>
                    <a:pt x="151422" y="72166"/>
                  </a:cubicBezTo>
                  <a:cubicBezTo>
                    <a:pt x="150123" y="72403"/>
                    <a:pt x="148685" y="72593"/>
                    <a:pt x="147235" y="72593"/>
                  </a:cubicBezTo>
                  <a:cubicBezTo>
                    <a:pt x="144971" y="72593"/>
                    <a:pt x="142677" y="72129"/>
                    <a:pt x="140833" y="70654"/>
                  </a:cubicBezTo>
                  <a:cubicBezTo>
                    <a:pt x="139018" y="69141"/>
                    <a:pt x="137808" y="66872"/>
                    <a:pt x="137656" y="63695"/>
                  </a:cubicBezTo>
                  <a:cubicBezTo>
                    <a:pt x="137202" y="59308"/>
                    <a:pt x="140077" y="54921"/>
                    <a:pt x="144463" y="53106"/>
                  </a:cubicBezTo>
                  <a:cubicBezTo>
                    <a:pt x="145957" y="52453"/>
                    <a:pt x="147493" y="52131"/>
                    <a:pt x="149028" y="52131"/>
                  </a:cubicBezTo>
                  <a:cubicBezTo>
                    <a:pt x="152470" y="52131"/>
                    <a:pt x="155905" y="53750"/>
                    <a:pt x="158834" y="56888"/>
                  </a:cubicBezTo>
                  <a:cubicBezTo>
                    <a:pt x="159742" y="57796"/>
                    <a:pt x="160347" y="58703"/>
                    <a:pt x="160801" y="59611"/>
                  </a:cubicBezTo>
                  <a:cubicBezTo>
                    <a:pt x="163524" y="64452"/>
                    <a:pt x="163070" y="69897"/>
                    <a:pt x="162162" y="74284"/>
                  </a:cubicBezTo>
                  <a:lnTo>
                    <a:pt x="162162" y="74435"/>
                  </a:lnTo>
                  <a:cubicBezTo>
                    <a:pt x="165647" y="75597"/>
                    <a:pt x="168718" y="76145"/>
                    <a:pt x="171572" y="76145"/>
                  </a:cubicBezTo>
                  <a:cubicBezTo>
                    <a:pt x="178010" y="76145"/>
                    <a:pt x="183347" y="73357"/>
                    <a:pt x="189845" y="68536"/>
                  </a:cubicBezTo>
                  <a:cubicBezTo>
                    <a:pt x="193734" y="65424"/>
                    <a:pt x="197069" y="63868"/>
                    <a:pt x="201752" y="63868"/>
                  </a:cubicBezTo>
                  <a:cubicBezTo>
                    <a:pt x="202533" y="63868"/>
                    <a:pt x="203351" y="63911"/>
                    <a:pt x="204215" y="63998"/>
                  </a:cubicBezTo>
                  <a:cubicBezTo>
                    <a:pt x="207729" y="64419"/>
                    <a:pt x="211504" y="66147"/>
                    <a:pt x="220515" y="66147"/>
                  </a:cubicBezTo>
                  <a:cubicBezTo>
                    <a:pt x="221203" y="66147"/>
                    <a:pt x="221920" y="66137"/>
                    <a:pt x="222670" y="66115"/>
                  </a:cubicBezTo>
                  <a:cubicBezTo>
                    <a:pt x="234167" y="65964"/>
                    <a:pt x="233864" y="64603"/>
                    <a:pt x="239159" y="62939"/>
                  </a:cubicBezTo>
                  <a:cubicBezTo>
                    <a:pt x="244756" y="60670"/>
                    <a:pt x="251563" y="54165"/>
                    <a:pt x="252319" y="51896"/>
                  </a:cubicBezTo>
                  <a:lnTo>
                    <a:pt x="252319" y="51896"/>
                  </a:lnTo>
                  <a:cubicBezTo>
                    <a:pt x="250504" y="53863"/>
                    <a:pt x="245815" y="55829"/>
                    <a:pt x="239159" y="57342"/>
                  </a:cubicBezTo>
                  <a:cubicBezTo>
                    <a:pt x="237117" y="57779"/>
                    <a:pt x="235200" y="57998"/>
                    <a:pt x="233322" y="57998"/>
                  </a:cubicBezTo>
                  <a:cubicBezTo>
                    <a:pt x="229358" y="57998"/>
                    <a:pt x="225571" y="57023"/>
                    <a:pt x="221158" y="55073"/>
                  </a:cubicBezTo>
                  <a:cubicBezTo>
                    <a:pt x="214199" y="52047"/>
                    <a:pt x="214804" y="44635"/>
                    <a:pt x="206333" y="43576"/>
                  </a:cubicBezTo>
                  <a:cubicBezTo>
                    <a:pt x="205838" y="43517"/>
                    <a:pt x="205375" y="43489"/>
                    <a:pt x="204939" y="43489"/>
                  </a:cubicBezTo>
                  <a:cubicBezTo>
                    <a:pt x="199169" y="43489"/>
                    <a:pt x="198324" y="48353"/>
                    <a:pt x="191982" y="48353"/>
                  </a:cubicBezTo>
                  <a:cubicBezTo>
                    <a:pt x="191504" y="48353"/>
                    <a:pt x="190995" y="48325"/>
                    <a:pt x="190450" y="48266"/>
                  </a:cubicBezTo>
                  <a:cubicBezTo>
                    <a:pt x="186819" y="47963"/>
                    <a:pt x="183794" y="41610"/>
                    <a:pt x="175474" y="39794"/>
                  </a:cubicBezTo>
                  <a:cubicBezTo>
                    <a:pt x="172185" y="38424"/>
                    <a:pt x="168540" y="37987"/>
                    <a:pt x="165227" y="37987"/>
                  </a:cubicBezTo>
                  <a:cubicBezTo>
                    <a:pt x="159397" y="37987"/>
                    <a:pt x="154599" y="39341"/>
                    <a:pt x="154599" y="39341"/>
                  </a:cubicBezTo>
                  <a:cubicBezTo>
                    <a:pt x="156559" y="23236"/>
                    <a:pt x="142444" y="0"/>
                    <a:pt x="114292"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245"/>
        <p:cNvGrpSpPr/>
        <p:nvPr/>
      </p:nvGrpSpPr>
      <p:grpSpPr>
        <a:xfrm>
          <a:off x="0" y="0"/>
          <a:ext cx="0" cy="0"/>
          <a:chOff x="0" y="0"/>
          <a:chExt cx="0" cy="0"/>
        </a:xfrm>
      </p:grpSpPr>
      <p:sp>
        <p:nvSpPr>
          <p:cNvPr id="8246" name="Google Shape;8246;p53"/>
          <p:cNvSpPr txBox="1">
            <a:spLocks noGrp="1"/>
          </p:cNvSpPr>
          <p:nvPr>
            <p:ph type="title"/>
          </p:nvPr>
        </p:nvSpPr>
        <p:spPr>
          <a:xfrm>
            <a:off x="714175" y="445025"/>
            <a:ext cx="7715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MOON </a:t>
            </a:r>
            <a:r>
              <a:rPr lang="en">
                <a:solidFill>
                  <a:schemeClr val="dk1"/>
                </a:solidFill>
              </a:rPr>
              <a:t>WORSHIP</a:t>
            </a:r>
            <a:endParaRPr>
              <a:solidFill>
                <a:schemeClr val="dk1"/>
              </a:solidFill>
            </a:endParaRPr>
          </a:p>
        </p:txBody>
      </p:sp>
      <p:sp>
        <p:nvSpPr>
          <p:cNvPr id="8247" name="Google Shape;8247;p53"/>
          <p:cNvSpPr txBox="1">
            <a:spLocks noGrp="1"/>
          </p:cNvSpPr>
          <p:nvPr>
            <p:ph type="subTitle" idx="1"/>
          </p:nvPr>
        </p:nvSpPr>
        <p:spPr>
          <a:xfrm>
            <a:off x="1117750" y="3189450"/>
            <a:ext cx="2139000" cy="901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very cold place to live human life</a:t>
            </a:r>
            <a:endParaRPr/>
          </a:p>
        </p:txBody>
      </p:sp>
      <p:sp>
        <p:nvSpPr>
          <p:cNvPr id="8248" name="Google Shape;8248;p53"/>
          <p:cNvSpPr txBox="1">
            <a:spLocks noGrp="1"/>
          </p:cNvSpPr>
          <p:nvPr>
            <p:ph type="subTitle" idx="2"/>
          </p:nvPr>
        </p:nvSpPr>
        <p:spPr>
          <a:xfrm>
            <a:off x="1117750" y="2760175"/>
            <a:ext cx="21390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8249" name="Google Shape;8249;p53"/>
          <p:cNvSpPr txBox="1">
            <a:spLocks noGrp="1"/>
          </p:cNvSpPr>
          <p:nvPr>
            <p:ph type="subTitle" idx="3"/>
          </p:nvPr>
        </p:nvSpPr>
        <p:spPr>
          <a:xfrm>
            <a:off x="3502499" y="3189450"/>
            <a:ext cx="2139000" cy="901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one in the System</a:t>
            </a:r>
            <a:endParaRPr/>
          </a:p>
        </p:txBody>
      </p:sp>
      <p:sp>
        <p:nvSpPr>
          <p:cNvPr id="8250" name="Google Shape;8250;p53"/>
          <p:cNvSpPr txBox="1">
            <a:spLocks noGrp="1"/>
          </p:cNvSpPr>
          <p:nvPr>
            <p:ph type="subTitle" idx="4"/>
          </p:nvPr>
        </p:nvSpPr>
        <p:spPr>
          <a:xfrm>
            <a:off x="3502499" y="2760175"/>
            <a:ext cx="21390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8251" name="Google Shape;8251;p53"/>
          <p:cNvSpPr txBox="1">
            <a:spLocks noGrp="1"/>
          </p:cNvSpPr>
          <p:nvPr>
            <p:ph type="subTitle" idx="5"/>
          </p:nvPr>
        </p:nvSpPr>
        <p:spPr>
          <a:xfrm>
            <a:off x="5887250" y="3189450"/>
            <a:ext cx="2139000" cy="901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very beautiful name but is a really hot planet to live</a:t>
            </a:r>
            <a:endParaRPr/>
          </a:p>
        </p:txBody>
      </p:sp>
      <p:sp>
        <p:nvSpPr>
          <p:cNvPr id="8252" name="Google Shape;8252;p53"/>
          <p:cNvSpPr txBox="1">
            <a:spLocks noGrp="1"/>
          </p:cNvSpPr>
          <p:nvPr>
            <p:ph type="subTitle" idx="6"/>
          </p:nvPr>
        </p:nvSpPr>
        <p:spPr>
          <a:xfrm>
            <a:off x="5887250" y="2760175"/>
            <a:ext cx="2139000" cy="5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grpSp>
        <p:nvGrpSpPr>
          <p:cNvPr id="8253" name="Google Shape;8253;p53"/>
          <p:cNvGrpSpPr/>
          <p:nvPr/>
        </p:nvGrpSpPr>
        <p:grpSpPr>
          <a:xfrm>
            <a:off x="2998644" y="-321214"/>
            <a:ext cx="226462" cy="1338982"/>
            <a:chOff x="1732769" y="-87277"/>
            <a:chExt cx="226462" cy="1338982"/>
          </a:xfrm>
        </p:grpSpPr>
        <p:grpSp>
          <p:nvGrpSpPr>
            <p:cNvPr id="8254" name="Google Shape;8254;p53"/>
            <p:cNvGrpSpPr/>
            <p:nvPr/>
          </p:nvGrpSpPr>
          <p:grpSpPr>
            <a:xfrm>
              <a:off x="1732769" y="-87276"/>
              <a:ext cx="226462" cy="1338981"/>
              <a:chOff x="3247110" y="-43551"/>
              <a:chExt cx="586538" cy="3467965"/>
            </a:xfrm>
          </p:grpSpPr>
          <p:sp>
            <p:nvSpPr>
              <p:cNvPr id="8255" name="Google Shape;8255;p53"/>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53"/>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53"/>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53"/>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53"/>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53"/>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53"/>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53"/>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53"/>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53"/>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53"/>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53"/>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53"/>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53"/>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53"/>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53"/>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53"/>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2" name="Google Shape;8272;p53"/>
            <p:cNvGrpSpPr/>
            <p:nvPr/>
          </p:nvGrpSpPr>
          <p:grpSpPr>
            <a:xfrm>
              <a:off x="1732786" y="-87277"/>
              <a:ext cx="226446" cy="1338882"/>
              <a:chOff x="3355550" y="288525"/>
              <a:chExt cx="867275" cy="5127850"/>
            </a:xfrm>
          </p:grpSpPr>
          <p:sp>
            <p:nvSpPr>
              <p:cNvPr id="8273" name="Google Shape;8273;p53"/>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53"/>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53"/>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53"/>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53"/>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53"/>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53"/>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53"/>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53"/>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53"/>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53"/>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53"/>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53"/>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53"/>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53"/>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53"/>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53"/>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53"/>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53"/>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53"/>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53"/>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53"/>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53"/>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53"/>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53"/>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53"/>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53"/>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00" name="Google Shape;8300;p53"/>
          <p:cNvGrpSpPr/>
          <p:nvPr/>
        </p:nvGrpSpPr>
        <p:grpSpPr>
          <a:xfrm>
            <a:off x="5918894" y="-321214"/>
            <a:ext cx="226462" cy="1338982"/>
            <a:chOff x="1732769" y="-87277"/>
            <a:chExt cx="226462" cy="1338982"/>
          </a:xfrm>
        </p:grpSpPr>
        <p:grpSp>
          <p:nvGrpSpPr>
            <p:cNvPr id="8301" name="Google Shape;8301;p53"/>
            <p:cNvGrpSpPr/>
            <p:nvPr/>
          </p:nvGrpSpPr>
          <p:grpSpPr>
            <a:xfrm>
              <a:off x="1732769" y="-87276"/>
              <a:ext cx="226462" cy="1338981"/>
              <a:chOff x="3247110" y="-43551"/>
              <a:chExt cx="586538" cy="3467965"/>
            </a:xfrm>
          </p:grpSpPr>
          <p:sp>
            <p:nvSpPr>
              <p:cNvPr id="8302" name="Google Shape;8302;p53"/>
              <p:cNvSpPr/>
              <p:nvPr/>
            </p:nvSpPr>
            <p:spPr>
              <a:xfrm>
                <a:off x="3416760" y="2300809"/>
                <a:ext cx="248101" cy="130458"/>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53"/>
              <p:cNvSpPr/>
              <p:nvPr/>
            </p:nvSpPr>
            <p:spPr>
              <a:xfrm>
                <a:off x="3530141" y="-43551"/>
                <a:ext cx="18767" cy="2365697"/>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53"/>
              <p:cNvSpPr/>
              <p:nvPr/>
            </p:nvSpPr>
            <p:spPr>
              <a:xfrm>
                <a:off x="3247110" y="2418452"/>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53"/>
              <p:cNvSpPr/>
              <p:nvPr/>
            </p:nvSpPr>
            <p:spPr>
              <a:xfrm>
                <a:off x="3247110" y="2486657"/>
                <a:ext cx="586538" cy="68222"/>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53"/>
              <p:cNvSpPr/>
              <p:nvPr/>
            </p:nvSpPr>
            <p:spPr>
              <a:xfrm>
                <a:off x="3247110" y="25548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53"/>
              <p:cNvSpPr/>
              <p:nvPr/>
            </p:nvSpPr>
            <p:spPr>
              <a:xfrm>
                <a:off x="3247110" y="2623049"/>
                <a:ext cx="586538" cy="68222"/>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53"/>
              <p:cNvSpPr/>
              <p:nvPr/>
            </p:nvSpPr>
            <p:spPr>
              <a:xfrm>
                <a:off x="3247110" y="2691254"/>
                <a:ext cx="586538" cy="68222"/>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53"/>
              <p:cNvSpPr/>
              <p:nvPr/>
            </p:nvSpPr>
            <p:spPr>
              <a:xfrm>
                <a:off x="3247110" y="2759459"/>
                <a:ext cx="586538" cy="68222"/>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53"/>
              <p:cNvSpPr/>
              <p:nvPr/>
            </p:nvSpPr>
            <p:spPr>
              <a:xfrm>
                <a:off x="3247110" y="2827664"/>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53"/>
              <p:cNvSpPr/>
              <p:nvPr/>
            </p:nvSpPr>
            <p:spPr>
              <a:xfrm>
                <a:off x="3247110" y="2895852"/>
                <a:ext cx="586538" cy="67359"/>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53"/>
              <p:cNvSpPr/>
              <p:nvPr/>
            </p:nvSpPr>
            <p:spPr>
              <a:xfrm>
                <a:off x="3247110" y="2963195"/>
                <a:ext cx="586538" cy="69084"/>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53"/>
              <p:cNvSpPr/>
              <p:nvPr/>
            </p:nvSpPr>
            <p:spPr>
              <a:xfrm>
                <a:off x="3247110" y="3032262"/>
                <a:ext cx="586538" cy="68205"/>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53"/>
              <p:cNvSpPr/>
              <p:nvPr/>
            </p:nvSpPr>
            <p:spPr>
              <a:xfrm>
                <a:off x="3447447" y="3099604"/>
                <a:ext cx="185019" cy="45194"/>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53"/>
              <p:cNvSpPr/>
              <p:nvPr/>
            </p:nvSpPr>
            <p:spPr>
              <a:xfrm>
                <a:off x="3501162" y="3298876"/>
                <a:ext cx="29842" cy="122985"/>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53"/>
              <p:cNvSpPr/>
              <p:nvPr/>
            </p:nvSpPr>
            <p:spPr>
              <a:xfrm>
                <a:off x="3517359" y="3131137"/>
                <a:ext cx="42641" cy="293277"/>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53"/>
              <p:cNvSpPr/>
              <p:nvPr/>
            </p:nvSpPr>
            <p:spPr>
              <a:xfrm>
                <a:off x="3546339" y="3298876"/>
                <a:ext cx="31566" cy="122985"/>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53"/>
              <p:cNvSpPr/>
              <p:nvPr/>
            </p:nvSpPr>
            <p:spPr>
              <a:xfrm>
                <a:off x="3511391" y="3259025"/>
                <a:ext cx="53715" cy="52870"/>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9" name="Google Shape;8319;p53"/>
            <p:cNvGrpSpPr/>
            <p:nvPr/>
          </p:nvGrpSpPr>
          <p:grpSpPr>
            <a:xfrm>
              <a:off x="1732786" y="-87277"/>
              <a:ext cx="226446" cy="1338882"/>
              <a:chOff x="3355550" y="288525"/>
              <a:chExt cx="867275" cy="5127850"/>
            </a:xfrm>
          </p:grpSpPr>
          <p:sp>
            <p:nvSpPr>
              <p:cNvPr id="8320" name="Google Shape;8320;p53"/>
              <p:cNvSpPr/>
              <p:nvPr/>
            </p:nvSpPr>
            <p:spPr>
              <a:xfrm>
                <a:off x="3606400" y="3754975"/>
                <a:ext cx="366850" cy="192900"/>
              </a:xfrm>
              <a:custGeom>
                <a:avLst/>
                <a:gdLst/>
                <a:ahLst/>
                <a:cxnLst/>
                <a:rect l="l" t="t" r="r" b="b"/>
                <a:pathLst>
                  <a:path w="14674" h="7716" extrusionOk="0">
                    <a:moveTo>
                      <a:pt x="7286" y="1"/>
                    </a:moveTo>
                    <a:cubicBezTo>
                      <a:pt x="7160" y="1"/>
                      <a:pt x="7034" y="51"/>
                      <a:pt x="6959" y="152"/>
                    </a:cubicBezTo>
                    <a:lnTo>
                      <a:pt x="202" y="6858"/>
                    </a:lnTo>
                    <a:cubicBezTo>
                      <a:pt x="1" y="7060"/>
                      <a:pt x="1" y="7362"/>
                      <a:pt x="202" y="7564"/>
                    </a:cubicBezTo>
                    <a:cubicBezTo>
                      <a:pt x="253" y="7614"/>
                      <a:pt x="404" y="7715"/>
                      <a:pt x="505" y="7715"/>
                    </a:cubicBezTo>
                    <a:cubicBezTo>
                      <a:pt x="555" y="7715"/>
                      <a:pt x="706" y="7614"/>
                      <a:pt x="807" y="7564"/>
                    </a:cubicBezTo>
                    <a:lnTo>
                      <a:pt x="7261" y="1161"/>
                    </a:lnTo>
                    <a:lnTo>
                      <a:pt x="13816" y="7564"/>
                    </a:lnTo>
                    <a:cubicBezTo>
                      <a:pt x="13917" y="7665"/>
                      <a:pt x="14043" y="7715"/>
                      <a:pt x="14169" y="7715"/>
                    </a:cubicBezTo>
                    <a:cubicBezTo>
                      <a:pt x="14295" y="7715"/>
                      <a:pt x="14421" y="7665"/>
                      <a:pt x="14522" y="7564"/>
                    </a:cubicBezTo>
                    <a:cubicBezTo>
                      <a:pt x="14673" y="7362"/>
                      <a:pt x="14673" y="7060"/>
                      <a:pt x="14522" y="6858"/>
                    </a:cubicBezTo>
                    <a:lnTo>
                      <a:pt x="7614" y="152"/>
                    </a:lnTo>
                    <a:cubicBezTo>
                      <a:pt x="7538" y="51"/>
                      <a:pt x="7412" y="1"/>
                      <a:pt x="728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53"/>
              <p:cNvSpPr/>
              <p:nvPr/>
            </p:nvSpPr>
            <p:spPr>
              <a:xfrm>
                <a:off x="3774050" y="288525"/>
                <a:ext cx="27750" cy="3498000"/>
              </a:xfrm>
              <a:custGeom>
                <a:avLst/>
                <a:gdLst/>
                <a:ahLst/>
                <a:cxnLst/>
                <a:rect l="l" t="t" r="r" b="b"/>
                <a:pathLst>
                  <a:path w="1110" h="139920" extrusionOk="0">
                    <a:moveTo>
                      <a:pt x="606" y="1"/>
                    </a:moveTo>
                    <a:cubicBezTo>
                      <a:pt x="303" y="1"/>
                      <a:pt x="101" y="253"/>
                      <a:pt x="101" y="505"/>
                    </a:cubicBezTo>
                    <a:lnTo>
                      <a:pt x="1" y="139415"/>
                    </a:lnTo>
                    <a:cubicBezTo>
                      <a:pt x="1" y="139718"/>
                      <a:pt x="253" y="139919"/>
                      <a:pt x="505" y="139919"/>
                    </a:cubicBezTo>
                    <a:cubicBezTo>
                      <a:pt x="807" y="139919"/>
                      <a:pt x="1009" y="139718"/>
                      <a:pt x="1059" y="139466"/>
                    </a:cubicBezTo>
                    <a:lnTo>
                      <a:pt x="1110" y="505"/>
                    </a:lnTo>
                    <a:cubicBezTo>
                      <a:pt x="1110" y="203"/>
                      <a:pt x="858" y="1"/>
                      <a:pt x="606" y="1"/>
                    </a:cubicBezTo>
                    <a:close/>
                  </a:path>
                </a:pathLst>
              </a:custGeom>
              <a:solidFill>
                <a:srgbClr val="1D2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53"/>
              <p:cNvSpPr/>
              <p:nvPr/>
            </p:nvSpPr>
            <p:spPr>
              <a:xfrm>
                <a:off x="3355550" y="3928925"/>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53"/>
              <p:cNvSpPr/>
              <p:nvPr/>
            </p:nvSpPr>
            <p:spPr>
              <a:xfrm>
                <a:off x="3355550" y="4029775"/>
                <a:ext cx="867275" cy="100875"/>
              </a:xfrm>
              <a:custGeom>
                <a:avLst/>
                <a:gdLst/>
                <a:ahLst/>
                <a:cxnLst/>
                <a:rect l="l" t="t" r="r" b="b"/>
                <a:pathLst>
                  <a:path w="34691" h="4035" extrusionOk="0">
                    <a:moveTo>
                      <a:pt x="2371" y="1"/>
                    </a:moveTo>
                    <a:lnTo>
                      <a:pt x="1" y="1917"/>
                    </a:lnTo>
                    <a:lnTo>
                      <a:pt x="2371" y="4034"/>
                    </a:lnTo>
                    <a:lnTo>
                      <a:pt x="32472" y="4034"/>
                    </a:lnTo>
                    <a:lnTo>
                      <a:pt x="34690" y="2017"/>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53"/>
              <p:cNvSpPr/>
              <p:nvPr/>
            </p:nvSpPr>
            <p:spPr>
              <a:xfrm>
                <a:off x="3355550" y="41306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53"/>
              <p:cNvSpPr/>
              <p:nvPr/>
            </p:nvSpPr>
            <p:spPr>
              <a:xfrm>
                <a:off x="3355550" y="4231450"/>
                <a:ext cx="867275" cy="100875"/>
              </a:xfrm>
              <a:custGeom>
                <a:avLst/>
                <a:gdLst/>
                <a:ahLst/>
                <a:cxnLst/>
                <a:rect l="l" t="t" r="r" b="b"/>
                <a:pathLst>
                  <a:path w="34691" h="4035" extrusionOk="0">
                    <a:moveTo>
                      <a:pt x="2371" y="1"/>
                    </a:moveTo>
                    <a:lnTo>
                      <a:pt x="1" y="1917"/>
                    </a:lnTo>
                    <a:lnTo>
                      <a:pt x="2371" y="4035"/>
                    </a:lnTo>
                    <a:lnTo>
                      <a:pt x="32472" y="4035"/>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53"/>
              <p:cNvSpPr/>
              <p:nvPr/>
            </p:nvSpPr>
            <p:spPr>
              <a:xfrm>
                <a:off x="3355550" y="4332300"/>
                <a:ext cx="867275" cy="100875"/>
              </a:xfrm>
              <a:custGeom>
                <a:avLst/>
                <a:gdLst/>
                <a:ahLst/>
                <a:cxnLst/>
                <a:rect l="l" t="t" r="r" b="b"/>
                <a:pathLst>
                  <a:path w="34691" h="4035" extrusionOk="0">
                    <a:moveTo>
                      <a:pt x="2371" y="1"/>
                    </a:moveTo>
                    <a:lnTo>
                      <a:pt x="1" y="1917"/>
                    </a:lnTo>
                    <a:lnTo>
                      <a:pt x="2371" y="4034"/>
                    </a:lnTo>
                    <a:lnTo>
                      <a:pt x="32472" y="403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53"/>
              <p:cNvSpPr/>
              <p:nvPr/>
            </p:nvSpPr>
            <p:spPr>
              <a:xfrm>
                <a:off x="3355550" y="4433150"/>
                <a:ext cx="867275" cy="100875"/>
              </a:xfrm>
              <a:custGeom>
                <a:avLst/>
                <a:gdLst/>
                <a:ahLst/>
                <a:cxnLst/>
                <a:rect l="l" t="t" r="r" b="b"/>
                <a:pathLst>
                  <a:path w="34691" h="4035" extrusionOk="0">
                    <a:moveTo>
                      <a:pt x="2371" y="0"/>
                    </a:moveTo>
                    <a:lnTo>
                      <a:pt x="1" y="1916"/>
                    </a:lnTo>
                    <a:lnTo>
                      <a:pt x="2371" y="4034"/>
                    </a:lnTo>
                    <a:lnTo>
                      <a:pt x="32472" y="4034"/>
                    </a:lnTo>
                    <a:lnTo>
                      <a:pt x="34690" y="196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53"/>
              <p:cNvSpPr/>
              <p:nvPr/>
            </p:nvSpPr>
            <p:spPr>
              <a:xfrm>
                <a:off x="3355550" y="4534000"/>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53"/>
              <p:cNvSpPr/>
              <p:nvPr/>
            </p:nvSpPr>
            <p:spPr>
              <a:xfrm>
                <a:off x="3355550" y="4634825"/>
                <a:ext cx="867275" cy="99600"/>
              </a:xfrm>
              <a:custGeom>
                <a:avLst/>
                <a:gdLst/>
                <a:ahLst/>
                <a:cxnLst/>
                <a:rect l="l" t="t" r="r" b="b"/>
                <a:pathLst>
                  <a:path w="34691" h="3984" extrusionOk="0">
                    <a:moveTo>
                      <a:pt x="2371" y="1"/>
                    </a:moveTo>
                    <a:lnTo>
                      <a:pt x="1" y="1917"/>
                    </a:lnTo>
                    <a:lnTo>
                      <a:pt x="2371" y="3984"/>
                    </a:lnTo>
                    <a:lnTo>
                      <a:pt x="32472" y="3984"/>
                    </a:lnTo>
                    <a:lnTo>
                      <a:pt x="34690" y="201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53"/>
              <p:cNvSpPr/>
              <p:nvPr/>
            </p:nvSpPr>
            <p:spPr>
              <a:xfrm>
                <a:off x="3355550" y="4734400"/>
                <a:ext cx="867275" cy="102150"/>
              </a:xfrm>
              <a:custGeom>
                <a:avLst/>
                <a:gdLst/>
                <a:ahLst/>
                <a:cxnLst/>
                <a:rect l="l" t="t" r="r" b="b"/>
                <a:pathLst>
                  <a:path w="34691" h="4086" extrusionOk="0">
                    <a:moveTo>
                      <a:pt x="2371" y="1"/>
                    </a:moveTo>
                    <a:lnTo>
                      <a:pt x="1" y="1967"/>
                    </a:lnTo>
                    <a:lnTo>
                      <a:pt x="2371" y="4085"/>
                    </a:lnTo>
                    <a:lnTo>
                      <a:pt x="32472" y="4085"/>
                    </a:lnTo>
                    <a:lnTo>
                      <a:pt x="34690" y="2068"/>
                    </a:lnTo>
                    <a:lnTo>
                      <a:pt x="32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53"/>
              <p:cNvSpPr/>
              <p:nvPr/>
            </p:nvSpPr>
            <p:spPr>
              <a:xfrm>
                <a:off x="3355550" y="4836525"/>
                <a:ext cx="867275" cy="100850"/>
              </a:xfrm>
              <a:custGeom>
                <a:avLst/>
                <a:gdLst/>
                <a:ahLst/>
                <a:cxnLst/>
                <a:rect l="l" t="t" r="r" b="b"/>
                <a:pathLst>
                  <a:path w="34691" h="4034" extrusionOk="0">
                    <a:moveTo>
                      <a:pt x="2371" y="0"/>
                    </a:moveTo>
                    <a:lnTo>
                      <a:pt x="1" y="1916"/>
                    </a:lnTo>
                    <a:lnTo>
                      <a:pt x="2371" y="4034"/>
                    </a:lnTo>
                    <a:lnTo>
                      <a:pt x="32472" y="4034"/>
                    </a:lnTo>
                    <a:lnTo>
                      <a:pt x="34690" y="2017"/>
                    </a:lnTo>
                    <a:lnTo>
                      <a:pt x="32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53"/>
              <p:cNvSpPr/>
              <p:nvPr/>
            </p:nvSpPr>
            <p:spPr>
              <a:xfrm>
                <a:off x="3355550" y="3976825"/>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53"/>
              <p:cNvSpPr/>
              <p:nvPr/>
            </p:nvSpPr>
            <p:spPr>
              <a:xfrm>
                <a:off x="3355550" y="4077675"/>
                <a:ext cx="867275" cy="50450"/>
              </a:xfrm>
              <a:custGeom>
                <a:avLst/>
                <a:gdLst/>
                <a:ahLst/>
                <a:cxnLst/>
                <a:rect l="l" t="t" r="r" b="b"/>
                <a:pathLst>
                  <a:path w="34691" h="2018" extrusionOk="0">
                    <a:moveTo>
                      <a:pt x="1" y="1"/>
                    </a:moveTo>
                    <a:lnTo>
                      <a:pt x="2371" y="2017"/>
                    </a:lnTo>
                    <a:lnTo>
                      <a:pt x="32472" y="2017"/>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53"/>
              <p:cNvSpPr/>
              <p:nvPr/>
            </p:nvSpPr>
            <p:spPr>
              <a:xfrm>
                <a:off x="3355550" y="4178525"/>
                <a:ext cx="867275" cy="52950"/>
              </a:xfrm>
              <a:custGeom>
                <a:avLst/>
                <a:gdLst/>
                <a:ahLst/>
                <a:cxnLst/>
                <a:rect l="l" t="t" r="r" b="b"/>
                <a:pathLst>
                  <a:path w="34691" h="2118"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53"/>
              <p:cNvSpPr/>
              <p:nvPr/>
            </p:nvSpPr>
            <p:spPr>
              <a:xfrm>
                <a:off x="3355550" y="4279350"/>
                <a:ext cx="867275" cy="52975"/>
              </a:xfrm>
              <a:custGeom>
                <a:avLst/>
                <a:gdLst/>
                <a:ahLst/>
                <a:cxnLst/>
                <a:rect l="l" t="t" r="r" b="b"/>
                <a:pathLst>
                  <a:path w="34691" h="2119" extrusionOk="0">
                    <a:moveTo>
                      <a:pt x="1" y="1"/>
                    </a:moveTo>
                    <a:lnTo>
                      <a:pt x="2371" y="2119"/>
                    </a:lnTo>
                    <a:lnTo>
                      <a:pt x="32472" y="2119"/>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53"/>
              <p:cNvSpPr/>
              <p:nvPr/>
            </p:nvSpPr>
            <p:spPr>
              <a:xfrm>
                <a:off x="3355550" y="43802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53"/>
              <p:cNvSpPr/>
              <p:nvPr/>
            </p:nvSpPr>
            <p:spPr>
              <a:xfrm>
                <a:off x="3355550" y="4481050"/>
                <a:ext cx="867275" cy="52975"/>
              </a:xfrm>
              <a:custGeom>
                <a:avLst/>
                <a:gdLst/>
                <a:ahLst/>
                <a:cxnLst/>
                <a:rect l="l" t="t" r="r" b="b"/>
                <a:pathLst>
                  <a:path w="34691" h="2119" extrusionOk="0">
                    <a:moveTo>
                      <a:pt x="1" y="0"/>
                    </a:moveTo>
                    <a:lnTo>
                      <a:pt x="2371" y="2118"/>
                    </a:lnTo>
                    <a:lnTo>
                      <a:pt x="32472" y="2118"/>
                    </a:lnTo>
                    <a:lnTo>
                      <a:pt x="34690" y="5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53"/>
              <p:cNvSpPr/>
              <p:nvPr/>
            </p:nvSpPr>
            <p:spPr>
              <a:xfrm>
                <a:off x="3355550" y="4584400"/>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53"/>
              <p:cNvSpPr/>
              <p:nvPr/>
            </p:nvSpPr>
            <p:spPr>
              <a:xfrm>
                <a:off x="3355550" y="4682725"/>
                <a:ext cx="867275" cy="51700"/>
              </a:xfrm>
              <a:custGeom>
                <a:avLst/>
                <a:gdLst/>
                <a:ahLst/>
                <a:cxnLst/>
                <a:rect l="l" t="t" r="r" b="b"/>
                <a:pathLst>
                  <a:path w="34691" h="2068" extrusionOk="0">
                    <a:moveTo>
                      <a:pt x="1" y="1"/>
                    </a:moveTo>
                    <a:lnTo>
                      <a:pt x="2371" y="2068"/>
                    </a:lnTo>
                    <a:lnTo>
                      <a:pt x="32472" y="2068"/>
                    </a:lnTo>
                    <a:lnTo>
                      <a:pt x="34690" y="102"/>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53"/>
              <p:cNvSpPr/>
              <p:nvPr/>
            </p:nvSpPr>
            <p:spPr>
              <a:xfrm>
                <a:off x="3355550" y="4783575"/>
                <a:ext cx="867275" cy="52975"/>
              </a:xfrm>
              <a:custGeom>
                <a:avLst/>
                <a:gdLst/>
                <a:ahLst/>
                <a:cxnLst/>
                <a:rect l="l" t="t" r="r" b="b"/>
                <a:pathLst>
                  <a:path w="34691" h="2119" extrusionOk="0">
                    <a:moveTo>
                      <a:pt x="1" y="0"/>
                    </a:moveTo>
                    <a:lnTo>
                      <a:pt x="2371" y="2118"/>
                    </a:lnTo>
                    <a:lnTo>
                      <a:pt x="32472" y="2118"/>
                    </a:lnTo>
                    <a:lnTo>
                      <a:pt x="34690" y="10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53"/>
              <p:cNvSpPr/>
              <p:nvPr/>
            </p:nvSpPr>
            <p:spPr>
              <a:xfrm>
                <a:off x="3355550" y="4886925"/>
                <a:ext cx="867275" cy="50450"/>
              </a:xfrm>
              <a:custGeom>
                <a:avLst/>
                <a:gdLst/>
                <a:ahLst/>
                <a:cxnLst/>
                <a:rect l="l" t="t" r="r" b="b"/>
                <a:pathLst>
                  <a:path w="34691" h="2018" extrusionOk="0">
                    <a:moveTo>
                      <a:pt x="1" y="1"/>
                    </a:moveTo>
                    <a:lnTo>
                      <a:pt x="2371" y="2018"/>
                    </a:lnTo>
                    <a:lnTo>
                      <a:pt x="32472" y="2018"/>
                    </a:lnTo>
                    <a:lnTo>
                      <a:pt x="34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53"/>
              <p:cNvSpPr/>
              <p:nvPr/>
            </p:nvSpPr>
            <p:spPr>
              <a:xfrm>
                <a:off x="3651775" y="4936100"/>
                <a:ext cx="273575" cy="66825"/>
              </a:xfrm>
              <a:custGeom>
                <a:avLst/>
                <a:gdLst/>
                <a:ahLst/>
                <a:cxnLst/>
                <a:rect l="l" t="t" r="r" b="b"/>
                <a:pathLst>
                  <a:path w="10943" h="2673" extrusionOk="0">
                    <a:moveTo>
                      <a:pt x="1362" y="0"/>
                    </a:moveTo>
                    <a:cubicBezTo>
                      <a:pt x="656" y="0"/>
                      <a:pt x="1" y="605"/>
                      <a:pt x="1" y="1362"/>
                    </a:cubicBezTo>
                    <a:cubicBezTo>
                      <a:pt x="1" y="2017"/>
                      <a:pt x="555" y="2673"/>
                      <a:pt x="1362" y="2673"/>
                    </a:cubicBezTo>
                    <a:lnTo>
                      <a:pt x="9581" y="2673"/>
                    </a:lnTo>
                    <a:cubicBezTo>
                      <a:pt x="10337" y="2673"/>
                      <a:pt x="10942" y="2118"/>
                      <a:pt x="10942" y="1362"/>
                    </a:cubicBezTo>
                    <a:cubicBezTo>
                      <a:pt x="10942" y="656"/>
                      <a:pt x="10337" y="0"/>
                      <a:pt x="9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53"/>
              <p:cNvSpPr/>
              <p:nvPr/>
            </p:nvSpPr>
            <p:spPr>
              <a:xfrm>
                <a:off x="3731200" y="5230750"/>
                <a:ext cx="44125" cy="181850"/>
              </a:xfrm>
              <a:custGeom>
                <a:avLst/>
                <a:gdLst/>
                <a:ahLst/>
                <a:cxnLst/>
                <a:rect l="l" t="t" r="r" b="b"/>
                <a:pathLst>
                  <a:path w="1765" h="7274" extrusionOk="0">
                    <a:moveTo>
                      <a:pt x="1469" y="0"/>
                    </a:moveTo>
                    <a:cubicBezTo>
                      <a:pt x="1387" y="0"/>
                      <a:pt x="1311" y="38"/>
                      <a:pt x="1261" y="114"/>
                    </a:cubicBezTo>
                    <a:lnTo>
                      <a:pt x="101" y="1173"/>
                    </a:lnTo>
                    <a:cubicBezTo>
                      <a:pt x="51" y="1223"/>
                      <a:pt x="0" y="1273"/>
                      <a:pt x="0" y="1425"/>
                    </a:cubicBezTo>
                    <a:lnTo>
                      <a:pt x="0" y="6971"/>
                    </a:lnTo>
                    <a:cubicBezTo>
                      <a:pt x="0" y="7173"/>
                      <a:pt x="101" y="7274"/>
                      <a:pt x="303" y="7274"/>
                    </a:cubicBezTo>
                    <a:cubicBezTo>
                      <a:pt x="504" y="7274"/>
                      <a:pt x="605" y="7173"/>
                      <a:pt x="605" y="6971"/>
                    </a:cubicBezTo>
                    <a:lnTo>
                      <a:pt x="605" y="1526"/>
                    </a:lnTo>
                    <a:lnTo>
                      <a:pt x="1614" y="517"/>
                    </a:lnTo>
                    <a:cubicBezTo>
                      <a:pt x="1765" y="467"/>
                      <a:pt x="1765" y="215"/>
                      <a:pt x="1715" y="114"/>
                    </a:cubicBezTo>
                    <a:cubicBezTo>
                      <a:pt x="1639" y="38"/>
                      <a:pt x="1551" y="0"/>
                      <a:pt x="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53"/>
              <p:cNvSpPr/>
              <p:nvPr/>
            </p:nvSpPr>
            <p:spPr>
              <a:xfrm>
                <a:off x="3755150" y="4982725"/>
                <a:ext cx="63050" cy="433650"/>
              </a:xfrm>
              <a:custGeom>
                <a:avLst/>
                <a:gdLst/>
                <a:ahLst/>
                <a:cxnLst/>
                <a:rect l="l" t="t" r="r" b="b"/>
                <a:pathLst>
                  <a:path w="2522" h="17346" extrusionOk="0">
                    <a:moveTo>
                      <a:pt x="1261" y="1"/>
                    </a:moveTo>
                    <a:cubicBezTo>
                      <a:pt x="908" y="1"/>
                      <a:pt x="757" y="152"/>
                      <a:pt x="757" y="505"/>
                    </a:cubicBezTo>
                    <a:lnTo>
                      <a:pt x="757" y="10035"/>
                    </a:lnTo>
                    <a:cubicBezTo>
                      <a:pt x="757" y="10136"/>
                      <a:pt x="807" y="10236"/>
                      <a:pt x="908" y="10388"/>
                    </a:cubicBezTo>
                    <a:lnTo>
                      <a:pt x="51" y="11547"/>
                    </a:lnTo>
                    <a:cubicBezTo>
                      <a:pt x="0" y="11598"/>
                      <a:pt x="0" y="11648"/>
                      <a:pt x="0" y="11699"/>
                    </a:cubicBezTo>
                    <a:lnTo>
                      <a:pt x="0" y="16942"/>
                    </a:lnTo>
                    <a:cubicBezTo>
                      <a:pt x="0" y="17144"/>
                      <a:pt x="101" y="17245"/>
                      <a:pt x="303" y="17245"/>
                    </a:cubicBezTo>
                    <a:cubicBezTo>
                      <a:pt x="504" y="17245"/>
                      <a:pt x="605" y="17144"/>
                      <a:pt x="605" y="16942"/>
                    </a:cubicBezTo>
                    <a:lnTo>
                      <a:pt x="605" y="11850"/>
                    </a:lnTo>
                    <a:lnTo>
                      <a:pt x="908" y="11396"/>
                    </a:lnTo>
                    <a:lnTo>
                      <a:pt x="908" y="16993"/>
                    </a:lnTo>
                    <a:cubicBezTo>
                      <a:pt x="908" y="17195"/>
                      <a:pt x="1059" y="17346"/>
                      <a:pt x="1261" y="17346"/>
                    </a:cubicBezTo>
                    <a:cubicBezTo>
                      <a:pt x="1412" y="17346"/>
                      <a:pt x="1563" y="17195"/>
                      <a:pt x="1563" y="16993"/>
                    </a:cubicBezTo>
                    <a:lnTo>
                      <a:pt x="1563" y="11396"/>
                    </a:lnTo>
                    <a:lnTo>
                      <a:pt x="1866" y="11850"/>
                    </a:lnTo>
                    <a:lnTo>
                      <a:pt x="1866" y="16942"/>
                    </a:lnTo>
                    <a:cubicBezTo>
                      <a:pt x="1866" y="17144"/>
                      <a:pt x="2017" y="17245"/>
                      <a:pt x="2168" y="17245"/>
                    </a:cubicBezTo>
                    <a:cubicBezTo>
                      <a:pt x="2370" y="17245"/>
                      <a:pt x="2521" y="17144"/>
                      <a:pt x="2521" y="16942"/>
                    </a:cubicBezTo>
                    <a:lnTo>
                      <a:pt x="2521" y="11699"/>
                    </a:lnTo>
                    <a:cubicBezTo>
                      <a:pt x="2521" y="11648"/>
                      <a:pt x="2521" y="11598"/>
                      <a:pt x="2420" y="11547"/>
                    </a:cubicBezTo>
                    <a:lnTo>
                      <a:pt x="1614" y="10337"/>
                    </a:lnTo>
                    <a:cubicBezTo>
                      <a:pt x="1664" y="10186"/>
                      <a:pt x="1765" y="10136"/>
                      <a:pt x="1765" y="10035"/>
                    </a:cubicBezTo>
                    <a:lnTo>
                      <a:pt x="1765" y="505"/>
                    </a:lnTo>
                    <a:cubicBezTo>
                      <a:pt x="1765" y="253"/>
                      <a:pt x="1563" y="1"/>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53"/>
              <p:cNvSpPr/>
              <p:nvPr/>
            </p:nvSpPr>
            <p:spPr>
              <a:xfrm>
                <a:off x="3798000" y="5230750"/>
                <a:ext cx="46675" cy="181850"/>
              </a:xfrm>
              <a:custGeom>
                <a:avLst/>
                <a:gdLst/>
                <a:ahLst/>
                <a:cxnLst/>
                <a:rect l="l" t="t" r="r" b="b"/>
                <a:pathLst>
                  <a:path w="1867" h="7274" extrusionOk="0">
                    <a:moveTo>
                      <a:pt x="379" y="0"/>
                    </a:moveTo>
                    <a:cubicBezTo>
                      <a:pt x="303" y="0"/>
                      <a:pt x="227" y="38"/>
                      <a:pt x="152" y="114"/>
                    </a:cubicBezTo>
                    <a:cubicBezTo>
                      <a:pt x="1" y="215"/>
                      <a:pt x="1" y="416"/>
                      <a:pt x="152" y="517"/>
                    </a:cubicBezTo>
                    <a:lnTo>
                      <a:pt x="1160" y="1526"/>
                    </a:lnTo>
                    <a:lnTo>
                      <a:pt x="1160" y="6971"/>
                    </a:lnTo>
                    <a:cubicBezTo>
                      <a:pt x="1160" y="7173"/>
                      <a:pt x="1311" y="7274"/>
                      <a:pt x="1463" y="7274"/>
                    </a:cubicBezTo>
                    <a:cubicBezTo>
                      <a:pt x="1664" y="7274"/>
                      <a:pt x="1816" y="7173"/>
                      <a:pt x="1816" y="6971"/>
                    </a:cubicBezTo>
                    <a:lnTo>
                      <a:pt x="1816" y="1425"/>
                    </a:lnTo>
                    <a:cubicBezTo>
                      <a:pt x="1866" y="1374"/>
                      <a:pt x="1816" y="1223"/>
                      <a:pt x="1715" y="1173"/>
                    </a:cubicBezTo>
                    <a:lnTo>
                      <a:pt x="606" y="114"/>
                    </a:lnTo>
                    <a:cubicBezTo>
                      <a:pt x="530" y="38"/>
                      <a:pt x="454"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53"/>
              <p:cNvSpPr/>
              <p:nvPr/>
            </p:nvSpPr>
            <p:spPr>
              <a:xfrm>
                <a:off x="3746325" y="5171825"/>
                <a:ext cx="79425" cy="78175"/>
              </a:xfrm>
              <a:custGeom>
                <a:avLst/>
                <a:gdLst/>
                <a:ahLst/>
                <a:cxnLst/>
                <a:rect l="l" t="t" r="r" b="b"/>
                <a:pathLst>
                  <a:path w="3177" h="3127" extrusionOk="0">
                    <a:moveTo>
                      <a:pt x="1614" y="0"/>
                    </a:moveTo>
                    <a:cubicBezTo>
                      <a:pt x="706" y="0"/>
                      <a:pt x="0" y="706"/>
                      <a:pt x="0" y="1563"/>
                    </a:cubicBezTo>
                    <a:cubicBezTo>
                      <a:pt x="0" y="2471"/>
                      <a:pt x="706" y="3126"/>
                      <a:pt x="1614" y="3126"/>
                    </a:cubicBezTo>
                    <a:cubicBezTo>
                      <a:pt x="2471" y="3126"/>
                      <a:pt x="3177" y="2471"/>
                      <a:pt x="3177" y="1563"/>
                    </a:cubicBezTo>
                    <a:cubicBezTo>
                      <a:pt x="3177" y="706"/>
                      <a:pt x="2471"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347" name="Google Shape;8347;p53"/>
          <p:cNvSpPr/>
          <p:nvPr/>
        </p:nvSpPr>
        <p:spPr>
          <a:xfrm>
            <a:off x="1706200" y="1669238"/>
            <a:ext cx="962100" cy="9621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53"/>
          <p:cNvSpPr/>
          <p:nvPr/>
        </p:nvSpPr>
        <p:spPr>
          <a:xfrm>
            <a:off x="4090949" y="1669238"/>
            <a:ext cx="962100" cy="9621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53"/>
          <p:cNvSpPr/>
          <p:nvPr/>
        </p:nvSpPr>
        <p:spPr>
          <a:xfrm>
            <a:off x="6475700" y="1669238"/>
            <a:ext cx="962100" cy="9621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0" name="Google Shape;8350;p53"/>
          <p:cNvGrpSpPr/>
          <p:nvPr/>
        </p:nvGrpSpPr>
        <p:grpSpPr>
          <a:xfrm>
            <a:off x="6701274" y="1886737"/>
            <a:ext cx="510952" cy="527101"/>
            <a:chOff x="3600150" y="1069900"/>
            <a:chExt cx="452450" cy="466750"/>
          </a:xfrm>
        </p:grpSpPr>
        <p:sp>
          <p:nvSpPr>
            <p:cNvPr id="8351" name="Google Shape;8351;p53"/>
            <p:cNvSpPr/>
            <p:nvPr/>
          </p:nvSpPr>
          <p:spPr>
            <a:xfrm>
              <a:off x="3726350" y="1233925"/>
              <a:ext cx="199150" cy="145275"/>
            </a:xfrm>
            <a:custGeom>
              <a:avLst/>
              <a:gdLst/>
              <a:ahLst/>
              <a:cxnLst/>
              <a:rect l="l" t="t" r="r" b="b"/>
              <a:pathLst>
                <a:path w="7966" h="5811" extrusionOk="0">
                  <a:moveTo>
                    <a:pt x="3036" y="560"/>
                  </a:moveTo>
                  <a:cubicBezTo>
                    <a:pt x="3156" y="560"/>
                    <a:pt x="3239" y="595"/>
                    <a:pt x="3334" y="679"/>
                  </a:cubicBezTo>
                  <a:lnTo>
                    <a:pt x="3632" y="976"/>
                  </a:lnTo>
                  <a:lnTo>
                    <a:pt x="3048" y="1548"/>
                  </a:lnTo>
                  <a:lnTo>
                    <a:pt x="2751" y="1250"/>
                  </a:lnTo>
                  <a:cubicBezTo>
                    <a:pt x="2644" y="1191"/>
                    <a:pt x="2620" y="1095"/>
                    <a:pt x="2620" y="976"/>
                  </a:cubicBezTo>
                  <a:cubicBezTo>
                    <a:pt x="2620" y="869"/>
                    <a:pt x="2667" y="762"/>
                    <a:pt x="2739" y="679"/>
                  </a:cubicBezTo>
                  <a:cubicBezTo>
                    <a:pt x="2810" y="595"/>
                    <a:pt x="2917" y="560"/>
                    <a:pt x="3036" y="560"/>
                  </a:cubicBezTo>
                  <a:close/>
                  <a:moveTo>
                    <a:pt x="4989" y="571"/>
                  </a:moveTo>
                  <a:cubicBezTo>
                    <a:pt x="5084" y="571"/>
                    <a:pt x="5191" y="619"/>
                    <a:pt x="5287" y="691"/>
                  </a:cubicBezTo>
                  <a:cubicBezTo>
                    <a:pt x="5442" y="857"/>
                    <a:pt x="5442" y="1107"/>
                    <a:pt x="5287" y="1274"/>
                  </a:cubicBezTo>
                  <a:lnTo>
                    <a:pt x="4989" y="1572"/>
                  </a:lnTo>
                  <a:lnTo>
                    <a:pt x="4406" y="988"/>
                  </a:lnTo>
                  <a:lnTo>
                    <a:pt x="4691" y="691"/>
                  </a:lnTo>
                  <a:cubicBezTo>
                    <a:pt x="4763" y="619"/>
                    <a:pt x="4870" y="571"/>
                    <a:pt x="4989" y="571"/>
                  </a:cubicBezTo>
                  <a:close/>
                  <a:moveTo>
                    <a:pt x="4001" y="1369"/>
                  </a:moveTo>
                  <a:lnTo>
                    <a:pt x="4584" y="1953"/>
                  </a:lnTo>
                  <a:lnTo>
                    <a:pt x="4001" y="2536"/>
                  </a:lnTo>
                  <a:lnTo>
                    <a:pt x="3417" y="1953"/>
                  </a:lnTo>
                  <a:lnTo>
                    <a:pt x="4001" y="1369"/>
                  </a:lnTo>
                  <a:close/>
                  <a:moveTo>
                    <a:pt x="1084" y="2488"/>
                  </a:moveTo>
                  <a:cubicBezTo>
                    <a:pt x="1203" y="2488"/>
                    <a:pt x="1298" y="2536"/>
                    <a:pt x="1381" y="2607"/>
                  </a:cubicBezTo>
                  <a:lnTo>
                    <a:pt x="1679" y="2905"/>
                  </a:lnTo>
                  <a:lnTo>
                    <a:pt x="1381" y="3191"/>
                  </a:lnTo>
                  <a:cubicBezTo>
                    <a:pt x="1310" y="3262"/>
                    <a:pt x="1203" y="3310"/>
                    <a:pt x="1084" y="3310"/>
                  </a:cubicBezTo>
                  <a:cubicBezTo>
                    <a:pt x="965" y="3310"/>
                    <a:pt x="881" y="3262"/>
                    <a:pt x="786" y="3191"/>
                  </a:cubicBezTo>
                  <a:cubicBezTo>
                    <a:pt x="619" y="3024"/>
                    <a:pt x="619" y="2774"/>
                    <a:pt x="786" y="2607"/>
                  </a:cubicBezTo>
                  <a:cubicBezTo>
                    <a:pt x="858" y="2536"/>
                    <a:pt x="965" y="2488"/>
                    <a:pt x="1084" y="2488"/>
                  </a:cubicBezTo>
                  <a:close/>
                  <a:moveTo>
                    <a:pt x="6894" y="2476"/>
                  </a:moveTo>
                  <a:cubicBezTo>
                    <a:pt x="6989" y="2476"/>
                    <a:pt x="7096" y="2524"/>
                    <a:pt x="7192" y="2596"/>
                  </a:cubicBezTo>
                  <a:cubicBezTo>
                    <a:pt x="7347" y="2774"/>
                    <a:pt x="7347" y="3036"/>
                    <a:pt x="7192" y="3191"/>
                  </a:cubicBezTo>
                  <a:cubicBezTo>
                    <a:pt x="7108" y="3262"/>
                    <a:pt x="7001" y="3310"/>
                    <a:pt x="6894" y="3310"/>
                  </a:cubicBezTo>
                  <a:cubicBezTo>
                    <a:pt x="6787" y="3310"/>
                    <a:pt x="6680" y="3262"/>
                    <a:pt x="6596" y="3191"/>
                  </a:cubicBezTo>
                  <a:lnTo>
                    <a:pt x="6299" y="2893"/>
                  </a:lnTo>
                  <a:lnTo>
                    <a:pt x="6596" y="2596"/>
                  </a:lnTo>
                  <a:cubicBezTo>
                    <a:pt x="6668" y="2524"/>
                    <a:pt x="6775" y="2476"/>
                    <a:pt x="6894" y="2476"/>
                  </a:cubicBezTo>
                  <a:close/>
                  <a:moveTo>
                    <a:pt x="4965" y="2322"/>
                  </a:moveTo>
                  <a:lnTo>
                    <a:pt x="5537" y="2893"/>
                  </a:lnTo>
                  <a:lnTo>
                    <a:pt x="4965" y="3453"/>
                  </a:lnTo>
                  <a:lnTo>
                    <a:pt x="4953" y="3477"/>
                  </a:lnTo>
                  <a:lnTo>
                    <a:pt x="4394" y="2905"/>
                  </a:lnTo>
                  <a:lnTo>
                    <a:pt x="4965" y="2322"/>
                  </a:lnTo>
                  <a:close/>
                  <a:moveTo>
                    <a:pt x="3036" y="2346"/>
                  </a:moveTo>
                  <a:lnTo>
                    <a:pt x="3620" y="2917"/>
                  </a:lnTo>
                  <a:lnTo>
                    <a:pt x="3048" y="3489"/>
                  </a:lnTo>
                  <a:lnTo>
                    <a:pt x="2465" y="2905"/>
                  </a:lnTo>
                  <a:lnTo>
                    <a:pt x="3036" y="2346"/>
                  </a:lnTo>
                  <a:close/>
                  <a:moveTo>
                    <a:pt x="4001" y="3310"/>
                  </a:moveTo>
                  <a:lnTo>
                    <a:pt x="4572" y="3870"/>
                  </a:lnTo>
                  <a:lnTo>
                    <a:pt x="4001" y="4441"/>
                  </a:lnTo>
                  <a:lnTo>
                    <a:pt x="3441" y="3870"/>
                  </a:lnTo>
                  <a:lnTo>
                    <a:pt x="4001" y="3310"/>
                  </a:lnTo>
                  <a:close/>
                  <a:moveTo>
                    <a:pt x="3025" y="4227"/>
                  </a:moveTo>
                  <a:lnTo>
                    <a:pt x="3465" y="4679"/>
                  </a:lnTo>
                  <a:lnTo>
                    <a:pt x="3596" y="4810"/>
                  </a:lnTo>
                  <a:lnTo>
                    <a:pt x="3322" y="5120"/>
                  </a:lnTo>
                  <a:cubicBezTo>
                    <a:pt x="3239" y="5203"/>
                    <a:pt x="3132" y="5239"/>
                    <a:pt x="3025" y="5239"/>
                  </a:cubicBezTo>
                  <a:cubicBezTo>
                    <a:pt x="2917" y="5239"/>
                    <a:pt x="2810" y="5203"/>
                    <a:pt x="2727" y="5120"/>
                  </a:cubicBezTo>
                  <a:cubicBezTo>
                    <a:pt x="2644" y="5048"/>
                    <a:pt x="2608" y="4941"/>
                    <a:pt x="2608" y="4822"/>
                  </a:cubicBezTo>
                  <a:cubicBezTo>
                    <a:pt x="2608" y="4727"/>
                    <a:pt x="2644" y="4620"/>
                    <a:pt x="2727" y="4524"/>
                  </a:cubicBezTo>
                  <a:lnTo>
                    <a:pt x="3025" y="4227"/>
                  </a:lnTo>
                  <a:close/>
                  <a:moveTo>
                    <a:pt x="4953" y="4251"/>
                  </a:moveTo>
                  <a:lnTo>
                    <a:pt x="5251" y="4548"/>
                  </a:lnTo>
                  <a:cubicBezTo>
                    <a:pt x="5418" y="4691"/>
                    <a:pt x="5418" y="4965"/>
                    <a:pt x="5263" y="5120"/>
                  </a:cubicBezTo>
                  <a:cubicBezTo>
                    <a:pt x="5191" y="5203"/>
                    <a:pt x="5084" y="5239"/>
                    <a:pt x="4965" y="5239"/>
                  </a:cubicBezTo>
                  <a:cubicBezTo>
                    <a:pt x="4870" y="5239"/>
                    <a:pt x="4763" y="5203"/>
                    <a:pt x="4668" y="5120"/>
                  </a:cubicBezTo>
                  <a:lnTo>
                    <a:pt x="4370" y="4822"/>
                  </a:lnTo>
                  <a:lnTo>
                    <a:pt x="4953" y="4251"/>
                  </a:lnTo>
                  <a:close/>
                  <a:moveTo>
                    <a:pt x="2989" y="0"/>
                  </a:moveTo>
                  <a:cubicBezTo>
                    <a:pt x="2739" y="0"/>
                    <a:pt x="2489" y="107"/>
                    <a:pt x="2298" y="286"/>
                  </a:cubicBezTo>
                  <a:cubicBezTo>
                    <a:pt x="2120" y="464"/>
                    <a:pt x="2024" y="714"/>
                    <a:pt x="2024" y="976"/>
                  </a:cubicBezTo>
                  <a:cubicBezTo>
                    <a:pt x="2024" y="1226"/>
                    <a:pt x="2132" y="1476"/>
                    <a:pt x="2298" y="1655"/>
                  </a:cubicBezTo>
                  <a:lnTo>
                    <a:pt x="2596" y="1953"/>
                  </a:lnTo>
                  <a:lnTo>
                    <a:pt x="2036" y="2512"/>
                  </a:lnTo>
                  <a:lnTo>
                    <a:pt x="1739" y="2215"/>
                  </a:lnTo>
                  <a:cubicBezTo>
                    <a:pt x="1560" y="2036"/>
                    <a:pt x="1310" y="1941"/>
                    <a:pt x="1048" y="1941"/>
                  </a:cubicBezTo>
                  <a:cubicBezTo>
                    <a:pt x="798" y="1941"/>
                    <a:pt x="548" y="2036"/>
                    <a:pt x="369" y="2215"/>
                  </a:cubicBezTo>
                  <a:cubicBezTo>
                    <a:pt x="0" y="2596"/>
                    <a:pt x="0" y="3203"/>
                    <a:pt x="369" y="3584"/>
                  </a:cubicBezTo>
                  <a:cubicBezTo>
                    <a:pt x="548" y="3762"/>
                    <a:pt x="798" y="3870"/>
                    <a:pt x="1048" y="3870"/>
                  </a:cubicBezTo>
                  <a:cubicBezTo>
                    <a:pt x="1310" y="3870"/>
                    <a:pt x="1560" y="3774"/>
                    <a:pt x="1739" y="3584"/>
                  </a:cubicBezTo>
                  <a:lnTo>
                    <a:pt x="2036" y="3286"/>
                  </a:lnTo>
                  <a:lnTo>
                    <a:pt x="2596" y="3858"/>
                  </a:lnTo>
                  <a:lnTo>
                    <a:pt x="2298" y="4155"/>
                  </a:lnTo>
                  <a:cubicBezTo>
                    <a:pt x="2120" y="4334"/>
                    <a:pt x="2024" y="4584"/>
                    <a:pt x="2024" y="4846"/>
                  </a:cubicBezTo>
                  <a:cubicBezTo>
                    <a:pt x="2024" y="5096"/>
                    <a:pt x="2132" y="5346"/>
                    <a:pt x="2298" y="5524"/>
                  </a:cubicBezTo>
                  <a:cubicBezTo>
                    <a:pt x="2489" y="5703"/>
                    <a:pt x="2739" y="5810"/>
                    <a:pt x="2989" y="5810"/>
                  </a:cubicBezTo>
                  <a:cubicBezTo>
                    <a:pt x="3239" y="5810"/>
                    <a:pt x="3489" y="5703"/>
                    <a:pt x="3679" y="5524"/>
                  </a:cubicBezTo>
                  <a:lnTo>
                    <a:pt x="3977" y="5227"/>
                  </a:lnTo>
                  <a:lnTo>
                    <a:pt x="4275" y="5524"/>
                  </a:lnTo>
                  <a:cubicBezTo>
                    <a:pt x="4453" y="5703"/>
                    <a:pt x="4703" y="5810"/>
                    <a:pt x="4953" y="5810"/>
                  </a:cubicBezTo>
                  <a:cubicBezTo>
                    <a:pt x="5203" y="5810"/>
                    <a:pt x="5465" y="5703"/>
                    <a:pt x="5644" y="5524"/>
                  </a:cubicBezTo>
                  <a:cubicBezTo>
                    <a:pt x="6013" y="5155"/>
                    <a:pt x="6013" y="4548"/>
                    <a:pt x="5644" y="4155"/>
                  </a:cubicBezTo>
                  <a:lnTo>
                    <a:pt x="5346" y="3858"/>
                  </a:lnTo>
                  <a:lnTo>
                    <a:pt x="5906" y="3298"/>
                  </a:lnTo>
                  <a:lnTo>
                    <a:pt x="6204" y="3584"/>
                  </a:lnTo>
                  <a:cubicBezTo>
                    <a:pt x="6382" y="3762"/>
                    <a:pt x="6632" y="3870"/>
                    <a:pt x="6894" y="3870"/>
                  </a:cubicBezTo>
                  <a:cubicBezTo>
                    <a:pt x="7144" y="3870"/>
                    <a:pt x="7394" y="3774"/>
                    <a:pt x="7573" y="3584"/>
                  </a:cubicBezTo>
                  <a:cubicBezTo>
                    <a:pt x="7966" y="3203"/>
                    <a:pt x="7966" y="2596"/>
                    <a:pt x="7573" y="2226"/>
                  </a:cubicBezTo>
                  <a:cubicBezTo>
                    <a:pt x="7394" y="2048"/>
                    <a:pt x="7144" y="1941"/>
                    <a:pt x="6894" y="1941"/>
                  </a:cubicBezTo>
                  <a:cubicBezTo>
                    <a:pt x="6632" y="1941"/>
                    <a:pt x="6382" y="2048"/>
                    <a:pt x="6204" y="2226"/>
                  </a:cubicBezTo>
                  <a:lnTo>
                    <a:pt x="5906" y="2524"/>
                  </a:lnTo>
                  <a:lnTo>
                    <a:pt x="5346" y="1953"/>
                  </a:lnTo>
                  <a:lnTo>
                    <a:pt x="5644" y="1655"/>
                  </a:lnTo>
                  <a:cubicBezTo>
                    <a:pt x="6013" y="1286"/>
                    <a:pt x="6013" y="679"/>
                    <a:pt x="5644" y="286"/>
                  </a:cubicBezTo>
                  <a:cubicBezTo>
                    <a:pt x="5465" y="107"/>
                    <a:pt x="5203" y="0"/>
                    <a:pt x="4953" y="0"/>
                  </a:cubicBezTo>
                  <a:cubicBezTo>
                    <a:pt x="4703" y="0"/>
                    <a:pt x="4453" y="107"/>
                    <a:pt x="4275" y="286"/>
                  </a:cubicBezTo>
                  <a:lnTo>
                    <a:pt x="3977" y="583"/>
                  </a:lnTo>
                  <a:lnTo>
                    <a:pt x="3679" y="286"/>
                  </a:lnTo>
                  <a:cubicBezTo>
                    <a:pt x="3489" y="107"/>
                    <a:pt x="3239" y="0"/>
                    <a:pt x="29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53"/>
            <p:cNvSpPr/>
            <p:nvPr/>
          </p:nvSpPr>
          <p:spPr>
            <a:xfrm>
              <a:off x="3698075" y="1069900"/>
              <a:ext cx="255100" cy="466750"/>
            </a:xfrm>
            <a:custGeom>
              <a:avLst/>
              <a:gdLst/>
              <a:ahLst/>
              <a:cxnLst/>
              <a:rect l="l" t="t" r="r" b="b"/>
              <a:pathLst>
                <a:path w="10204" h="18670" extrusionOk="0">
                  <a:moveTo>
                    <a:pt x="5132" y="572"/>
                  </a:moveTo>
                  <a:cubicBezTo>
                    <a:pt x="5430" y="572"/>
                    <a:pt x="5668" y="798"/>
                    <a:pt x="5668" y="1096"/>
                  </a:cubicBezTo>
                  <a:cubicBezTo>
                    <a:pt x="5668" y="1394"/>
                    <a:pt x="5430" y="1632"/>
                    <a:pt x="5132" y="1632"/>
                  </a:cubicBezTo>
                  <a:cubicBezTo>
                    <a:pt x="4834" y="1632"/>
                    <a:pt x="4596" y="1394"/>
                    <a:pt x="4596" y="1096"/>
                  </a:cubicBezTo>
                  <a:cubicBezTo>
                    <a:pt x="4596" y="798"/>
                    <a:pt x="4834" y="572"/>
                    <a:pt x="5132" y="572"/>
                  </a:cubicBezTo>
                  <a:close/>
                  <a:moveTo>
                    <a:pt x="6192" y="2191"/>
                  </a:moveTo>
                  <a:cubicBezTo>
                    <a:pt x="6954" y="2191"/>
                    <a:pt x="7620" y="2608"/>
                    <a:pt x="7966" y="3215"/>
                  </a:cubicBezTo>
                  <a:lnTo>
                    <a:pt x="2286" y="3215"/>
                  </a:lnTo>
                  <a:cubicBezTo>
                    <a:pt x="2643" y="2608"/>
                    <a:pt x="3298" y="2191"/>
                    <a:pt x="4060" y="2191"/>
                  </a:cubicBezTo>
                  <a:close/>
                  <a:moveTo>
                    <a:pt x="8180" y="3763"/>
                  </a:moveTo>
                  <a:cubicBezTo>
                    <a:pt x="8216" y="3918"/>
                    <a:pt x="8239" y="4061"/>
                    <a:pt x="8239" y="4227"/>
                  </a:cubicBezTo>
                  <a:lnTo>
                    <a:pt x="8239" y="4585"/>
                  </a:lnTo>
                  <a:lnTo>
                    <a:pt x="2036" y="4585"/>
                  </a:lnTo>
                  <a:lnTo>
                    <a:pt x="2036" y="4227"/>
                  </a:lnTo>
                  <a:lnTo>
                    <a:pt x="2024" y="4227"/>
                  </a:lnTo>
                  <a:cubicBezTo>
                    <a:pt x="2024" y="4061"/>
                    <a:pt x="2036" y="3918"/>
                    <a:pt x="2084" y="3763"/>
                  </a:cubicBezTo>
                  <a:close/>
                  <a:moveTo>
                    <a:pt x="8466" y="5156"/>
                  </a:moveTo>
                  <a:cubicBezTo>
                    <a:pt x="8728" y="5156"/>
                    <a:pt x="8989" y="5299"/>
                    <a:pt x="9109" y="5549"/>
                  </a:cubicBezTo>
                  <a:cubicBezTo>
                    <a:pt x="9347" y="6049"/>
                    <a:pt x="9644" y="6906"/>
                    <a:pt x="9644" y="8156"/>
                  </a:cubicBezTo>
                  <a:cubicBezTo>
                    <a:pt x="9644" y="10050"/>
                    <a:pt x="8930" y="13383"/>
                    <a:pt x="8382" y="15705"/>
                  </a:cubicBezTo>
                  <a:lnTo>
                    <a:pt x="1858" y="15705"/>
                  </a:lnTo>
                  <a:cubicBezTo>
                    <a:pt x="1298" y="13383"/>
                    <a:pt x="596" y="10061"/>
                    <a:pt x="596" y="8156"/>
                  </a:cubicBezTo>
                  <a:cubicBezTo>
                    <a:pt x="596" y="6894"/>
                    <a:pt x="893" y="6049"/>
                    <a:pt x="1131" y="5549"/>
                  </a:cubicBezTo>
                  <a:cubicBezTo>
                    <a:pt x="1250" y="5299"/>
                    <a:pt x="1500" y="5156"/>
                    <a:pt x="1774" y="5156"/>
                  </a:cubicBezTo>
                  <a:close/>
                  <a:moveTo>
                    <a:pt x="8263" y="16265"/>
                  </a:moveTo>
                  <a:cubicBezTo>
                    <a:pt x="8227" y="16372"/>
                    <a:pt x="8204" y="16491"/>
                    <a:pt x="8168" y="16610"/>
                  </a:cubicBezTo>
                  <a:lnTo>
                    <a:pt x="2084" y="16610"/>
                  </a:lnTo>
                  <a:cubicBezTo>
                    <a:pt x="2048" y="16491"/>
                    <a:pt x="2024" y="16384"/>
                    <a:pt x="1989" y="16265"/>
                  </a:cubicBezTo>
                  <a:close/>
                  <a:moveTo>
                    <a:pt x="8025" y="17146"/>
                  </a:moveTo>
                  <a:cubicBezTo>
                    <a:pt x="7918" y="17574"/>
                    <a:pt x="7846" y="17908"/>
                    <a:pt x="7787" y="18098"/>
                  </a:cubicBezTo>
                  <a:lnTo>
                    <a:pt x="2465" y="18098"/>
                  </a:lnTo>
                  <a:cubicBezTo>
                    <a:pt x="2405" y="17908"/>
                    <a:pt x="2334" y="17574"/>
                    <a:pt x="2215" y="17146"/>
                  </a:cubicBezTo>
                  <a:close/>
                  <a:moveTo>
                    <a:pt x="5108" y="1"/>
                  </a:moveTo>
                  <a:cubicBezTo>
                    <a:pt x="4513" y="1"/>
                    <a:pt x="4013" y="489"/>
                    <a:pt x="4013" y="1084"/>
                  </a:cubicBezTo>
                  <a:cubicBezTo>
                    <a:pt x="4013" y="1275"/>
                    <a:pt x="4060" y="1465"/>
                    <a:pt x="4156" y="1620"/>
                  </a:cubicBezTo>
                  <a:lnTo>
                    <a:pt x="4036" y="1620"/>
                  </a:lnTo>
                  <a:cubicBezTo>
                    <a:pt x="2965" y="1620"/>
                    <a:pt x="2036" y="2275"/>
                    <a:pt x="1631" y="3215"/>
                  </a:cubicBezTo>
                  <a:lnTo>
                    <a:pt x="1072" y="3215"/>
                  </a:lnTo>
                  <a:lnTo>
                    <a:pt x="1072" y="3763"/>
                  </a:lnTo>
                  <a:lnTo>
                    <a:pt x="1477" y="3763"/>
                  </a:lnTo>
                  <a:cubicBezTo>
                    <a:pt x="1441" y="3918"/>
                    <a:pt x="1429" y="4061"/>
                    <a:pt x="1429" y="4227"/>
                  </a:cubicBezTo>
                  <a:lnTo>
                    <a:pt x="1429" y="4632"/>
                  </a:lnTo>
                  <a:cubicBezTo>
                    <a:pt x="1072" y="4716"/>
                    <a:pt x="774" y="4954"/>
                    <a:pt x="596" y="5299"/>
                  </a:cubicBezTo>
                  <a:cubicBezTo>
                    <a:pt x="322" y="5847"/>
                    <a:pt x="0" y="6787"/>
                    <a:pt x="0" y="8156"/>
                  </a:cubicBezTo>
                  <a:cubicBezTo>
                    <a:pt x="0" y="11371"/>
                    <a:pt x="1870" y="18170"/>
                    <a:pt x="1953" y="18455"/>
                  </a:cubicBezTo>
                  <a:lnTo>
                    <a:pt x="2012" y="18670"/>
                  </a:lnTo>
                  <a:lnTo>
                    <a:pt x="8168" y="18670"/>
                  </a:lnTo>
                  <a:lnTo>
                    <a:pt x="8227" y="18455"/>
                  </a:lnTo>
                  <a:cubicBezTo>
                    <a:pt x="8299" y="18170"/>
                    <a:pt x="10180" y="11323"/>
                    <a:pt x="10180" y="8156"/>
                  </a:cubicBezTo>
                  <a:cubicBezTo>
                    <a:pt x="10204" y="6787"/>
                    <a:pt x="9894" y="5847"/>
                    <a:pt x="9609" y="5299"/>
                  </a:cubicBezTo>
                  <a:cubicBezTo>
                    <a:pt x="9454" y="4954"/>
                    <a:pt x="9132" y="4716"/>
                    <a:pt x="8775" y="4632"/>
                  </a:cubicBezTo>
                  <a:lnTo>
                    <a:pt x="8775" y="4227"/>
                  </a:lnTo>
                  <a:cubicBezTo>
                    <a:pt x="8775" y="4061"/>
                    <a:pt x="8763" y="3918"/>
                    <a:pt x="8739" y="3763"/>
                  </a:cubicBezTo>
                  <a:lnTo>
                    <a:pt x="9132" y="3763"/>
                  </a:lnTo>
                  <a:lnTo>
                    <a:pt x="9132" y="3215"/>
                  </a:lnTo>
                  <a:lnTo>
                    <a:pt x="8573" y="3215"/>
                  </a:lnTo>
                  <a:cubicBezTo>
                    <a:pt x="8168" y="2275"/>
                    <a:pt x="7251" y="1620"/>
                    <a:pt x="6180" y="1620"/>
                  </a:cubicBezTo>
                  <a:lnTo>
                    <a:pt x="6061" y="1620"/>
                  </a:lnTo>
                  <a:cubicBezTo>
                    <a:pt x="6144" y="1465"/>
                    <a:pt x="6192" y="1275"/>
                    <a:pt x="6192" y="1084"/>
                  </a:cubicBezTo>
                  <a:cubicBezTo>
                    <a:pt x="6192" y="489"/>
                    <a:pt x="5703" y="1"/>
                    <a:pt x="5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53"/>
            <p:cNvSpPr/>
            <p:nvPr/>
          </p:nvSpPr>
          <p:spPr>
            <a:xfrm>
              <a:off x="3664425" y="1095500"/>
              <a:ext cx="39325" cy="38725"/>
            </a:xfrm>
            <a:custGeom>
              <a:avLst/>
              <a:gdLst/>
              <a:ahLst/>
              <a:cxnLst/>
              <a:rect l="l" t="t" r="r" b="b"/>
              <a:pathLst>
                <a:path w="1573" h="1549" extrusionOk="0">
                  <a:moveTo>
                    <a:pt x="513" y="1"/>
                  </a:moveTo>
                  <a:lnTo>
                    <a:pt x="513" y="513"/>
                  </a:lnTo>
                  <a:lnTo>
                    <a:pt x="1" y="513"/>
                  </a:lnTo>
                  <a:lnTo>
                    <a:pt x="1" y="1060"/>
                  </a:lnTo>
                  <a:lnTo>
                    <a:pt x="513" y="1060"/>
                  </a:lnTo>
                  <a:lnTo>
                    <a:pt x="513" y="1548"/>
                  </a:lnTo>
                  <a:lnTo>
                    <a:pt x="1061" y="1548"/>
                  </a:lnTo>
                  <a:lnTo>
                    <a:pt x="1061" y="1060"/>
                  </a:lnTo>
                  <a:lnTo>
                    <a:pt x="1572" y="1060"/>
                  </a:lnTo>
                  <a:lnTo>
                    <a:pt x="1572" y="513"/>
                  </a:lnTo>
                  <a:lnTo>
                    <a:pt x="1061" y="513"/>
                  </a:lnTo>
                  <a:lnTo>
                    <a:pt x="10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53"/>
            <p:cNvSpPr/>
            <p:nvPr/>
          </p:nvSpPr>
          <p:spPr>
            <a:xfrm>
              <a:off x="3992450" y="1449725"/>
              <a:ext cx="38725" cy="39300"/>
            </a:xfrm>
            <a:custGeom>
              <a:avLst/>
              <a:gdLst/>
              <a:ahLst/>
              <a:cxnLst/>
              <a:rect l="l" t="t" r="r" b="b"/>
              <a:pathLst>
                <a:path w="1549" h="1572" extrusionOk="0">
                  <a:moveTo>
                    <a:pt x="501" y="0"/>
                  </a:moveTo>
                  <a:lnTo>
                    <a:pt x="501" y="512"/>
                  </a:lnTo>
                  <a:lnTo>
                    <a:pt x="1" y="512"/>
                  </a:lnTo>
                  <a:lnTo>
                    <a:pt x="1" y="1060"/>
                  </a:lnTo>
                  <a:lnTo>
                    <a:pt x="501" y="1060"/>
                  </a:lnTo>
                  <a:lnTo>
                    <a:pt x="501" y="1572"/>
                  </a:lnTo>
                  <a:lnTo>
                    <a:pt x="1048" y="1572"/>
                  </a:lnTo>
                  <a:lnTo>
                    <a:pt x="1048" y="1060"/>
                  </a:lnTo>
                  <a:lnTo>
                    <a:pt x="1548" y="1060"/>
                  </a:lnTo>
                  <a:lnTo>
                    <a:pt x="1548" y="512"/>
                  </a:lnTo>
                  <a:lnTo>
                    <a:pt x="1048" y="512"/>
                  </a:lnTo>
                  <a:lnTo>
                    <a:pt x="10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53"/>
            <p:cNvSpPr/>
            <p:nvPr/>
          </p:nvSpPr>
          <p:spPr>
            <a:xfrm>
              <a:off x="3987400" y="1239575"/>
              <a:ext cx="32150" cy="31575"/>
            </a:xfrm>
            <a:custGeom>
              <a:avLst/>
              <a:gdLst/>
              <a:ahLst/>
              <a:cxnLst/>
              <a:rect l="l" t="t" r="r" b="b"/>
              <a:pathLst>
                <a:path w="1286" h="1263" extrusionOk="0">
                  <a:moveTo>
                    <a:pt x="357" y="0"/>
                  </a:moveTo>
                  <a:lnTo>
                    <a:pt x="357" y="357"/>
                  </a:lnTo>
                  <a:lnTo>
                    <a:pt x="0" y="357"/>
                  </a:lnTo>
                  <a:lnTo>
                    <a:pt x="0" y="905"/>
                  </a:lnTo>
                  <a:lnTo>
                    <a:pt x="357" y="905"/>
                  </a:lnTo>
                  <a:lnTo>
                    <a:pt x="357" y="1262"/>
                  </a:lnTo>
                  <a:lnTo>
                    <a:pt x="917" y="1262"/>
                  </a:lnTo>
                  <a:lnTo>
                    <a:pt x="917" y="905"/>
                  </a:lnTo>
                  <a:lnTo>
                    <a:pt x="1286" y="905"/>
                  </a:lnTo>
                  <a:lnTo>
                    <a:pt x="1286" y="357"/>
                  </a:lnTo>
                  <a:lnTo>
                    <a:pt x="917" y="357"/>
                  </a:lnTo>
                  <a:lnTo>
                    <a:pt x="9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53"/>
            <p:cNvSpPr/>
            <p:nvPr/>
          </p:nvSpPr>
          <p:spPr>
            <a:xfrm>
              <a:off x="3624250" y="1358625"/>
              <a:ext cx="32175" cy="31575"/>
            </a:xfrm>
            <a:custGeom>
              <a:avLst/>
              <a:gdLst/>
              <a:ahLst/>
              <a:cxnLst/>
              <a:rect l="l" t="t" r="r" b="b"/>
              <a:pathLst>
                <a:path w="1287" h="1263" extrusionOk="0">
                  <a:moveTo>
                    <a:pt x="358" y="1"/>
                  </a:moveTo>
                  <a:lnTo>
                    <a:pt x="358" y="358"/>
                  </a:lnTo>
                  <a:lnTo>
                    <a:pt x="1" y="358"/>
                  </a:lnTo>
                  <a:lnTo>
                    <a:pt x="1" y="906"/>
                  </a:lnTo>
                  <a:lnTo>
                    <a:pt x="358" y="906"/>
                  </a:lnTo>
                  <a:lnTo>
                    <a:pt x="358" y="1263"/>
                  </a:lnTo>
                  <a:lnTo>
                    <a:pt x="929" y="1263"/>
                  </a:lnTo>
                  <a:lnTo>
                    <a:pt x="929" y="906"/>
                  </a:lnTo>
                  <a:lnTo>
                    <a:pt x="1286" y="906"/>
                  </a:lnTo>
                  <a:lnTo>
                    <a:pt x="1286" y="358"/>
                  </a:lnTo>
                  <a:lnTo>
                    <a:pt x="929" y="358"/>
                  </a:lnTo>
                  <a:lnTo>
                    <a:pt x="9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53"/>
            <p:cNvSpPr/>
            <p:nvPr/>
          </p:nvSpPr>
          <p:spPr>
            <a:xfrm>
              <a:off x="4038600" y="1137475"/>
              <a:ext cx="14000" cy="14000"/>
            </a:xfrm>
            <a:custGeom>
              <a:avLst/>
              <a:gdLst/>
              <a:ahLst/>
              <a:cxnLst/>
              <a:rect l="l" t="t" r="r" b="b"/>
              <a:pathLst>
                <a:path w="560" h="560" extrusionOk="0">
                  <a:moveTo>
                    <a:pt x="0" y="0"/>
                  </a:moveTo>
                  <a:lnTo>
                    <a:pt x="0" y="560"/>
                  </a:lnTo>
                  <a:lnTo>
                    <a:pt x="560" y="560"/>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53"/>
            <p:cNvSpPr/>
            <p:nvPr/>
          </p:nvSpPr>
          <p:spPr>
            <a:xfrm>
              <a:off x="3929950" y="1088950"/>
              <a:ext cx="14000" cy="13725"/>
            </a:xfrm>
            <a:custGeom>
              <a:avLst/>
              <a:gdLst/>
              <a:ahLst/>
              <a:cxnLst/>
              <a:rect l="l" t="t" r="r" b="b"/>
              <a:pathLst>
                <a:path w="560" h="549" extrusionOk="0">
                  <a:moveTo>
                    <a:pt x="0" y="1"/>
                  </a:moveTo>
                  <a:lnTo>
                    <a:pt x="0" y="548"/>
                  </a:lnTo>
                  <a:lnTo>
                    <a:pt x="560" y="548"/>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53"/>
            <p:cNvSpPr/>
            <p:nvPr/>
          </p:nvSpPr>
          <p:spPr>
            <a:xfrm>
              <a:off x="3600150" y="1233925"/>
              <a:ext cx="14000" cy="13700"/>
            </a:xfrm>
            <a:custGeom>
              <a:avLst/>
              <a:gdLst/>
              <a:ahLst/>
              <a:cxnLst/>
              <a:rect l="l" t="t" r="r" b="b"/>
              <a:pathLst>
                <a:path w="560" h="548" extrusionOk="0">
                  <a:moveTo>
                    <a:pt x="0" y="0"/>
                  </a:moveTo>
                  <a:lnTo>
                    <a:pt x="0" y="548"/>
                  </a:lnTo>
                  <a:lnTo>
                    <a:pt x="560" y="548"/>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53"/>
            <p:cNvSpPr/>
            <p:nvPr/>
          </p:nvSpPr>
          <p:spPr>
            <a:xfrm>
              <a:off x="3968925" y="1367550"/>
              <a:ext cx="14025" cy="13725"/>
            </a:xfrm>
            <a:custGeom>
              <a:avLst/>
              <a:gdLst/>
              <a:ahLst/>
              <a:cxnLst/>
              <a:rect l="l" t="t" r="r" b="b"/>
              <a:pathLst>
                <a:path w="561" h="549" extrusionOk="0">
                  <a:moveTo>
                    <a:pt x="1" y="1"/>
                  </a:moveTo>
                  <a:lnTo>
                    <a:pt x="1" y="549"/>
                  </a:lnTo>
                  <a:lnTo>
                    <a:pt x="561" y="549"/>
                  </a:lnTo>
                  <a:lnTo>
                    <a:pt x="5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53"/>
            <p:cNvSpPr/>
            <p:nvPr/>
          </p:nvSpPr>
          <p:spPr>
            <a:xfrm>
              <a:off x="3703125" y="1466675"/>
              <a:ext cx="14325" cy="13725"/>
            </a:xfrm>
            <a:custGeom>
              <a:avLst/>
              <a:gdLst/>
              <a:ahLst/>
              <a:cxnLst/>
              <a:rect l="l" t="t" r="r" b="b"/>
              <a:pathLst>
                <a:path w="573" h="549" extrusionOk="0">
                  <a:moveTo>
                    <a:pt x="1" y="1"/>
                  </a:moveTo>
                  <a:lnTo>
                    <a:pt x="1" y="548"/>
                  </a:lnTo>
                  <a:lnTo>
                    <a:pt x="572" y="548"/>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53"/>
            <p:cNvSpPr/>
            <p:nvPr/>
          </p:nvSpPr>
          <p:spPr>
            <a:xfrm>
              <a:off x="3614425" y="1515200"/>
              <a:ext cx="13725" cy="14300"/>
            </a:xfrm>
            <a:custGeom>
              <a:avLst/>
              <a:gdLst/>
              <a:ahLst/>
              <a:cxnLst/>
              <a:rect l="l" t="t" r="r" b="b"/>
              <a:pathLst>
                <a:path w="549" h="572" extrusionOk="0">
                  <a:moveTo>
                    <a:pt x="1" y="0"/>
                  </a:moveTo>
                  <a:lnTo>
                    <a:pt x="1" y="572"/>
                  </a:lnTo>
                  <a:lnTo>
                    <a:pt x="548" y="572"/>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3" name="Google Shape;8363;p53"/>
          <p:cNvGrpSpPr/>
          <p:nvPr/>
        </p:nvGrpSpPr>
        <p:grpSpPr>
          <a:xfrm>
            <a:off x="4308774" y="1896153"/>
            <a:ext cx="526451" cy="508270"/>
            <a:chOff x="2975350" y="1078250"/>
            <a:chExt cx="466175" cy="450075"/>
          </a:xfrm>
        </p:grpSpPr>
        <p:sp>
          <p:nvSpPr>
            <p:cNvPr id="8364" name="Google Shape;8364;p53"/>
            <p:cNvSpPr/>
            <p:nvPr/>
          </p:nvSpPr>
          <p:spPr>
            <a:xfrm>
              <a:off x="3031925" y="1078250"/>
              <a:ext cx="353625" cy="450075"/>
            </a:xfrm>
            <a:custGeom>
              <a:avLst/>
              <a:gdLst/>
              <a:ahLst/>
              <a:cxnLst/>
              <a:rect l="l" t="t" r="r" b="b"/>
              <a:pathLst>
                <a:path w="14145" h="18003" extrusionOk="0">
                  <a:moveTo>
                    <a:pt x="10978" y="572"/>
                  </a:moveTo>
                  <a:lnTo>
                    <a:pt x="10978" y="1381"/>
                  </a:lnTo>
                  <a:lnTo>
                    <a:pt x="3179" y="1381"/>
                  </a:lnTo>
                  <a:lnTo>
                    <a:pt x="3179" y="572"/>
                  </a:lnTo>
                  <a:close/>
                  <a:moveTo>
                    <a:pt x="10978" y="1941"/>
                  </a:moveTo>
                  <a:lnTo>
                    <a:pt x="10978" y="2750"/>
                  </a:lnTo>
                  <a:lnTo>
                    <a:pt x="3179" y="2750"/>
                  </a:lnTo>
                  <a:lnTo>
                    <a:pt x="3179" y="1941"/>
                  </a:lnTo>
                  <a:close/>
                  <a:moveTo>
                    <a:pt x="11180" y="3298"/>
                  </a:moveTo>
                  <a:lnTo>
                    <a:pt x="13359" y="4382"/>
                  </a:lnTo>
                  <a:cubicBezTo>
                    <a:pt x="13311" y="4429"/>
                    <a:pt x="13264" y="4441"/>
                    <a:pt x="13216" y="4477"/>
                  </a:cubicBezTo>
                  <a:lnTo>
                    <a:pt x="12942" y="4655"/>
                  </a:lnTo>
                  <a:cubicBezTo>
                    <a:pt x="12918" y="4667"/>
                    <a:pt x="12895" y="4679"/>
                    <a:pt x="12883" y="4703"/>
                  </a:cubicBezTo>
                  <a:cubicBezTo>
                    <a:pt x="12680" y="4834"/>
                    <a:pt x="12502" y="4965"/>
                    <a:pt x="12252" y="5024"/>
                  </a:cubicBezTo>
                  <a:cubicBezTo>
                    <a:pt x="12204" y="5036"/>
                    <a:pt x="12168" y="5036"/>
                    <a:pt x="12109" y="5060"/>
                  </a:cubicBezTo>
                  <a:cubicBezTo>
                    <a:pt x="12049" y="5072"/>
                    <a:pt x="12002" y="5072"/>
                    <a:pt x="11942" y="5072"/>
                  </a:cubicBezTo>
                  <a:lnTo>
                    <a:pt x="11763" y="5072"/>
                  </a:lnTo>
                  <a:cubicBezTo>
                    <a:pt x="11704" y="5072"/>
                    <a:pt x="11644" y="5060"/>
                    <a:pt x="11597" y="5060"/>
                  </a:cubicBezTo>
                  <a:cubicBezTo>
                    <a:pt x="11549" y="5036"/>
                    <a:pt x="11490" y="5036"/>
                    <a:pt x="11454" y="5024"/>
                  </a:cubicBezTo>
                  <a:cubicBezTo>
                    <a:pt x="11192" y="4965"/>
                    <a:pt x="11013" y="4834"/>
                    <a:pt x="10823" y="4703"/>
                  </a:cubicBezTo>
                  <a:cubicBezTo>
                    <a:pt x="10597" y="4548"/>
                    <a:pt x="10370" y="4370"/>
                    <a:pt x="10025" y="4286"/>
                  </a:cubicBezTo>
                  <a:cubicBezTo>
                    <a:pt x="9989" y="4262"/>
                    <a:pt x="9966" y="4262"/>
                    <a:pt x="9918" y="4251"/>
                  </a:cubicBezTo>
                  <a:cubicBezTo>
                    <a:pt x="9835" y="4239"/>
                    <a:pt x="9775" y="4227"/>
                    <a:pt x="9704" y="4227"/>
                  </a:cubicBezTo>
                  <a:cubicBezTo>
                    <a:pt x="9632" y="4227"/>
                    <a:pt x="9537" y="4203"/>
                    <a:pt x="9466" y="4203"/>
                  </a:cubicBezTo>
                  <a:cubicBezTo>
                    <a:pt x="8787" y="4203"/>
                    <a:pt x="8430" y="4465"/>
                    <a:pt x="8108" y="4679"/>
                  </a:cubicBezTo>
                  <a:cubicBezTo>
                    <a:pt x="7834" y="4894"/>
                    <a:pt x="7596" y="5060"/>
                    <a:pt x="7084" y="5060"/>
                  </a:cubicBezTo>
                  <a:cubicBezTo>
                    <a:pt x="6584" y="5060"/>
                    <a:pt x="6346" y="4882"/>
                    <a:pt x="6060" y="4679"/>
                  </a:cubicBezTo>
                  <a:cubicBezTo>
                    <a:pt x="5751" y="4465"/>
                    <a:pt x="5394" y="4203"/>
                    <a:pt x="4703" y="4203"/>
                  </a:cubicBezTo>
                  <a:cubicBezTo>
                    <a:pt x="4024" y="4203"/>
                    <a:pt x="3667" y="4465"/>
                    <a:pt x="3346" y="4679"/>
                  </a:cubicBezTo>
                  <a:cubicBezTo>
                    <a:pt x="3072" y="4894"/>
                    <a:pt x="2834" y="5060"/>
                    <a:pt x="2322" y="5060"/>
                  </a:cubicBezTo>
                  <a:cubicBezTo>
                    <a:pt x="1822" y="5060"/>
                    <a:pt x="1584" y="4882"/>
                    <a:pt x="1298" y="4679"/>
                  </a:cubicBezTo>
                  <a:cubicBezTo>
                    <a:pt x="1286" y="4667"/>
                    <a:pt x="1250" y="4655"/>
                    <a:pt x="1238" y="4643"/>
                  </a:cubicBezTo>
                  <a:lnTo>
                    <a:pt x="976" y="4441"/>
                  </a:lnTo>
                  <a:lnTo>
                    <a:pt x="976" y="4465"/>
                  </a:lnTo>
                  <a:cubicBezTo>
                    <a:pt x="929" y="4429"/>
                    <a:pt x="881" y="4417"/>
                    <a:pt x="822" y="4382"/>
                  </a:cubicBezTo>
                  <a:lnTo>
                    <a:pt x="3000" y="3298"/>
                  </a:lnTo>
                  <a:close/>
                  <a:moveTo>
                    <a:pt x="9382" y="4798"/>
                  </a:moveTo>
                  <a:cubicBezTo>
                    <a:pt x="9882" y="4798"/>
                    <a:pt x="10120" y="4977"/>
                    <a:pt x="10406" y="5167"/>
                  </a:cubicBezTo>
                  <a:cubicBezTo>
                    <a:pt x="10716" y="5394"/>
                    <a:pt x="11073" y="5644"/>
                    <a:pt x="11763" y="5644"/>
                  </a:cubicBezTo>
                  <a:lnTo>
                    <a:pt x="12013" y="5644"/>
                  </a:lnTo>
                  <a:cubicBezTo>
                    <a:pt x="12049" y="5644"/>
                    <a:pt x="12073" y="5644"/>
                    <a:pt x="12085" y="5632"/>
                  </a:cubicBezTo>
                  <a:lnTo>
                    <a:pt x="12109" y="5632"/>
                  </a:lnTo>
                  <a:cubicBezTo>
                    <a:pt x="12133" y="5632"/>
                    <a:pt x="12168" y="5620"/>
                    <a:pt x="12192" y="5620"/>
                  </a:cubicBezTo>
                  <a:lnTo>
                    <a:pt x="12228" y="5620"/>
                  </a:lnTo>
                  <a:cubicBezTo>
                    <a:pt x="12252" y="5620"/>
                    <a:pt x="12264" y="5608"/>
                    <a:pt x="12287" y="5608"/>
                  </a:cubicBezTo>
                  <a:cubicBezTo>
                    <a:pt x="12299" y="5608"/>
                    <a:pt x="12299" y="5608"/>
                    <a:pt x="12311" y="5596"/>
                  </a:cubicBezTo>
                  <a:cubicBezTo>
                    <a:pt x="12323" y="5596"/>
                    <a:pt x="12359" y="5572"/>
                    <a:pt x="12371" y="5572"/>
                  </a:cubicBezTo>
                  <a:lnTo>
                    <a:pt x="12406" y="5572"/>
                  </a:lnTo>
                  <a:cubicBezTo>
                    <a:pt x="12430" y="5560"/>
                    <a:pt x="12466" y="5560"/>
                    <a:pt x="12478" y="5548"/>
                  </a:cubicBezTo>
                  <a:lnTo>
                    <a:pt x="12490" y="5548"/>
                  </a:lnTo>
                  <a:cubicBezTo>
                    <a:pt x="12502" y="5536"/>
                    <a:pt x="12537" y="5536"/>
                    <a:pt x="12549" y="5513"/>
                  </a:cubicBezTo>
                  <a:cubicBezTo>
                    <a:pt x="12561" y="5513"/>
                    <a:pt x="12561" y="5513"/>
                    <a:pt x="12585" y="5501"/>
                  </a:cubicBezTo>
                  <a:cubicBezTo>
                    <a:pt x="12597" y="5489"/>
                    <a:pt x="12609" y="5489"/>
                    <a:pt x="12621" y="5477"/>
                  </a:cubicBezTo>
                  <a:cubicBezTo>
                    <a:pt x="12621" y="5477"/>
                    <a:pt x="12645" y="5477"/>
                    <a:pt x="12645" y="5453"/>
                  </a:cubicBezTo>
                  <a:cubicBezTo>
                    <a:pt x="12656" y="5441"/>
                    <a:pt x="12680" y="5441"/>
                    <a:pt x="12704" y="5429"/>
                  </a:cubicBezTo>
                  <a:cubicBezTo>
                    <a:pt x="12716" y="5417"/>
                    <a:pt x="12740" y="5394"/>
                    <a:pt x="12764" y="5394"/>
                  </a:cubicBezTo>
                  <a:lnTo>
                    <a:pt x="12775" y="5382"/>
                  </a:lnTo>
                  <a:cubicBezTo>
                    <a:pt x="12787" y="5370"/>
                    <a:pt x="12799" y="5370"/>
                    <a:pt x="12823" y="5358"/>
                  </a:cubicBezTo>
                  <a:lnTo>
                    <a:pt x="12835" y="5334"/>
                  </a:lnTo>
                  <a:cubicBezTo>
                    <a:pt x="12835" y="5334"/>
                    <a:pt x="12847" y="5334"/>
                    <a:pt x="12847" y="5322"/>
                  </a:cubicBezTo>
                  <a:cubicBezTo>
                    <a:pt x="13061" y="5894"/>
                    <a:pt x="13156" y="6525"/>
                    <a:pt x="13156" y="7227"/>
                  </a:cubicBezTo>
                  <a:cubicBezTo>
                    <a:pt x="13299" y="9846"/>
                    <a:pt x="11406" y="16216"/>
                    <a:pt x="11049" y="17443"/>
                  </a:cubicBezTo>
                  <a:lnTo>
                    <a:pt x="3096" y="17443"/>
                  </a:lnTo>
                  <a:cubicBezTo>
                    <a:pt x="2727" y="16216"/>
                    <a:pt x="857" y="9846"/>
                    <a:pt x="857" y="7239"/>
                  </a:cubicBezTo>
                  <a:cubicBezTo>
                    <a:pt x="857" y="6548"/>
                    <a:pt x="953" y="5906"/>
                    <a:pt x="1167" y="5334"/>
                  </a:cubicBezTo>
                  <a:cubicBezTo>
                    <a:pt x="1167" y="5334"/>
                    <a:pt x="1179" y="5334"/>
                    <a:pt x="1179" y="5358"/>
                  </a:cubicBezTo>
                  <a:cubicBezTo>
                    <a:pt x="1179" y="5358"/>
                    <a:pt x="1191" y="5358"/>
                    <a:pt x="1191" y="5370"/>
                  </a:cubicBezTo>
                  <a:cubicBezTo>
                    <a:pt x="1215" y="5382"/>
                    <a:pt x="1226" y="5382"/>
                    <a:pt x="1238" y="5394"/>
                  </a:cubicBezTo>
                  <a:cubicBezTo>
                    <a:pt x="1238" y="5394"/>
                    <a:pt x="1250" y="5394"/>
                    <a:pt x="1250" y="5417"/>
                  </a:cubicBezTo>
                  <a:cubicBezTo>
                    <a:pt x="1274" y="5429"/>
                    <a:pt x="1298" y="5441"/>
                    <a:pt x="1310" y="5441"/>
                  </a:cubicBezTo>
                  <a:cubicBezTo>
                    <a:pt x="1334" y="5453"/>
                    <a:pt x="1357" y="5477"/>
                    <a:pt x="1369" y="5477"/>
                  </a:cubicBezTo>
                  <a:cubicBezTo>
                    <a:pt x="1369" y="5477"/>
                    <a:pt x="1393" y="5477"/>
                    <a:pt x="1393" y="5489"/>
                  </a:cubicBezTo>
                  <a:cubicBezTo>
                    <a:pt x="1405" y="5501"/>
                    <a:pt x="1417" y="5501"/>
                    <a:pt x="1429" y="5513"/>
                  </a:cubicBezTo>
                  <a:cubicBezTo>
                    <a:pt x="1453" y="5513"/>
                    <a:pt x="1453" y="5513"/>
                    <a:pt x="1465" y="5536"/>
                  </a:cubicBezTo>
                  <a:cubicBezTo>
                    <a:pt x="1476" y="5548"/>
                    <a:pt x="1512" y="5548"/>
                    <a:pt x="1524" y="5560"/>
                  </a:cubicBezTo>
                  <a:lnTo>
                    <a:pt x="1536" y="5560"/>
                  </a:lnTo>
                  <a:cubicBezTo>
                    <a:pt x="1572" y="5572"/>
                    <a:pt x="1584" y="5572"/>
                    <a:pt x="1607" y="5596"/>
                  </a:cubicBezTo>
                  <a:lnTo>
                    <a:pt x="1631" y="5596"/>
                  </a:lnTo>
                  <a:cubicBezTo>
                    <a:pt x="1643" y="5596"/>
                    <a:pt x="1667" y="5608"/>
                    <a:pt x="1691" y="5608"/>
                  </a:cubicBezTo>
                  <a:lnTo>
                    <a:pt x="1715" y="5608"/>
                  </a:lnTo>
                  <a:cubicBezTo>
                    <a:pt x="1726" y="5608"/>
                    <a:pt x="1762" y="5620"/>
                    <a:pt x="1774" y="5620"/>
                  </a:cubicBezTo>
                  <a:lnTo>
                    <a:pt x="1810" y="5620"/>
                  </a:lnTo>
                  <a:cubicBezTo>
                    <a:pt x="1834" y="5620"/>
                    <a:pt x="1869" y="5632"/>
                    <a:pt x="1893" y="5632"/>
                  </a:cubicBezTo>
                  <a:lnTo>
                    <a:pt x="1905" y="5632"/>
                  </a:lnTo>
                  <a:cubicBezTo>
                    <a:pt x="1941" y="5632"/>
                    <a:pt x="1965" y="5632"/>
                    <a:pt x="1988" y="5644"/>
                  </a:cubicBezTo>
                  <a:lnTo>
                    <a:pt x="2238" y="5644"/>
                  </a:lnTo>
                  <a:cubicBezTo>
                    <a:pt x="2917" y="5644"/>
                    <a:pt x="3274" y="5394"/>
                    <a:pt x="3596" y="5167"/>
                  </a:cubicBezTo>
                  <a:cubicBezTo>
                    <a:pt x="3870" y="4965"/>
                    <a:pt x="4108" y="4798"/>
                    <a:pt x="4620" y="4798"/>
                  </a:cubicBezTo>
                  <a:cubicBezTo>
                    <a:pt x="5120" y="4798"/>
                    <a:pt x="5358" y="4977"/>
                    <a:pt x="5644" y="5167"/>
                  </a:cubicBezTo>
                  <a:cubicBezTo>
                    <a:pt x="5953" y="5394"/>
                    <a:pt x="6310" y="5644"/>
                    <a:pt x="7001" y="5644"/>
                  </a:cubicBezTo>
                  <a:cubicBezTo>
                    <a:pt x="7680" y="5644"/>
                    <a:pt x="8037" y="5394"/>
                    <a:pt x="8358" y="5167"/>
                  </a:cubicBezTo>
                  <a:cubicBezTo>
                    <a:pt x="8632" y="4965"/>
                    <a:pt x="8870" y="4798"/>
                    <a:pt x="9382" y="4798"/>
                  </a:cubicBezTo>
                  <a:close/>
                  <a:moveTo>
                    <a:pt x="2608" y="0"/>
                  </a:moveTo>
                  <a:lnTo>
                    <a:pt x="2608" y="1369"/>
                  </a:lnTo>
                  <a:lnTo>
                    <a:pt x="2608" y="2858"/>
                  </a:lnTo>
                  <a:lnTo>
                    <a:pt x="274" y="4012"/>
                  </a:lnTo>
                  <a:cubicBezTo>
                    <a:pt x="107" y="4108"/>
                    <a:pt x="0" y="4262"/>
                    <a:pt x="12" y="4465"/>
                  </a:cubicBezTo>
                  <a:cubicBezTo>
                    <a:pt x="36" y="4655"/>
                    <a:pt x="167" y="4798"/>
                    <a:pt x="345" y="4846"/>
                  </a:cubicBezTo>
                  <a:cubicBezTo>
                    <a:pt x="476" y="4882"/>
                    <a:pt x="583" y="4941"/>
                    <a:pt x="691" y="5001"/>
                  </a:cubicBezTo>
                  <a:cubicBezTo>
                    <a:pt x="417" y="5656"/>
                    <a:pt x="286" y="6406"/>
                    <a:pt x="286" y="7227"/>
                  </a:cubicBezTo>
                  <a:cubicBezTo>
                    <a:pt x="286" y="10192"/>
                    <a:pt x="2536" y="17478"/>
                    <a:pt x="2619" y="17800"/>
                  </a:cubicBezTo>
                  <a:lnTo>
                    <a:pt x="2679" y="18002"/>
                  </a:lnTo>
                  <a:lnTo>
                    <a:pt x="11478" y="18002"/>
                  </a:lnTo>
                  <a:lnTo>
                    <a:pt x="11537" y="17800"/>
                  </a:lnTo>
                  <a:cubicBezTo>
                    <a:pt x="11621" y="17478"/>
                    <a:pt x="13871" y="10180"/>
                    <a:pt x="13871" y="7227"/>
                  </a:cubicBezTo>
                  <a:cubicBezTo>
                    <a:pt x="13871" y="6394"/>
                    <a:pt x="13740" y="5656"/>
                    <a:pt x="13466" y="5001"/>
                  </a:cubicBezTo>
                  <a:cubicBezTo>
                    <a:pt x="13573" y="4941"/>
                    <a:pt x="13680" y="4882"/>
                    <a:pt x="13811" y="4846"/>
                  </a:cubicBezTo>
                  <a:cubicBezTo>
                    <a:pt x="13990" y="4798"/>
                    <a:pt x="14121" y="4643"/>
                    <a:pt x="14145" y="4465"/>
                  </a:cubicBezTo>
                  <a:cubicBezTo>
                    <a:pt x="14145" y="4286"/>
                    <a:pt x="14038" y="4108"/>
                    <a:pt x="13871" y="4012"/>
                  </a:cubicBezTo>
                  <a:lnTo>
                    <a:pt x="11537" y="2858"/>
                  </a:lnTo>
                  <a:lnTo>
                    <a:pt x="11537" y="1369"/>
                  </a:lnTo>
                  <a:lnTo>
                    <a:pt x="1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53"/>
            <p:cNvSpPr/>
            <p:nvPr/>
          </p:nvSpPr>
          <p:spPr>
            <a:xfrm>
              <a:off x="3117925" y="1252950"/>
              <a:ext cx="181600" cy="181600"/>
            </a:xfrm>
            <a:custGeom>
              <a:avLst/>
              <a:gdLst/>
              <a:ahLst/>
              <a:cxnLst/>
              <a:rect l="l" t="t" r="r" b="b"/>
              <a:pathLst>
                <a:path w="7264" h="7264" extrusionOk="0">
                  <a:moveTo>
                    <a:pt x="3632" y="584"/>
                  </a:moveTo>
                  <a:cubicBezTo>
                    <a:pt x="5311" y="584"/>
                    <a:pt x="6680" y="1954"/>
                    <a:pt x="6680" y="3632"/>
                  </a:cubicBezTo>
                  <a:cubicBezTo>
                    <a:pt x="6680" y="5311"/>
                    <a:pt x="5311" y="6680"/>
                    <a:pt x="3632" y="6680"/>
                  </a:cubicBezTo>
                  <a:cubicBezTo>
                    <a:pt x="1954" y="6680"/>
                    <a:pt x="584" y="5311"/>
                    <a:pt x="584" y="3632"/>
                  </a:cubicBezTo>
                  <a:cubicBezTo>
                    <a:pt x="584" y="1954"/>
                    <a:pt x="1954" y="584"/>
                    <a:pt x="3632" y="584"/>
                  </a:cubicBezTo>
                  <a:close/>
                  <a:moveTo>
                    <a:pt x="3632" y="1"/>
                  </a:moveTo>
                  <a:cubicBezTo>
                    <a:pt x="1644" y="1"/>
                    <a:pt x="1" y="1620"/>
                    <a:pt x="1" y="3632"/>
                  </a:cubicBezTo>
                  <a:cubicBezTo>
                    <a:pt x="1" y="5633"/>
                    <a:pt x="1620" y="7264"/>
                    <a:pt x="3632" y="7264"/>
                  </a:cubicBezTo>
                  <a:cubicBezTo>
                    <a:pt x="5645" y="7264"/>
                    <a:pt x="7264" y="5645"/>
                    <a:pt x="7264" y="3632"/>
                  </a:cubicBezTo>
                  <a:cubicBezTo>
                    <a:pt x="7252" y="1620"/>
                    <a:pt x="5633" y="1"/>
                    <a:pt x="36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53"/>
            <p:cNvSpPr/>
            <p:nvPr/>
          </p:nvSpPr>
          <p:spPr>
            <a:xfrm>
              <a:off x="3143525" y="1282425"/>
              <a:ext cx="129225" cy="116700"/>
            </a:xfrm>
            <a:custGeom>
              <a:avLst/>
              <a:gdLst/>
              <a:ahLst/>
              <a:cxnLst/>
              <a:rect l="l" t="t" r="r" b="b"/>
              <a:pathLst>
                <a:path w="5169" h="4668" extrusionOk="0">
                  <a:moveTo>
                    <a:pt x="3132" y="2370"/>
                  </a:moveTo>
                  <a:cubicBezTo>
                    <a:pt x="3144" y="2406"/>
                    <a:pt x="3180" y="2453"/>
                    <a:pt x="3192" y="2489"/>
                  </a:cubicBezTo>
                  <a:lnTo>
                    <a:pt x="2037" y="2489"/>
                  </a:lnTo>
                  <a:cubicBezTo>
                    <a:pt x="2085" y="2453"/>
                    <a:pt x="2120" y="2406"/>
                    <a:pt x="2168" y="2370"/>
                  </a:cubicBezTo>
                  <a:close/>
                  <a:moveTo>
                    <a:pt x="3370" y="3061"/>
                  </a:moveTo>
                  <a:lnTo>
                    <a:pt x="3370" y="3299"/>
                  </a:lnTo>
                  <a:lnTo>
                    <a:pt x="1727" y="3299"/>
                  </a:lnTo>
                  <a:lnTo>
                    <a:pt x="1727" y="3061"/>
                  </a:lnTo>
                  <a:close/>
                  <a:moveTo>
                    <a:pt x="3370" y="3870"/>
                  </a:moveTo>
                  <a:lnTo>
                    <a:pt x="3370" y="4108"/>
                  </a:lnTo>
                  <a:lnTo>
                    <a:pt x="1727" y="4108"/>
                  </a:lnTo>
                  <a:lnTo>
                    <a:pt x="1727" y="3870"/>
                  </a:lnTo>
                  <a:close/>
                  <a:moveTo>
                    <a:pt x="2430" y="1"/>
                  </a:moveTo>
                  <a:cubicBezTo>
                    <a:pt x="2430" y="144"/>
                    <a:pt x="2430" y="286"/>
                    <a:pt x="2418" y="417"/>
                  </a:cubicBezTo>
                  <a:lnTo>
                    <a:pt x="834" y="417"/>
                  </a:lnTo>
                  <a:lnTo>
                    <a:pt x="834" y="977"/>
                  </a:lnTo>
                  <a:lnTo>
                    <a:pt x="2299" y="977"/>
                  </a:lnTo>
                  <a:cubicBezTo>
                    <a:pt x="2287" y="1025"/>
                    <a:pt x="2263" y="1084"/>
                    <a:pt x="2251" y="1132"/>
                  </a:cubicBezTo>
                  <a:lnTo>
                    <a:pt x="1168" y="1132"/>
                  </a:lnTo>
                  <a:lnTo>
                    <a:pt x="1168" y="1691"/>
                  </a:lnTo>
                  <a:lnTo>
                    <a:pt x="1989" y="1691"/>
                  </a:lnTo>
                  <a:cubicBezTo>
                    <a:pt x="1954" y="1739"/>
                    <a:pt x="1942" y="1775"/>
                    <a:pt x="1906" y="1799"/>
                  </a:cubicBezTo>
                  <a:lnTo>
                    <a:pt x="561" y="1799"/>
                  </a:lnTo>
                  <a:lnTo>
                    <a:pt x="561" y="2370"/>
                  </a:lnTo>
                  <a:lnTo>
                    <a:pt x="1370" y="2370"/>
                  </a:lnTo>
                  <a:cubicBezTo>
                    <a:pt x="1334" y="2394"/>
                    <a:pt x="1287" y="2441"/>
                    <a:pt x="1239" y="2465"/>
                  </a:cubicBezTo>
                  <a:cubicBezTo>
                    <a:pt x="1227" y="2465"/>
                    <a:pt x="1227" y="2477"/>
                    <a:pt x="1215" y="2477"/>
                  </a:cubicBezTo>
                  <a:lnTo>
                    <a:pt x="1180" y="2477"/>
                  </a:lnTo>
                  <a:lnTo>
                    <a:pt x="1180" y="2513"/>
                  </a:lnTo>
                  <a:cubicBezTo>
                    <a:pt x="584" y="2930"/>
                    <a:pt x="1" y="3061"/>
                    <a:pt x="1" y="3061"/>
                  </a:cubicBezTo>
                  <a:lnTo>
                    <a:pt x="60" y="3346"/>
                  </a:lnTo>
                  <a:lnTo>
                    <a:pt x="120" y="3632"/>
                  </a:lnTo>
                  <a:cubicBezTo>
                    <a:pt x="156" y="3632"/>
                    <a:pt x="632" y="3525"/>
                    <a:pt x="1180" y="3192"/>
                  </a:cubicBezTo>
                  <a:lnTo>
                    <a:pt x="1180" y="4668"/>
                  </a:lnTo>
                  <a:lnTo>
                    <a:pt x="3966" y="4668"/>
                  </a:lnTo>
                  <a:lnTo>
                    <a:pt x="3966" y="3227"/>
                  </a:lnTo>
                  <a:cubicBezTo>
                    <a:pt x="3990" y="3239"/>
                    <a:pt x="4025" y="3275"/>
                    <a:pt x="4049" y="3287"/>
                  </a:cubicBezTo>
                  <a:cubicBezTo>
                    <a:pt x="4490" y="3584"/>
                    <a:pt x="4906" y="3799"/>
                    <a:pt x="4918" y="3799"/>
                  </a:cubicBezTo>
                  <a:lnTo>
                    <a:pt x="5168" y="3287"/>
                  </a:lnTo>
                  <a:cubicBezTo>
                    <a:pt x="4692" y="3084"/>
                    <a:pt x="4228" y="2763"/>
                    <a:pt x="3930" y="2501"/>
                  </a:cubicBezTo>
                  <a:cubicBezTo>
                    <a:pt x="3870" y="2441"/>
                    <a:pt x="3823" y="2406"/>
                    <a:pt x="3799" y="2370"/>
                  </a:cubicBezTo>
                  <a:lnTo>
                    <a:pt x="4871" y="2370"/>
                  </a:lnTo>
                  <a:lnTo>
                    <a:pt x="4871" y="1799"/>
                  </a:lnTo>
                  <a:lnTo>
                    <a:pt x="2549" y="1799"/>
                  </a:lnTo>
                  <a:cubicBezTo>
                    <a:pt x="2561" y="1775"/>
                    <a:pt x="2596" y="1727"/>
                    <a:pt x="2608" y="1691"/>
                  </a:cubicBezTo>
                  <a:lnTo>
                    <a:pt x="4263" y="1691"/>
                  </a:lnTo>
                  <a:lnTo>
                    <a:pt x="4263" y="1132"/>
                  </a:lnTo>
                  <a:lnTo>
                    <a:pt x="2835" y="1132"/>
                  </a:lnTo>
                  <a:cubicBezTo>
                    <a:pt x="2847" y="1084"/>
                    <a:pt x="2858" y="1025"/>
                    <a:pt x="2882" y="977"/>
                  </a:cubicBezTo>
                  <a:lnTo>
                    <a:pt x="4585" y="977"/>
                  </a:lnTo>
                  <a:lnTo>
                    <a:pt x="4585" y="417"/>
                  </a:lnTo>
                  <a:lnTo>
                    <a:pt x="2977" y="417"/>
                  </a:lnTo>
                  <a:cubicBezTo>
                    <a:pt x="3001" y="286"/>
                    <a:pt x="3001" y="144"/>
                    <a:pt x="30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53"/>
            <p:cNvSpPr/>
            <p:nvPr/>
          </p:nvSpPr>
          <p:spPr>
            <a:xfrm>
              <a:off x="3338500" y="1226475"/>
              <a:ext cx="17300" cy="28300"/>
            </a:xfrm>
            <a:custGeom>
              <a:avLst/>
              <a:gdLst/>
              <a:ahLst/>
              <a:cxnLst/>
              <a:rect l="l" t="t" r="r" b="b"/>
              <a:pathLst>
                <a:path w="692" h="1132" extrusionOk="0">
                  <a:moveTo>
                    <a:pt x="560" y="0"/>
                  </a:moveTo>
                  <a:lnTo>
                    <a:pt x="1" y="119"/>
                  </a:lnTo>
                  <a:lnTo>
                    <a:pt x="1" y="155"/>
                  </a:lnTo>
                  <a:cubicBezTo>
                    <a:pt x="48" y="346"/>
                    <a:pt x="108" y="631"/>
                    <a:pt x="84" y="1096"/>
                  </a:cubicBezTo>
                  <a:lnTo>
                    <a:pt x="643" y="1131"/>
                  </a:lnTo>
                  <a:cubicBezTo>
                    <a:pt x="691" y="572"/>
                    <a:pt x="620" y="238"/>
                    <a:pt x="560" y="24"/>
                  </a:cubicBez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53"/>
            <p:cNvSpPr/>
            <p:nvPr/>
          </p:nvSpPr>
          <p:spPr>
            <a:xfrm>
              <a:off x="3326300" y="1262775"/>
              <a:ext cx="27700" cy="89925"/>
            </a:xfrm>
            <a:custGeom>
              <a:avLst/>
              <a:gdLst/>
              <a:ahLst/>
              <a:cxnLst/>
              <a:rect l="l" t="t" r="r" b="b"/>
              <a:pathLst>
                <a:path w="1108" h="3597" extrusionOk="0">
                  <a:moveTo>
                    <a:pt x="536" y="1"/>
                  </a:moveTo>
                  <a:cubicBezTo>
                    <a:pt x="465" y="1037"/>
                    <a:pt x="393" y="2108"/>
                    <a:pt x="0" y="3430"/>
                  </a:cubicBezTo>
                  <a:lnTo>
                    <a:pt x="548" y="3597"/>
                  </a:lnTo>
                  <a:cubicBezTo>
                    <a:pt x="953" y="2215"/>
                    <a:pt x="1048" y="1072"/>
                    <a:pt x="1108" y="37"/>
                  </a:cubicBezTo>
                  <a:lnTo>
                    <a:pt x="53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53"/>
            <p:cNvSpPr/>
            <p:nvPr/>
          </p:nvSpPr>
          <p:spPr>
            <a:xfrm>
              <a:off x="3096500" y="1433925"/>
              <a:ext cx="29200" cy="60450"/>
            </a:xfrm>
            <a:custGeom>
              <a:avLst/>
              <a:gdLst/>
              <a:ahLst/>
              <a:cxnLst/>
              <a:rect l="l" t="t" r="r" b="b"/>
              <a:pathLst>
                <a:path w="1168" h="2418" extrusionOk="0">
                  <a:moveTo>
                    <a:pt x="548" y="1"/>
                  </a:moveTo>
                  <a:lnTo>
                    <a:pt x="1" y="144"/>
                  </a:lnTo>
                  <a:cubicBezTo>
                    <a:pt x="191" y="870"/>
                    <a:pt x="394" y="1644"/>
                    <a:pt x="620" y="2418"/>
                  </a:cubicBezTo>
                  <a:lnTo>
                    <a:pt x="1168" y="2263"/>
                  </a:lnTo>
                  <a:cubicBezTo>
                    <a:pt x="953" y="1489"/>
                    <a:pt x="739" y="727"/>
                    <a:pt x="5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53"/>
            <p:cNvSpPr/>
            <p:nvPr/>
          </p:nvSpPr>
          <p:spPr>
            <a:xfrm>
              <a:off x="3427200" y="1125275"/>
              <a:ext cx="14325" cy="14300"/>
            </a:xfrm>
            <a:custGeom>
              <a:avLst/>
              <a:gdLst/>
              <a:ahLst/>
              <a:cxnLst/>
              <a:rect l="l" t="t" r="r" b="b"/>
              <a:pathLst>
                <a:path w="573" h="572" extrusionOk="0">
                  <a:moveTo>
                    <a:pt x="1" y="0"/>
                  </a:moveTo>
                  <a:lnTo>
                    <a:pt x="1"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53"/>
            <p:cNvSpPr/>
            <p:nvPr/>
          </p:nvSpPr>
          <p:spPr>
            <a:xfrm>
              <a:off x="2975350" y="1310100"/>
              <a:ext cx="14625" cy="14325"/>
            </a:xfrm>
            <a:custGeom>
              <a:avLst/>
              <a:gdLst/>
              <a:ahLst/>
              <a:cxnLst/>
              <a:rect l="l" t="t" r="r" b="b"/>
              <a:pathLst>
                <a:path w="585" h="573" extrusionOk="0">
                  <a:moveTo>
                    <a:pt x="1" y="1"/>
                  </a:moveTo>
                  <a:lnTo>
                    <a:pt x="1" y="572"/>
                  </a:lnTo>
                  <a:lnTo>
                    <a:pt x="584" y="572"/>
                  </a:lnTo>
                  <a:lnTo>
                    <a:pt x="5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53"/>
            <p:cNvSpPr/>
            <p:nvPr/>
          </p:nvSpPr>
          <p:spPr>
            <a:xfrm>
              <a:off x="3031925" y="1437500"/>
              <a:ext cx="14600" cy="14325"/>
            </a:xfrm>
            <a:custGeom>
              <a:avLst/>
              <a:gdLst/>
              <a:ahLst/>
              <a:cxnLst/>
              <a:rect l="l" t="t" r="r" b="b"/>
              <a:pathLst>
                <a:path w="584" h="573" extrusionOk="0">
                  <a:moveTo>
                    <a:pt x="0" y="1"/>
                  </a:moveTo>
                  <a:lnTo>
                    <a:pt x="0" y="572"/>
                  </a:lnTo>
                  <a:lnTo>
                    <a:pt x="583" y="572"/>
                  </a:lnTo>
                  <a:lnTo>
                    <a:pt x="58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53"/>
            <p:cNvSpPr/>
            <p:nvPr/>
          </p:nvSpPr>
          <p:spPr>
            <a:xfrm>
              <a:off x="3406075" y="1324700"/>
              <a:ext cx="14300" cy="14300"/>
            </a:xfrm>
            <a:custGeom>
              <a:avLst/>
              <a:gdLst/>
              <a:ahLst/>
              <a:cxnLst/>
              <a:rect l="l" t="t" r="r" b="b"/>
              <a:pathLst>
                <a:path w="572" h="572" extrusionOk="0">
                  <a:moveTo>
                    <a:pt x="0" y="0"/>
                  </a:moveTo>
                  <a:lnTo>
                    <a:pt x="0" y="572"/>
                  </a:lnTo>
                  <a:lnTo>
                    <a:pt x="572" y="572"/>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53"/>
            <p:cNvSpPr/>
            <p:nvPr/>
          </p:nvSpPr>
          <p:spPr>
            <a:xfrm>
              <a:off x="3364400" y="1483950"/>
              <a:ext cx="14000" cy="14600"/>
            </a:xfrm>
            <a:custGeom>
              <a:avLst/>
              <a:gdLst/>
              <a:ahLst/>
              <a:cxnLst/>
              <a:rect l="l" t="t" r="r" b="b"/>
              <a:pathLst>
                <a:path w="560" h="584" extrusionOk="0">
                  <a:moveTo>
                    <a:pt x="0" y="0"/>
                  </a:moveTo>
                  <a:lnTo>
                    <a:pt x="0" y="584"/>
                  </a:lnTo>
                  <a:lnTo>
                    <a:pt x="560" y="584"/>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53"/>
            <p:cNvSpPr/>
            <p:nvPr/>
          </p:nvSpPr>
          <p:spPr>
            <a:xfrm>
              <a:off x="3015550" y="1094025"/>
              <a:ext cx="14300" cy="15200"/>
            </a:xfrm>
            <a:custGeom>
              <a:avLst/>
              <a:gdLst/>
              <a:ahLst/>
              <a:cxnLst/>
              <a:rect l="l" t="t" r="r" b="b"/>
              <a:pathLst>
                <a:path w="572" h="608" extrusionOk="0">
                  <a:moveTo>
                    <a:pt x="0" y="0"/>
                  </a:moveTo>
                  <a:lnTo>
                    <a:pt x="0" y="607"/>
                  </a:lnTo>
                  <a:lnTo>
                    <a:pt x="572" y="607"/>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6" name="Google Shape;8376;p53"/>
          <p:cNvGrpSpPr/>
          <p:nvPr/>
        </p:nvGrpSpPr>
        <p:grpSpPr>
          <a:xfrm>
            <a:off x="1925380" y="1886907"/>
            <a:ext cx="523741" cy="526762"/>
            <a:chOff x="2288375" y="1070200"/>
            <a:chExt cx="463775" cy="466450"/>
          </a:xfrm>
        </p:grpSpPr>
        <p:sp>
          <p:nvSpPr>
            <p:cNvPr id="8377" name="Google Shape;8377;p53"/>
            <p:cNvSpPr/>
            <p:nvPr/>
          </p:nvSpPr>
          <p:spPr>
            <a:xfrm>
              <a:off x="2534825" y="1215450"/>
              <a:ext cx="42600" cy="14025"/>
            </a:xfrm>
            <a:custGeom>
              <a:avLst/>
              <a:gdLst/>
              <a:ahLst/>
              <a:cxnLst/>
              <a:rect l="l" t="t" r="r" b="b"/>
              <a:pathLst>
                <a:path w="1704" h="561" extrusionOk="0">
                  <a:moveTo>
                    <a:pt x="1" y="1"/>
                  </a:moveTo>
                  <a:lnTo>
                    <a:pt x="1" y="560"/>
                  </a:lnTo>
                  <a:lnTo>
                    <a:pt x="1703" y="560"/>
                  </a:lnTo>
                  <a:lnTo>
                    <a:pt x="17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53"/>
            <p:cNvSpPr/>
            <p:nvPr/>
          </p:nvSpPr>
          <p:spPr>
            <a:xfrm>
              <a:off x="2462200" y="1184500"/>
              <a:ext cx="42600" cy="14325"/>
            </a:xfrm>
            <a:custGeom>
              <a:avLst/>
              <a:gdLst/>
              <a:ahLst/>
              <a:cxnLst/>
              <a:rect l="l" t="t" r="r" b="b"/>
              <a:pathLst>
                <a:path w="1704" h="573" extrusionOk="0">
                  <a:moveTo>
                    <a:pt x="1" y="1"/>
                  </a:moveTo>
                  <a:lnTo>
                    <a:pt x="1" y="572"/>
                  </a:lnTo>
                  <a:lnTo>
                    <a:pt x="1703" y="572"/>
                  </a:lnTo>
                  <a:lnTo>
                    <a:pt x="17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53"/>
            <p:cNvSpPr/>
            <p:nvPr/>
          </p:nvSpPr>
          <p:spPr>
            <a:xfrm>
              <a:off x="2534825" y="1184500"/>
              <a:ext cx="42600" cy="14325"/>
            </a:xfrm>
            <a:custGeom>
              <a:avLst/>
              <a:gdLst/>
              <a:ahLst/>
              <a:cxnLst/>
              <a:rect l="l" t="t" r="r" b="b"/>
              <a:pathLst>
                <a:path w="1704" h="573" extrusionOk="0">
                  <a:moveTo>
                    <a:pt x="1" y="1"/>
                  </a:moveTo>
                  <a:lnTo>
                    <a:pt x="1" y="572"/>
                  </a:lnTo>
                  <a:lnTo>
                    <a:pt x="1703" y="572"/>
                  </a:lnTo>
                  <a:lnTo>
                    <a:pt x="17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53"/>
            <p:cNvSpPr/>
            <p:nvPr/>
          </p:nvSpPr>
          <p:spPr>
            <a:xfrm>
              <a:off x="2462200" y="1215450"/>
              <a:ext cx="42600" cy="14025"/>
            </a:xfrm>
            <a:custGeom>
              <a:avLst/>
              <a:gdLst/>
              <a:ahLst/>
              <a:cxnLst/>
              <a:rect l="l" t="t" r="r" b="b"/>
              <a:pathLst>
                <a:path w="1704" h="561" extrusionOk="0">
                  <a:moveTo>
                    <a:pt x="1" y="1"/>
                  </a:moveTo>
                  <a:lnTo>
                    <a:pt x="1" y="560"/>
                  </a:lnTo>
                  <a:lnTo>
                    <a:pt x="1703" y="560"/>
                  </a:lnTo>
                  <a:lnTo>
                    <a:pt x="17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53"/>
            <p:cNvSpPr/>
            <p:nvPr/>
          </p:nvSpPr>
          <p:spPr>
            <a:xfrm>
              <a:off x="2417550" y="1260100"/>
              <a:ext cx="14325" cy="42300"/>
            </a:xfrm>
            <a:custGeom>
              <a:avLst/>
              <a:gdLst/>
              <a:ahLst/>
              <a:cxnLst/>
              <a:rect l="l" t="t" r="r" b="b"/>
              <a:pathLst>
                <a:path w="573" h="1692" extrusionOk="0">
                  <a:moveTo>
                    <a:pt x="1" y="1"/>
                  </a:moveTo>
                  <a:lnTo>
                    <a:pt x="1" y="1691"/>
                  </a:lnTo>
                  <a:lnTo>
                    <a:pt x="572" y="1691"/>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53"/>
            <p:cNvSpPr/>
            <p:nvPr/>
          </p:nvSpPr>
          <p:spPr>
            <a:xfrm>
              <a:off x="2386900" y="1260100"/>
              <a:ext cx="14000" cy="42300"/>
            </a:xfrm>
            <a:custGeom>
              <a:avLst/>
              <a:gdLst/>
              <a:ahLst/>
              <a:cxnLst/>
              <a:rect l="l" t="t" r="r" b="b"/>
              <a:pathLst>
                <a:path w="560" h="1692" extrusionOk="0">
                  <a:moveTo>
                    <a:pt x="0" y="1"/>
                  </a:moveTo>
                  <a:lnTo>
                    <a:pt x="0" y="1691"/>
                  </a:lnTo>
                  <a:lnTo>
                    <a:pt x="560" y="1691"/>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53"/>
            <p:cNvSpPr/>
            <p:nvPr/>
          </p:nvSpPr>
          <p:spPr>
            <a:xfrm>
              <a:off x="2417550" y="1332150"/>
              <a:ext cx="14325" cy="42575"/>
            </a:xfrm>
            <a:custGeom>
              <a:avLst/>
              <a:gdLst/>
              <a:ahLst/>
              <a:cxnLst/>
              <a:rect l="l" t="t" r="r" b="b"/>
              <a:pathLst>
                <a:path w="573" h="1703" extrusionOk="0">
                  <a:moveTo>
                    <a:pt x="1" y="0"/>
                  </a:moveTo>
                  <a:lnTo>
                    <a:pt x="1" y="1703"/>
                  </a:lnTo>
                  <a:lnTo>
                    <a:pt x="572" y="1703"/>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53"/>
            <p:cNvSpPr/>
            <p:nvPr/>
          </p:nvSpPr>
          <p:spPr>
            <a:xfrm>
              <a:off x="2370225" y="1070200"/>
              <a:ext cx="51225" cy="51825"/>
            </a:xfrm>
            <a:custGeom>
              <a:avLst/>
              <a:gdLst/>
              <a:ahLst/>
              <a:cxnLst/>
              <a:rect l="l" t="t" r="r" b="b"/>
              <a:pathLst>
                <a:path w="2049" h="2073" extrusionOk="0">
                  <a:moveTo>
                    <a:pt x="739" y="1"/>
                  </a:moveTo>
                  <a:lnTo>
                    <a:pt x="739" y="751"/>
                  </a:lnTo>
                  <a:lnTo>
                    <a:pt x="0" y="751"/>
                  </a:lnTo>
                  <a:lnTo>
                    <a:pt x="0" y="1334"/>
                  </a:lnTo>
                  <a:lnTo>
                    <a:pt x="739" y="1334"/>
                  </a:lnTo>
                  <a:lnTo>
                    <a:pt x="739" y="2072"/>
                  </a:lnTo>
                  <a:lnTo>
                    <a:pt x="1298" y="2072"/>
                  </a:lnTo>
                  <a:lnTo>
                    <a:pt x="1298" y="1334"/>
                  </a:lnTo>
                  <a:lnTo>
                    <a:pt x="2048" y="1334"/>
                  </a:lnTo>
                  <a:lnTo>
                    <a:pt x="2048" y="751"/>
                  </a:lnTo>
                  <a:lnTo>
                    <a:pt x="1298" y="751"/>
                  </a:lnTo>
                  <a:lnTo>
                    <a:pt x="129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53"/>
            <p:cNvSpPr/>
            <p:nvPr/>
          </p:nvSpPr>
          <p:spPr>
            <a:xfrm>
              <a:off x="2668475" y="1114850"/>
              <a:ext cx="14600" cy="14325"/>
            </a:xfrm>
            <a:custGeom>
              <a:avLst/>
              <a:gdLst/>
              <a:ahLst/>
              <a:cxnLst/>
              <a:rect l="l" t="t" r="r" b="b"/>
              <a:pathLst>
                <a:path w="584" h="573" extrusionOk="0">
                  <a:moveTo>
                    <a:pt x="584" y="1"/>
                  </a:moveTo>
                  <a:lnTo>
                    <a:pt x="1" y="12"/>
                  </a:lnTo>
                  <a:lnTo>
                    <a:pt x="12" y="572"/>
                  </a:lnTo>
                  <a:lnTo>
                    <a:pt x="584" y="572"/>
                  </a:lnTo>
                  <a:lnTo>
                    <a:pt x="5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53"/>
            <p:cNvSpPr/>
            <p:nvPr/>
          </p:nvSpPr>
          <p:spPr>
            <a:xfrm>
              <a:off x="2337775" y="1141650"/>
              <a:ext cx="14625" cy="14300"/>
            </a:xfrm>
            <a:custGeom>
              <a:avLst/>
              <a:gdLst/>
              <a:ahLst/>
              <a:cxnLst/>
              <a:rect l="l" t="t" r="r" b="b"/>
              <a:pathLst>
                <a:path w="585" h="572" extrusionOk="0">
                  <a:moveTo>
                    <a:pt x="584" y="0"/>
                  </a:moveTo>
                  <a:lnTo>
                    <a:pt x="1" y="12"/>
                  </a:lnTo>
                  <a:lnTo>
                    <a:pt x="1" y="572"/>
                  </a:lnTo>
                  <a:lnTo>
                    <a:pt x="584" y="572"/>
                  </a:lnTo>
                  <a:lnTo>
                    <a:pt x="5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53"/>
            <p:cNvSpPr/>
            <p:nvPr/>
          </p:nvSpPr>
          <p:spPr>
            <a:xfrm>
              <a:off x="2288375" y="1442275"/>
              <a:ext cx="51525" cy="51825"/>
            </a:xfrm>
            <a:custGeom>
              <a:avLst/>
              <a:gdLst/>
              <a:ahLst/>
              <a:cxnLst/>
              <a:rect l="l" t="t" r="r" b="b"/>
              <a:pathLst>
                <a:path w="2061" h="2073" extrusionOk="0">
                  <a:moveTo>
                    <a:pt x="738" y="0"/>
                  </a:moveTo>
                  <a:lnTo>
                    <a:pt x="738" y="750"/>
                  </a:lnTo>
                  <a:lnTo>
                    <a:pt x="0" y="750"/>
                  </a:lnTo>
                  <a:lnTo>
                    <a:pt x="0" y="1334"/>
                  </a:lnTo>
                  <a:lnTo>
                    <a:pt x="738" y="1334"/>
                  </a:lnTo>
                  <a:lnTo>
                    <a:pt x="738" y="2072"/>
                  </a:lnTo>
                  <a:lnTo>
                    <a:pt x="1322" y="2072"/>
                  </a:lnTo>
                  <a:lnTo>
                    <a:pt x="1322" y="1334"/>
                  </a:lnTo>
                  <a:lnTo>
                    <a:pt x="2060" y="1334"/>
                  </a:lnTo>
                  <a:lnTo>
                    <a:pt x="2060" y="750"/>
                  </a:lnTo>
                  <a:lnTo>
                    <a:pt x="1322" y="750"/>
                  </a:lnTo>
                  <a:lnTo>
                    <a:pt x="13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53"/>
            <p:cNvSpPr/>
            <p:nvPr/>
          </p:nvSpPr>
          <p:spPr>
            <a:xfrm>
              <a:off x="2358625" y="1511625"/>
              <a:ext cx="14600" cy="14025"/>
            </a:xfrm>
            <a:custGeom>
              <a:avLst/>
              <a:gdLst/>
              <a:ahLst/>
              <a:cxnLst/>
              <a:rect l="l" t="t" r="r" b="b"/>
              <a:pathLst>
                <a:path w="584" h="561" extrusionOk="0">
                  <a:moveTo>
                    <a:pt x="0" y="1"/>
                  </a:moveTo>
                  <a:lnTo>
                    <a:pt x="0" y="560"/>
                  </a:lnTo>
                  <a:lnTo>
                    <a:pt x="584" y="560"/>
                  </a:lnTo>
                  <a:lnTo>
                    <a:pt x="5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53"/>
            <p:cNvSpPr/>
            <p:nvPr/>
          </p:nvSpPr>
          <p:spPr>
            <a:xfrm>
              <a:off x="2299675" y="1112775"/>
              <a:ext cx="14900" cy="14300"/>
            </a:xfrm>
            <a:custGeom>
              <a:avLst/>
              <a:gdLst/>
              <a:ahLst/>
              <a:cxnLst/>
              <a:rect l="l" t="t" r="r" b="b"/>
              <a:pathLst>
                <a:path w="596" h="572" extrusionOk="0">
                  <a:moveTo>
                    <a:pt x="1" y="0"/>
                  </a:moveTo>
                  <a:lnTo>
                    <a:pt x="13" y="572"/>
                  </a:lnTo>
                  <a:lnTo>
                    <a:pt x="596" y="560"/>
                  </a:lnTo>
                  <a:lnTo>
                    <a:pt x="5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53"/>
            <p:cNvSpPr/>
            <p:nvPr/>
          </p:nvSpPr>
          <p:spPr>
            <a:xfrm>
              <a:off x="2633350" y="1521450"/>
              <a:ext cx="14900" cy="14600"/>
            </a:xfrm>
            <a:custGeom>
              <a:avLst/>
              <a:gdLst/>
              <a:ahLst/>
              <a:cxnLst/>
              <a:rect l="l" t="t" r="r" b="b"/>
              <a:pathLst>
                <a:path w="596" h="584" extrusionOk="0">
                  <a:moveTo>
                    <a:pt x="572" y="0"/>
                  </a:moveTo>
                  <a:lnTo>
                    <a:pt x="1" y="12"/>
                  </a:lnTo>
                  <a:lnTo>
                    <a:pt x="13" y="584"/>
                  </a:lnTo>
                  <a:lnTo>
                    <a:pt x="596" y="560"/>
                  </a:lnTo>
                  <a:lnTo>
                    <a:pt x="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53"/>
            <p:cNvSpPr/>
            <p:nvPr/>
          </p:nvSpPr>
          <p:spPr>
            <a:xfrm>
              <a:off x="2386900" y="1332150"/>
              <a:ext cx="14000" cy="42575"/>
            </a:xfrm>
            <a:custGeom>
              <a:avLst/>
              <a:gdLst/>
              <a:ahLst/>
              <a:cxnLst/>
              <a:rect l="l" t="t" r="r" b="b"/>
              <a:pathLst>
                <a:path w="560" h="1703" extrusionOk="0">
                  <a:moveTo>
                    <a:pt x="0" y="0"/>
                  </a:moveTo>
                  <a:lnTo>
                    <a:pt x="0" y="1703"/>
                  </a:lnTo>
                  <a:lnTo>
                    <a:pt x="560" y="1703"/>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53"/>
            <p:cNvSpPr/>
            <p:nvPr/>
          </p:nvSpPr>
          <p:spPr>
            <a:xfrm>
              <a:off x="2336000" y="1133600"/>
              <a:ext cx="367625" cy="367625"/>
            </a:xfrm>
            <a:custGeom>
              <a:avLst/>
              <a:gdLst/>
              <a:ahLst/>
              <a:cxnLst/>
              <a:rect l="l" t="t" r="r" b="b"/>
              <a:pathLst>
                <a:path w="14705" h="14705" extrusionOk="0">
                  <a:moveTo>
                    <a:pt x="7346" y="560"/>
                  </a:moveTo>
                  <a:cubicBezTo>
                    <a:pt x="11097" y="560"/>
                    <a:pt x="14133" y="3596"/>
                    <a:pt x="14133" y="7347"/>
                  </a:cubicBezTo>
                  <a:cubicBezTo>
                    <a:pt x="14133" y="11097"/>
                    <a:pt x="11097" y="14133"/>
                    <a:pt x="7346" y="14133"/>
                  </a:cubicBezTo>
                  <a:cubicBezTo>
                    <a:pt x="3608" y="14133"/>
                    <a:pt x="560" y="11097"/>
                    <a:pt x="560" y="7347"/>
                  </a:cubicBezTo>
                  <a:cubicBezTo>
                    <a:pt x="560" y="3596"/>
                    <a:pt x="3596" y="560"/>
                    <a:pt x="7346" y="560"/>
                  </a:cubicBezTo>
                  <a:close/>
                  <a:moveTo>
                    <a:pt x="7346" y="1"/>
                  </a:moveTo>
                  <a:cubicBezTo>
                    <a:pt x="3298" y="1"/>
                    <a:pt x="0" y="3299"/>
                    <a:pt x="0" y="7347"/>
                  </a:cubicBezTo>
                  <a:cubicBezTo>
                    <a:pt x="0" y="11395"/>
                    <a:pt x="3298" y="14705"/>
                    <a:pt x="7346" y="14705"/>
                  </a:cubicBezTo>
                  <a:cubicBezTo>
                    <a:pt x="11395" y="14705"/>
                    <a:pt x="14704" y="11395"/>
                    <a:pt x="14704" y="7347"/>
                  </a:cubicBezTo>
                  <a:cubicBezTo>
                    <a:pt x="14704" y="3299"/>
                    <a:pt x="11406" y="1"/>
                    <a:pt x="7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53"/>
            <p:cNvSpPr/>
            <p:nvPr/>
          </p:nvSpPr>
          <p:spPr>
            <a:xfrm>
              <a:off x="2306225" y="1103550"/>
              <a:ext cx="427175" cy="427150"/>
            </a:xfrm>
            <a:custGeom>
              <a:avLst/>
              <a:gdLst/>
              <a:ahLst/>
              <a:cxnLst/>
              <a:rect l="l" t="t" r="r" b="b"/>
              <a:pathLst>
                <a:path w="17087" h="17086" extrusionOk="0">
                  <a:moveTo>
                    <a:pt x="8537" y="572"/>
                  </a:moveTo>
                  <a:cubicBezTo>
                    <a:pt x="12931" y="572"/>
                    <a:pt x="16515" y="4167"/>
                    <a:pt x="16515" y="8549"/>
                  </a:cubicBezTo>
                  <a:cubicBezTo>
                    <a:pt x="16515" y="12942"/>
                    <a:pt x="12943" y="16526"/>
                    <a:pt x="8537" y="16526"/>
                  </a:cubicBezTo>
                  <a:cubicBezTo>
                    <a:pt x="4132" y="16526"/>
                    <a:pt x="560" y="12942"/>
                    <a:pt x="560" y="8549"/>
                  </a:cubicBezTo>
                  <a:cubicBezTo>
                    <a:pt x="560" y="4167"/>
                    <a:pt x="4144" y="572"/>
                    <a:pt x="8537" y="572"/>
                  </a:cubicBezTo>
                  <a:close/>
                  <a:moveTo>
                    <a:pt x="8537" y="0"/>
                  </a:moveTo>
                  <a:cubicBezTo>
                    <a:pt x="6251" y="0"/>
                    <a:pt x="4108" y="893"/>
                    <a:pt x="2501" y="2500"/>
                  </a:cubicBezTo>
                  <a:cubicBezTo>
                    <a:pt x="870" y="4120"/>
                    <a:pt x="1" y="6263"/>
                    <a:pt x="1" y="8537"/>
                  </a:cubicBezTo>
                  <a:cubicBezTo>
                    <a:pt x="1" y="10811"/>
                    <a:pt x="894" y="12978"/>
                    <a:pt x="2501" y="14585"/>
                  </a:cubicBezTo>
                  <a:cubicBezTo>
                    <a:pt x="4120" y="16204"/>
                    <a:pt x="6263" y="17086"/>
                    <a:pt x="8537" y="17086"/>
                  </a:cubicBezTo>
                  <a:cubicBezTo>
                    <a:pt x="10812" y="17086"/>
                    <a:pt x="12978" y="16193"/>
                    <a:pt x="14586" y="14585"/>
                  </a:cubicBezTo>
                  <a:cubicBezTo>
                    <a:pt x="16205" y="12954"/>
                    <a:pt x="17086" y="10811"/>
                    <a:pt x="17086" y="8537"/>
                  </a:cubicBezTo>
                  <a:cubicBezTo>
                    <a:pt x="17086" y="6263"/>
                    <a:pt x="16205" y="4120"/>
                    <a:pt x="14598" y="2500"/>
                  </a:cubicBezTo>
                  <a:cubicBezTo>
                    <a:pt x="12978" y="893"/>
                    <a:pt x="10835" y="0"/>
                    <a:pt x="8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53"/>
            <p:cNvSpPr/>
            <p:nvPr/>
          </p:nvSpPr>
          <p:spPr>
            <a:xfrm>
              <a:off x="2638425" y="1260100"/>
              <a:ext cx="14000" cy="42300"/>
            </a:xfrm>
            <a:custGeom>
              <a:avLst/>
              <a:gdLst/>
              <a:ahLst/>
              <a:cxnLst/>
              <a:rect l="l" t="t" r="r" b="b"/>
              <a:pathLst>
                <a:path w="560" h="1692" extrusionOk="0">
                  <a:moveTo>
                    <a:pt x="0" y="1"/>
                  </a:moveTo>
                  <a:lnTo>
                    <a:pt x="0" y="1691"/>
                  </a:lnTo>
                  <a:lnTo>
                    <a:pt x="560" y="1691"/>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53"/>
            <p:cNvSpPr/>
            <p:nvPr/>
          </p:nvSpPr>
          <p:spPr>
            <a:xfrm>
              <a:off x="2462200" y="1435725"/>
              <a:ext cx="42600" cy="14025"/>
            </a:xfrm>
            <a:custGeom>
              <a:avLst/>
              <a:gdLst/>
              <a:ahLst/>
              <a:cxnLst/>
              <a:rect l="l" t="t" r="r" b="b"/>
              <a:pathLst>
                <a:path w="1704" h="561" extrusionOk="0">
                  <a:moveTo>
                    <a:pt x="1" y="0"/>
                  </a:moveTo>
                  <a:lnTo>
                    <a:pt x="1" y="560"/>
                  </a:lnTo>
                  <a:lnTo>
                    <a:pt x="1703" y="560"/>
                  </a:lnTo>
                  <a:lnTo>
                    <a:pt x="17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53"/>
            <p:cNvSpPr/>
            <p:nvPr/>
          </p:nvSpPr>
          <p:spPr>
            <a:xfrm>
              <a:off x="2700625" y="1145800"/>
              <a:ext cx="51525" cy="51825"/>
            </a:xfrm>
            <a:custGeom>
              <a:avLst/>
              <a:gdLst/>
              <a:ahLst/>
              <a:cxnLst/>
              <a:rect l="l" t="t" r="r" b="b"/>
              <a:pathLst>
                <a:path w="2061" h="2073" extrusionOk="0">
                  <a:moveTo>
                    <a:pt x="751" y="1"/>
                  </a:moveTo>
                  <a:lnTo>
                    <a:pt x="751" y="751"/>
                  </a:lnTo>
                  <a:lnTo>
                    <a:pt x="0" y="751"/>
                  </a:lnTo>
                  <a:lnTo>
                    <a:pt x="0" y="1310"/>
                  </a:lnTo>
                  <a:lnTo>
                    <a:pt x="751" y="1310"/>
                  </a:lnTo>
                  <a:lnTo>
                    <a:pt x="751" y="2072"/>
                  </a:lnTo>
                  <a:lnTo>
                    <a:pt x="1322" y="2072"/>
                  </a:lnTo>
                  <a:lnTo>
                    <a:pt x="1322" y="1310"/>
                  </a:lnTo>
                  <a:lnTo>
                    <a:pt x="2060" y="1310"/>
                  </a:lnTo>
                  <a:lnTo>
                    <a:pt x="2060" y="751"/>
                  </a:lnTo>
                  <a:lnTo>
                    <a:pt x="1322" y="751"/>
                  </a:lnTo>
                  <a:lnTo>
                    <a:pt x="13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53"/>
            <p:cNvSpPr/>
            <p:nvPr/>
          </p:nvSpPr>
          <p:spPr>
            <a:xfrm>
              <a:off x="2638425" y="1332150"/>
              <a:ext cx="14000" cy="42575"/>
            </a:xfrm>
            <a:custGeom>
              <a:avLst/>
              <a:gdLst/>
              <a:ahLst/>
              <a:cxnLst/>
              <a:rect l="l" t="t" r="r" b="b"/>
              <a:pathLst>
                <a:path w="560" h="1703" extrusionOk="0">
                  <a:moveTo>
                    <a:pt x="0" y="0"/>
                  </a:moveTo>
                  <a:lnTo>
                    <a:pt x="0" y="1703"/>
                  </a:lnTo>
                  <a:lnTo>
                    <a:pt x="560" y="1703"/>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53"/>
            <p:cNvSpPr/>
            <p:nvPr/>
          </p:nvSpPr>
          <p:spPr>
            <a:xfrm>
              <a:off x="2727700" y="1434225"/>
              <a:ext cx="14625" cy="14325"/>
            </a:xfrm>
            <a:custGeom>
              <a:avLst/>
              <a:gdLst/>
              <a:ahLst/>
              <a:cxnLst/>
              <a:rect l="l" t="t" r="r" b="b"/>
              <a:pathLst>
                <a:path w="585" h="573" extrusionOk="0">
                  <a:moveTo>
                    <a:pt x="1" y="1"/>
                  </a:moveTo>
                  <a:lnTo>
                    <a:pt x="1" y="572"/>
                  </a:lnTo>
                  <a:lnTo>
                    <a:pt x="584" y="560"/>
                  </a:lnTo>
                  <a:lnTo>
                    <a:pt x="5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53"/>
            <p:cNvSpPr/>
            <p:nvPr/>
          </p:nvSpPr>
          <p:spPr>
            <a:xfrm>
              <a:off x="2671750" y="1484825"/>
              <a:ext cx="51525" cy="51825"/>
            </a:xfrm>
            <a:custGeom>
              <a:avLst/>
              <a:gdLst/>
              <a:ahLst/>
              <a:cxnLst/>
              <a:rect l="l" t="t" r="r" b="b"/>
              <a:pathLst>
                <a:path w="2061" h="2073" extrusionOk="0">
                  <a:moveTo>
                    <a:pt x="751" y="1"/>
                  </a:moveTo>
                  <a:lnTo>
                    <a:pt x="751" y="739"/>
                  </a:lnTo>
                  <a:lnTo>
                    <a:pt x="1" y="739"/>
                  </a:lnTo>
                  <a:lnTo>
                    <a:pt x="1" y="1311"/>
                  </a:lnTo>
                  <a:lnTo>
                    <a:pt x="751" y="1311"/>
                  </a:lnTo>
                  <a:lnTo>
                    <a:pt x="751" y="2073"/>
                  </a:lnTo>
                  <a:lnTo>
                    <a:pt x="1310" y="2073"/>
                  </a:lnTo>
                  <a:lnTo>
                    <a:pt x="1310" y="1311"/>
                  </a:lnTo>
                  <a:lnTo>
                    <a:pt x="2060" y="1311"/>
                  </a:lnTo>
                  <a:lnTo>
                    <a:pt x="2060" y="739"/>
                  </a:lnTo>
                  <a:lnTo>
                    <a:pt x="1310" y="739"/>
                  </a:lnTo>
                  <a:lnTo>
                    <a:pt x="13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53"/>
            <p:cNvSpPr/>
            <p:nvPr/>
          </p:nvSpPr>
          <p:spPr>
            <a:xfrm>
              <a:off x="2534825" y="1405075"/>
              <a:ext cx="42600" cy="14300"/>
            </a:xfrm>
            <a:custGeom>
              <a:avLst/>
              <a:gdLst/>
              <a:ahLst/>
              <a:cxnLst/>
              <a:rect l="l" t="t" r="r" b="b"/>
              <a:pathLst>
                <a:path w="1704" h="572" extrusionOk="0">
                  <a:moveTo>
                    <a:pt x="1" y="0"/>
                  </a:moveTo>
                  <a:lnTo>
                    <a:pt x="1" y="572"/>
                  </a:lnTo>
                  <a:lnTo>
                    <a:pt x="1703" y="572"/>
                  </a:lnTo>
                  <a:lnTo>
                    <a:pt x="17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53"/>
            <p:cNvSpPr/>
            <p:nvPr/>
          </p:nvSpPr>
          <p:spPr>
            <a:xfrm>
              <a:off x="2534825" y="1435725"/>
              <a:ext cx="42600" cy="14025"/>
            </a:xfrm>
            <a:custGeom>
              <a:avLst/>
              <a:gdLst/>
              <a:ahLst/>
              <a:cxnLst/>
              <a:rect l="l" t="t" r="r" b="b"/>
              <a:pathLst>
                <a:path w="1704" h="561" extrusionOk="0">
                  <a:moveTo>
                    <a:pt x="1" y="0"/>
                  </a:moveTo>
                  <a:lnTo>
                    <a:pt x="1" y="560"/>
                  </a:lnTo>
                  <a:lnTo>
                    <a:pt x="1703" y="560"/>
                  </a:lnTo>
                  <a:lnTo>
                    <a:pt x="17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53"/>
            <p:cNvSpPr/>
            <p:nvPr/>
          </p:nvSpPr>
          <p:spPr>
            <a:xfrm>
              <a:off x="2462200" y="1405075"/>
              <a:ext cx="42600" cy="14300"/>
            </a:xfrm>
            <a:custGeom>
              <a:avLst/>
              <a:gdLst/>
              <a:ahLst/>
              <a:cxnLst/>
              <a:rect l="l" t="t" r="r" b="b"/>
              <a:pathLst>
                <a:path w="1704" h="572" extrusionOk="0">
                  <a:moveTo>
                    <a:pt x="1" y="0"/>
                  </a:moveTo>
                  <a:lnTo>
                    <a:pt x="1" y="572"/>
                  </a:lnTo>
                  <a:lnTo>
                    <a:pt x="1703" y="572"/>
                  </a:lnTo>
                  <a:lnTo>
                    <a:pt x="17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53"/>
            <p:cNvSpPr/>
            <p:nvPr/>
          </p:nvSpPr>
          <p:spPr>
            <a:xfrm>
              <a:off x="2455950" y="1253850"/>
              <a:ext cx="127425" cy="127125"/>
            </a:xfrm>
            <a:custGeom>
              <a:avLst/>
              <a:gdLst/>
              <a:ahLst/>
              <a:cxnLst/>
              <a:rect l="l" t="t" r="r" b="b"/>
              <a:pathLst>
                <a:path w="5097" h="5085" extrusionOk="0">
                  <a:moveTo>
                    <a:pt x="4525" y="560"/>
                  </a:moveTo>
                  <a:lnTo>
                    <a:pt x="4525" y="4501"/>
                  </a:lnTo>
                  <a:lnTo>
                    <a:pt x="584" y="4501"/>
                  </a:lnTo>
                  <a:lnTo>
                    <a:pt x="584" y="560"/>
                  </a:lnTo>
                  <a:close/>
                  <a:moveTo>
                    <a:pt x="0" y="1"/>
                  </a:moveTo>
                  <a:lnTo>
                    <a:pt x="0" y="5085"/>
                  </a:lnTo>
                  <a:lnTo>
                    <a:pt x="5096" y="5085"/>
                  </a:lnTo>
                  <a:lnTo>
                    <a:pt x="50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53"/>
            <p:cNvSpPr/>
            <p:nvPr/>
          </p:nvSpPr>
          <p:spPr>
            <a:xfrm>
              <a:off x="2607450" y="1332150"/>
              <a:ext cx="14025" cy="42575"/>
            </a:xfrm>
            <a:custGeom>
              <a:avLst/>
              <a:gdLst/>
              <a:ahLst/>
              <a:cxnLst/>
              <a:rect l="l" t="t" r="r" b="b"/>
              <a:pathLst>
                <a:path w="561" h="1703" extrusionOk="0">
                  <a:moveTo>
                    <a:pt x="1" y="0"/>
                  </a:moveTo>
                  <a:lnTo>
                    <a:pt x="1" y="1703"/>
                  </a:lnTo>
                  <a:lnTo>
                    <a:pt x="560" y="1703"/>
                  </a:lnTo>
                  <a:lnTo>
                    <a:pt x="5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53"/>
            <p:cNvSpPr/>
            <p:nvPr/>
          </p:nvSpPr>
          <p:spPr>
            <a:xfrm>
              <a:off x="2607450" y="1260100"/>
              <a:ext cx="14025" cy="42300"/>
            </a:xfrm>
            <a:custGeom>
              <a:avLst/>
              <a:gdLst/>
              <a:ahLst/>
              <a:cxnLst/>
              <a:rect l="l" t="t" r="r" b="b"/>
              <a:pathLst>
                <a:path w="561" h="1692" extrusionOk="0">
                  <a:moveTo>
                    <a:pt x="1" y="1"/>
                  </a:moveTo>
                  <a:lnTo>
                    <a:pt x="1" y="1691"/>
                  </a:lnTo>
                  <a:lnTo>
                    <a:pt x="560" y="1691"/>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Chinese Mid Autumn Festival by Slidesgo">
  <a:themeElements>
    <a:clrScheme name="Simple Light">
      <a:dk1>
        <a:srgbClr val="FF8F5E"/>
      </a:dk1>
      <a:lt1>
        <a:srgbClr val="3D3D63"/>
      </a:lt1>
      <a:dk2>
        <a:srgbClr val="FFFFFF"/>
      </a:dk2>
      <a:lt2>
        <a:srgbClr val="BD3768"/>
      </a:lt2>
      <a:accent1>
        <a:srgbClr val="CF744C"/>
      </a:accent1>
      <a:accent2>
        <a:srgbClr val="EFE8DF"/>
      </a:accent2>
      <a:accent3>
        <a:srgbClr val="F8BBB8"/>
      </a:accent3>
      <a:accent4>
        <a:srgbClr val="F0F0F0"/>
      </a:accent4>
      <a:accent5>
        <a:srgbClr val="D3D3D3"/>
      </a:accent5>
      <a:accent6>
        <a:srgbClr val="FFE9C8"/>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1730</Words>
  <Application>Microsoft Office PowerPoint</Application>
  <PresentationFormat>全屏显示(16:9)</PresentationFormat>
  <Paragraphs>330</Paragraphs>
  <Slides>51</Slides>
  <Notes>51</Notes>
  <HiddenSlides>0</HiddenSlides>
  <MMClips>0</MMClips>
  <ScaleCrop>false</ScaleCrop>
  <HeadingPairs>
    <vt:vector size="6" baseType="variant">
      <vt:variant>
        <vt:lpstr>已用的字体</vt:lpstr>
      </vt:variant>
      <vt:variant>
        <vt:i4>8</vt:i4>
      </vt:variant>
      <vt:variant>
        <vt:lpstr>主题</vt:lpstr>
      </vt:variant>
      <vt:variant>
        <vt:i4>3</vt:i4>
      </vt:variant>
      <vt:variant>
        <vt:lpstr>幻灯片标题</vt:lpstr>
      </vt:variant>
      <vt:variant>
        <vt:i4>51</vt:i4>
      </vt:variant>
    </vt:vector>
  </HeadingPairs>
  <TitlesOfParts>
    <vt:vector size="62" baseType="lpstr">
      <vt:lpstr>Arial</vt:lpstr>
      <vt:lpstr>Calibri</vt:lpstr>
      <vt:lpstr>Londrina Solid</vt:lpstr>
      <vt:lpstr>Syne</vt:lpstr>
      <vt:lpstr>Dosis</vt:lpstr>
      <vt:lpstr>Amatic SC</vt:lpstr>
      <vt:lpstr>Proxima Nova</vt:lpstr>
      <vt:lpstr>Roboto Medium</vt:lpstr>
      <vt:lpstr>Chinese Mid Autumn Festival by Slidesgo</vt:lpstr>
      <vt:lpstr>Slidesgo Final Pages</vt:lpstr>
      <vt:lpstr>1_Slidesgo Final Pages</vt:lpstr>
      <vt:lpstr>CHINESE MID AUTUMN FESTIVAL </vt:lpstr>
      <vt:lpstr>TABLE OF CONTENTS</vt:lpstr>
      <vt:lpstr>INTRODUCTION</vt:lpstr>
      <vt:lpstr>ORIGINS</vt:lpstr>
      <vt:lpstr>WHY THIS FEST?</vt:lpstr>
      <vt:lpstr>— SOMEONE FAMOUS</vt:lpstr>
      <vt:lpstr>PowerPoint 演示文稿</vt:lpstr>
      <vt:lpstr>RITES OF ZHOU</vt:lpstr>
      <vt:lpstr>MOON WORSHIP</vt:lpstr>
      <vt:lpstr>WOAH!</vt:lpstr>
      <vt:lpstr>LANTERNS AND MOONCAKES</vt:lpstr>
      <vt:lpstr>INGREDIENTS TO DO MOONCAKES</vt:lpstr>
      <vt:lpstr>FOOD DISPLAYS</vt:lpstr>
      <vt:lpstr>2,432,19</vt:lpstr>
      <vt:lpstr>9,200,000 KM²</vt:lpstr>
      <vt:lpstr>MID AUTUMN FEST TRADITIONS</vt:lpstr>
      <vt:lpstr>WHERE TO LIVE THE EXPERIENCE</vt:lpstr>
      <vt:lpstr>FAVOURITE FESTIVAL FOODS</vt:lpstr>
      <vt:lpstr>THE STORY OF CHANG E</vt:lpstr>
      <vt:lpstr>MID AUTUMN FESTIVAL GREETINGS</vt:lpstr>
      <vt:lpstr>AWESOME WORDS</vt:lpstr>
      <vt:lpstr>CELEBRATION</vt:lpstr>
      <vt:lpstr>FESTIVAL CALENDAR</vt:lpstr>
      <vt:lpstr>APPRECIATING THE MOON FROM…</vt:lpstr>
      <vt:lpstr>HOW PEOPLE CELEBRATE</vt:lpstr>
      <vt:lpstr>LEARN MORE ABOUT THE TOPIC</vt:lpstr>
      <vt:lpstr>FESTIVAL IN OTHER NATIONS</vt:lpstr>
      <vt:lpstr>COMPARE WITH OTHER FESTS</vt:lpstr>
      <vt:lpstr>CONCLUSIONS</vt:lpstr>
      <vt:lpstr>OUR TEAM</vt:lpstr>
      <vt:lpstr>DESKTOP SOFTWARE</vt:lpstr>
      <vt:lpstr>TABLET APP</vt:lpstr>
      <vt:lpstr>MOBILE WEB</vt:lpstr>
      <vt:lpstr>THANKS!</vt:lpstr>
      <vt:lpstr>ICON PACK</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CHINESE MID AUTUMN FESTIVAL </dc:title>
  <cp:lastModifiedBy>龙 刘</cp:lastModifiedBy>
  <cp:revision>1</cp:revision>
  <dcterms:modified xsi:type="dcterms:W3CDTF">2023-09-03T13:57:17Z</dcterms:modified>
</cp:coreProperties>
</file>